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017F9-4A3A-4EE4-8E99-7CC2EAB67971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7C547-D566-41AE-9D3E-7D1F96A9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011F0-ACFA-48B1-B5C6-41A1D5765D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FDE0-968B-42D1-8B84-EDD735F05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B946E-04D2-413F-AEF2-B3D5690CD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82BB6-F663-400A-9C36-D2CBBAB3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53F4-BFBC-4A2F-BB69-41A5F764E95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CCE00-308E-4311-B61A-ACFA99E2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B6123-FE33-4992-88A2-5F65FDE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3F24-76DE-4FBA-8D58-92F23CA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8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B6FF-C03F-4EE9-8937-71E1B2FD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8569F-D2E7-4038-8BCA-258BF89C0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DF93E-4CC9-439B-ABEA-96E1E317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53F4-BFBC-4A2F-BB69-41A5F764E95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7708-F5D2-454D-93F3-143F1E82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09E7-7A20-4714-B198-004DE7CD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3F24-76DE-4FBA-8D58-92F23CA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E4ACB-30B0-497B-9AC8-0AB6E85E4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6B7DA-F8BC-4BAF-84DD-D6EB1032A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C136-5947-48C7-8DC7-8C71B5E0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53F4-BFBC-4A2F-BB69-41A5F764E95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EB98B-1D51-4234-A687-341A1016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1084B-011E-4E20-94A7-71F060A0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3F24-76DE-4FBA-8D58-92F23CA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3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13D7-0603-4900-8F78-D81A4DB6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7B0D-8CC3-4E59-9DF5-C83F162F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F00E-9598-4DF3-B62F-187587C8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53F4-BFBC-4A2F-BB69-41A5F764E95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34DB3-2C6D-446A-A160-69F52A81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74FAF-990F-4798-A03F-A2229929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3F24-76DE-4FBA-8D58-92F23CA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9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9733-E940-43C6-862C-DF650968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4E16C-D755-4538-B9C1-B9333A9E1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1D86-BE10-4CF6-A468-9C80A1D2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53F4-BFBC-4A2F-BB69-41A5F764E95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E32B5-E02B-4E96-B277-C453682C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2AF0B-CA4F-4946-93BC-C6D7204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3F24-76DE-4FBA-8D58-92F23CA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9131-7DD0-443C-881F-C5821858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04A6-1935-4CD9-BAC9-2B14E129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1E54-6441-4B10-A548-30FBA1923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BEFB-7553-4606-9873-6B2CE9A1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53F4-BFBC-4A2F-BB69-41A5F764E95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8CB98-AC75-4709-A802-D585E590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F745D-0C2C-48DE-95C3-9CA82A1A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3F24-76DE-4FBA-8D58-92F23CA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6199-5ACE-4DB2-8245-299D8D4C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5CCAA-34DE-44B1-9A54-4BBA045E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7A740-DD74-4781-9E3B-64693FB17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46FA8-4A85-464F-866B-811D72614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E5C6D-D9F1-48DC-AEA3-007C8B768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EE9C6-4474-455F-B16B-90316C5D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53F4-BFBC-4A2F-BB69-41A5F764E95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72171-7D26-4981-9015-28AB6AED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BADBF-27B9-4540-8A56-8B7DEF88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3F24-76DE-4FBA-8D58-92F23CA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84DE-2D89-4B52-8691-B375FF6D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C328D-F7F9-4754-9171-56FE8AED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53F4-BFBC-4A2F-BB69-41A5F764E95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288CB-64FE-4415-B9DF-433FD7B5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3CBA7-EAEE-4CDF-9B10-4B39EAFE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3F24-76DE-4FBA-8D58-92F23CA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0859B-ED94-4554-BC7A-4A64171D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53F4-BFBC-4A2F-BB69-41A5F764E95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BDCD8-4783-49A6-A7B1-4AF62DB5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E57E2-3AB2-43D4-953F-91A50128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3F24-76DE-4FBA-8D58-92F23CA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0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164C-0C5F-4B48-B196-8F820190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8BBA2-9B9B-4498-9548-050DAD6D2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7D97B-AF68-4233-951E-44269DFB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9F933-937E-475B-A465-AED6BE90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53F4-BFBC-4A2F-BB69-41A5F764E95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861C2-382C-4F8B-A6FD-58A907EC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46A0-53A2-4B9D-8EC2-8E817348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3F24-76DE-4FBA-8D58-92F23CA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5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4443-4E46-4A28-BD62-28DD7A79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0C32E-EC51-4A44-987D-6216AB5AE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1BB12-2F96-4380-ABDE-CD128D590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9EBBB-288C-477F-A555-19B86566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53F4-BFBC-4A2F-BB69-41A5F764E95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8C52F-E64A-418B-9CD1-C1A285A9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2A4A5-9F13-491B-A31F-0110DFD7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3F24-76DE-4FBA-8D58-92F23CA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1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680C0-A78A-4D4B-AC0B-3E3FB106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53DC6-A798-47F0-989E-C06155E99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C3DE3-05B7-49BC-BC46-232D84E09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B53F4-BFBC-4A2F-BB69-41A5F764E95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5CFBD-AEBE-4A3A-8F28-895E8E33A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DA270-EBDC-4A66-9531-5CD9F6B92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83F24-76DE-4FBA-8D58-92F23CA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2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0F52A2-6D8A-4FA2-8A88-C87AB3B1D8EF}"/>
              </a:ext>
            </a:extLst>
          </p:cNvPr>
          <p:cNvPicPr/>
          <p:nvPr/>
        </p:nvPicPr>
        <p:blipFill rotWithShape="1">
          <a:blip r:embed="rId3"/>
          <a:srcRect l="4633" t="24670"/>
          <a:stretch/>
        </p:blipFill>
        <p:spPr>
          <a:xfrm>
            <a:off x="2158474" y="778887"/>
            <a:ext cx="6802020" cy="448627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3ED86721-14B7-4D4C-831C-40F8E02D23B9}"/>
              </a:ext>
            </a:extLst>
          </p:cNvPr>
          <p:cNvSpPr/>
          <p:nvPr/>
        </p:nvSpPr>
        <p:spPr>
          <a:xfrm rot="16200000">
            <a:off x="7486366" y="4019263"/>
            <a:ext cx="241875" cy="2209799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82E69E-E472-4A14-9A9B-CF39AF528810}"/>
              </a:ext>
            </a:extLst>
          </p:cNvPr>
          <p:cNvCxnSpPr>
            <a:cxnSpLocks/>
          </p:cNvCxnSpPr>
          <p:nvPr/>
        </p:nvCxnSpPr>
        <p:spPr>
          <a:xfrm>
            <a:off x="7607981" y="5245100"/>
            <a:ext cx="0" cy="395764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418510-532A-431B-9E7F-D5326314D50A}"/>
              </a:ext>
            </a:extLst>
          </p:cNvPr>
          <p:cNvSpPr txBox="1"/>
          <p:nvPr/>
        </p:nvSpPr>
        <p:spPr>
          <a:xfrm>
            <a:off x="7575553" y="5370686"/>
            <a:ext cx="100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Toolbox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40F96-304E-4951-8B15-0C96ABDFFCE9}"/>
              </a:ext>
            </a:extLst>
          </p:cNvPr>
          <p:cNvSpPr/>
          <p:nvPr/>
        </p:nvSpPr>
        <p:spPr>
          <a:xfrm>
            <a:off x="2069766" y="662071"/>
            <a:ext cx="6970295" cy="51547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57B3A2B-00E4-456B-BCBC-55A137697EB5}"/>
              </a:ext>
            </a:extLst>
          </p:cNvPr>
          <p:cNvSpPr/>
          <p:nvPr/>
        </p:nvSpPr>
        <p:spPr>
          <a:xfrm rot="16200000">
            <a:off x="4385974" y="3162009"/>
            <a:ext cx="241875" cy="3924304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65BC0-7C6E-455B-9E42-20DE96CB496E}"/>
              </a:ext>
            </a:extLst>
          </p:cNvPr>
          <p:cNvCxnSpPr>
            <a:cxnSpLocks/>
          </p:cNvCxnSpPr>
          <p:nvPr/>
        </p:nvCxnSpPr>
        <p:spPr>
          <a:xfrm>
            <a:off x="4510567" y="5245100"/>
            <a:ext cx="0" cy="395764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BD277F-1ED4-4198-A597-5D529164C0F4}"/>
              </a:ext>
            </a:extLst>
          </p:cNvPr>
          <p:cNvSpPr txBox="1"/>
          <p:nvPr/>
        </p:nvSpPr>
        <p:spPr>
          <a:xfrm>
            <a:off x="4475167" y="5370686"/>
            <a:ext cx="270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Canvas (editable preview)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Maybach</dc:creator>
  <cp:lastModifiedBy>Karl Maybach</cp:lastModifiedBy>
  <cp:revision>1</cp:revision>
  <dcterms:created xsi:type="dcterms:W3CDTF">2017-08-25T13:26:43Z</dcterms:created>
  <dcterms:modified xsi:type="dcterms:W3CDTF">2017-08-25T13:28:44Z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kamaybac@microsoft.com</vt:lpwstr>
  </property>
  <property fmtid="{D5CDD505-2E9C-101B-9397-08002B2CF9AE}" pid="6" name="MSIP_Label_f42aa342-8706-4288-bd11-ebb85995028c_SetDate">
    <vt:lpwstr>2017-08-25T15:26:57.6127643+02:00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