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9AA28-9AFF-4589-8AA1-8B2A7E9D90D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009F2-C00A-4EE0-8D27-CF6627E9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011F0-ACFA-48B1-B5C6-41A1D5765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8C4-A025-4845-8D9B-2AE60CEE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2D40-6C0F-42D1-AA68-A546BBA0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4B54-FCAF-4F2B-A711-76D3A85D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6D7E-6BBA-4590-A6A0-55929A5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4690-8EA0-4EEE-B6CA-4D3C282C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C600-C790-405C-B112-F93F7A2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7F2C9-E0B0-4D76-8C5F-E08B36DF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2345-DAB4-41CE-810D-294E34F7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D8C7-D41A-40FB-AE05-3628C338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25FD-768D-4E15-9560-9BFC03F2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F038D-91C8-4C70-9D2B-394309AB3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254E4-8A52-4B8D-82D4-D2047B5F3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DA5C-5F3A-49DE-BF3C-C859E463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8349-C678-4C76-9F27-F7691758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C459-5C88-4B7F-901B-48C120AA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D496-72B8-4522-B426-6DA1810F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8482-C9CF-4E07-89B9-0F122D3D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7433-A23B-411A-859D-BCDF4C40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577C-754D-4C21-8A15-A7DE5E5D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A178-9113-4983-8104-339610A2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CE04-0FE6-4AB4-874C-2ADA1886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B801B-BFA5-409C-B4A0-C09E8507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A6C8-1BF7-4A34-A622-6AC2AA2B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903F-C629-4BBB-8620-5B3FB7BE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CA9C-FA16-4449-8A28-C8536F8D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A006-60D4-43E5-94F4-313A14F9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4465-09CA-4484-B010-C83547E36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14B4C-255D-4392-B0FB-89D8507D8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24D84-6782-47D5-ACCF-8BF4F3B9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45AAE-F48F-44EB-A936-E4AA0773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0D00-DED6-4977-A0B5-FA67B391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DF7B-3B76-4DAD-95B8-28473BBC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3A939-D62D-467F-86CF-E2900374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FF935-9FC5-4B34-8A81-4908D8F4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77A9-F133-4F51-97E0-DE73EBB1D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A285-F491-41BE-A137-982A33BA2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DEB87-3181-443A-A511-A5BE4E6F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50667-D2E4-4F47-9F80-568C4994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42BE9-C1C1-4055-BB2E-FDF3177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E45-992E-4D6D-BF6E-FAD49D43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654BD-874F-4DF7-9A63-A64256D6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416BF-2044-4D86-A5FE-35C5CFE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68D49-3C41-4315-9D76-2B56D5D3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D1234-1CCE-430B-9163-F236564D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26FAD-B336-4D32-87AC-F7671036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456C9-FBEF-4F3A-9E02-C7482959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F626-D233-4C1A-8DDE-84EF69C5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42AA-C007-47F9-A2D9-C8C8E3C8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7709B-272E-4393-BF69-C45B23A39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91BE-8335-434F-98F3-E40795A8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2E23-C29D-4EB6-834A-874933EB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C1FED-F92C-48DF-95CB-81AF9B3B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2484-ED2F-4A37-BD94-5A42986A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77D02-1D93-492D-BF1C-899403671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5450-12CB-4BED-89EB-78966CA4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A17C1-B1EA-438A-A2F1-4FC3C8DE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19976-668B-49BE-BC4F-E69626B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B4F53-7454-4086-9819-98C0D693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F6159-3254-4EC9-8B25-E0991C9C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F3DA-338D-4F95-A706-481B950D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3FB7-BFCF-4B8C-9E77-EDCE86115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504D-13C8-4626-9C1E-DD249AF645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F586-4537-4957-8545-705D4FBDB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3632-E037-4E7D-AE41-D36E64459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14A6-AB5A-4883-AF7B-FD15CBCA4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8EFBF2-203A-4643-9AE3-E9B6FF7C3FF0}"/>
              </a:ext>
            </a:extLst>
          </p:cNvPr>
          <p:cNvSpPr/>
          <p:nvPr/>
        </p:nvSpPr>
        <p:spPr>
          <a:xfrm>
            <a:off x="1876425" y="990601"/>
            <a:ext cx="6953250" cy="32076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95DA6-0733-4EC1-AFDF-73BED7999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67"/>
          <a:stretch/>
        </p:blipFill>
        <p:spPr>
          <a:xfrm>
            <a:off x="2569033" y="1887037"/>
            <a:ext cx="5255546" cy="223173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731B7B-EFCB-4EB0-8288-0BCA0744111C}"/>
              </a:ext>
            </a:extLst>
          </p:cNvPr>
          <p:cNvCxnSpPr>
            <a:cxnSpLocks/>
          </p:cNvCxnSpPr>
          <p:nvPr/>
        </p:nvCxnSpPr>
        <p:spPr>
          <a:xfrm>
            <a:off x="3772855" y="1162050"/>
            <a:ext cx="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981342-0C45-4B5E-8A2B-5F83C7D2CF5E}"/>
              </a:ext>
            </a:extLst>
          </p:cNvPr>
          <p:cNvSpPr txBox="1"/>
          <p:nvPr/>
        </p:nvSpPr>
        <p:spPr>
          <a:xfrm>
            <a:off x="3718879" y="1091065"/>
            <a:ext cx="355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Open the app selector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EA580A-6F45-46AC-86B2-333C640E08F5}"/>
              </a:ext>
            </a:extLst>
          </p:cNvPr>
          <p:cNvCxnSpPr>
            <a:cxnSpLocks/>
          </p:cNvCxnSpPr>
          <p:nvPr/>
        </p:nvCxnSpPr>
        <p:spPr>
          <a:xfrm>
            <a:off x="4638044" y="1483751"/>
            <a:ext cx="0" cy="5164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2C8EB6-57D1-455F-90A3-99639002B282}"/>
              </a:ext>
            </a:extLst>
          </p:cNvPr>
          <p:cNvSpPr txBox="1"/>
          <p:nvPr/>
        </p:nvSpPr>
        <p:spPr>
          <a:xfrm>
            <a:off x="4584068" y="1427145"/>
            <a:ext cx="378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Open the Surveys navigator (shown)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22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1</cp:revision>
  <dcterms:created xsi:type="dcterms:W3CDTF">2017-08-25T13:34:11Z</dcterms:created>
  <dcterms:modified xsi:type="dcterms:W3CDTF">2017-08-25T13:34:30Z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kamaybac@microsoft.com</vt:lpwstr>
  </property>
  <property fmtid="{D5CDD505-2E9C-101B-9397-08002B2CF9AE}" pid="6" name="MSIP_Label_f42aa342-8706-4288-bd11-ebb85995028c_SetDate">
    <vt:lpwstr>2017-08-25T15:34:26.4752162+02:00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