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811A-3BE9-4F9C-B53D-7DFA28ABB2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6966-DDCA-4D78-B842-29017D35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12957-72E4-4529-9A06-88F23F9B4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1F97-9164-442F-AFAB-16FA1C5A8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1F20-151A-48D9-97B8-1C080866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1D22-89AD-496C-A32A-37EFB1F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C881-5154-4D56-88F7-B49B6BB5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75CF-0469-4B7F-90B6-0623A86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3644-0A90-425D-B1EE-BFFFCC0A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F0A9F-6BFA-47A6-BC7B-65363A136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4EA2-F1BE-4FF7-BC15-38050A0F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8AC3-92B8-4DA3-AE2A-E598D903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5959-2279-4AAD-9BAA-6813FA7C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30AE0-818B-4237-9C2E-0CB32D9EF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6C9AF-3E1F-4E5A-9AB7-2A793C99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CB40-595C-4518-B3E4-46C22192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FBEB-6A1D-49BB-8317-A12AA6CF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EEF4-35B6-4D7F-9593-1D9A2DC7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600-4C6E-49D1-9169-B58FCE1F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97CB-7796-4348-AD63-01D23718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6D39-E951-4712-8F2A-F0FF6E62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56AC-4416-4ABB-A8C6-AAC369AA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42EA-596B-4153-BB73-CD1FA501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D31D-8972-4F91-AAD0-4260D400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2D218-96A0-455A-B0F6-38738A80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93B6-E584-4BFB-BB70-9B2334A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2E7B-0946-4F48-914A-2F7989CB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CDC2-DE98-4378-8642-F33E42D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12-F000-408C-AD1B-8C65DDEF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6488-AD97-46B7-945D-578B4F7AA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78FEB-CC88-4A94-82B8-196EF2E53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E71D-2238-44EC-8538-F1F14869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13B2-3251-4B81-822A-D24739E4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454C-0DD0-4F43-850F-684046DA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E2CB-2CE3-486D-B417-988F2D03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741F6-3D6E-427B-A125-90AE09E5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57FC5-F20E-4DB9-A912-BFF0056D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C5124-32FC-4C35-B4AD-29AF324F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A95A1-63AD-4624-899C-49E0AD0C1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59EDA-B873-47C5-8E2F-B3EECB78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D023-6BAC-4938-8668-2443BE46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19E9F-C508-4149-BDEB-191F08B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A19-6754-446B-8273-15D4A4BE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69FC1-B1C4-4C08-9D34-5B66D55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01553-4F8E-44B7-9031-9DEA2077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F8E8C-276D-40F8-8DF8-2AD31E05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67A74-D91E-4B76-8970-A2500DD8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59D9A-EADD-474D-82BC-DD0AF1D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C794-36C5-47D7-A790-5FCCED7C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825A-1BDA-4558-AB58-B9F548AC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A74E-804C-492C-B7DE-E887E7A2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559B-C4D4-4F99-9B6F-8B1C3404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6205-2B98-45F1-B7C1-1721E1E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8FC9C-6A72-4BA3-8815-6BBA5504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02C8-22CF-45F1-B68F-5365E543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5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0ED9-9920-4C48-BB15-57EDF82F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CD0C-F1B4-4AA4-816E-1622E85A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D9974-10AD-4128-A1E0-47E43F158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1084-05F0-426C-ADBD-E39BA45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83E1-CB1B-4DD2-A5E0-6C533F4F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971D-F9A5-4502-B9FB-D17C281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23F7B-B2EF-4633-B13B-117E44C3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12E45-F01D-4A30-9954-9E556FD5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6A69-2CDF-4130-928C-84FDD373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F579-BAA2-4A29-A281-D036197F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6A78-EEE1-492B-A36B-B35A9990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D994594-D587-43E4-A6A1-A503A30D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7" y="753602"/>
            <a:ext cx="6660092" cy="4995069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A6E32A-E31C-4B47-B903-C1CD78DD7DA6}"/>
              </a:ext>
            </a:extLst>
          </p:cNvPr>
          <p:cNvSpPr/>
          <p:nvPr/>
        </p:nvSpPr>
        <p:spPr>
          <a:xfrm>
            <a:off x="4366130" y="4560277"/>
            <a:ext cx="1492656" cy="295259"/>
          </a:xfrm>
          <a:prstGeom prst="wedgeRectCallout">
            <a:avLst>
              <a:gd name="adj1" fmla="val -14516"/>
              <a:gd name="adj2" fmla="val 228234"/>
            </a:avLst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 bar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C17A78E-74B0-42A3-8288-979BE3EC198F}"/>
              </a:ext>
            </a:extLst>
          </p:cNvPr>
          <p:cNvSpPr/>
          <p:nvPr/>
        </p:nvSpPr>
        <p:spPr>
          <a:xfrm>
            <a:off x="3342535" y="1137731"/>
            <a:ext cx="1512950" cy="522610"/>
          </a:xfrm>
          <a:prstGeom prst="wedgeRectCallout">
            <a:avLst>
              <a:gd name="adj1" fmla="val -73543"/>
              <a:gd name="adj2" fmla="val 32431"/>
            </a:avLst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Work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BDA9A-C5FC-4347-9F97-AB5C6F74A6D7}"/>
              </a:ext>
            </a:extLst>
          </p:cNvPr>
          <p:cNvSpPr/>
          <p:nvPr/>
        </p:nvSpPr>
        <p:spPr>
          <a:xfrm>
            <a:off x="3909484" y="5415515"/>
            <a:ext cx="2934587" cy="33315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Manjinder Kaur</dc:creator>
  <cp:lastModifiedBy>Manjinder Kaur</cp:lastModifiedBy>
  <cp:revision>17</cp:revision>
  <dcterms:created xsi:type="dcterms:W3CDTF">2017-10-25T21:35:12Z</dcterms:created>
  <dcterms:modified xsi:type="dcterms:W3CDTF">2017-10-25T21:49:12Z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mkaur@microsoft.com</vt:lpwstr>
  </property>
  <property fmtid="{D5CDD505-2E9C-101B-9397-08002B2CF9AE}" pid="6" name="MSIP_Label_f42aa342-8706-4288-bd11-ebb85995028c_SetDate">
    <vt:lpwstr>2017-10-25T14:35:23.6073921-07:00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