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6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5B9B6-5C05-4624-AA1E-919D0E99103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20EE-299B-4E56-A545-D8530E7B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3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B20EE-299B-4E56-A545-D8530E7B7A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0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4CD-1B47-4CA9-996A-89B94324760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8103-61DE-424C-9932-4C99F95DF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4CD-1B47-4CA9-996A-89B94324760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8103-61DE-424C-9932-4C99F95DF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4CD-1B47-4CA9-996A-89B94324760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8103-61DE-424C-9932-4C99F95DF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4CD-1B47-4CA9-996A-89B94324760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8103-61DE-424C-9932-4C99F95DF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4CD-1B47-4CA9-996A-89B94324760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8103-61DE-424C-9932-4C99F95DF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3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4CD-1B47-4CA9-996A-89B94324760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8103-61DE-424C-9932-4C99F95DF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4CD-1B47-4CA9-996A-89B94324760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8103-61DE-424C-9932-4C99F95DF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9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4CD-1B47-4CA9-996A-89B94324760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8103-61DE-424C-9932-4C99F95DF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4CD-1B47-4CA9-996A-89B94324760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8103-61DE-424C-9932-4C99F95DF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4CD-1B47-4CA9-996A-89B94324760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8103-61DE-424C-9932-4C99F95DF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4CD-1B47-4CA9-996A-89B94324760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8103-61DE-424C-9932-4C99F95DF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204CD-1B47-4CA9-996A-89B94324760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8103-61DE-424C-9932-4C99F95DF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920E4C-4CC1-4685-8396-5920802A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703" y="1657349"/>
            <a:ext cx="6857143" cy="3152381"/>
          </a:xfrm>
          <a:prstGeom prst="rect">
            <a:avLst/>
          </a:prstGeom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E60B7251-DA41-4871-A64C-D264118FD6F3}"/>
              </a:ext>
            </a:extLst>
          </p:cNvPr>
          <p:cNvSpPr/>
          <p:nvPr/>
        </p:nvSpPr>
        <p:spPr>
          <a:xfrm flipH="1">
            <a:off x="7105649" y="3800475"/>
            <a:ext cx="504825" cy="365793"/>
          </a:xfrm>
          <a:prstGeom prst="bentArrow">
            <a:avLst>
              <a:gd name="adj1" fmla="val 25000"/>
              <a:gd name="adj2" fmla="val 25000"/>
              <a:gd name="adj3" fmla="val 31250"/>
              <a:gd name="adj4" fmla="val 406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9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Holtzman</dc:creator>
  <cp:lastModifiedBy>Jim Holtzman</cp:lastModifiedBy>
  <cp:revision>3</cp:revision>
  <dcterms:created xsi:type="dcterms:W3CDTF">2018-02-18T23:12:45Z</dcterms:created>
  <dcterms:modified xsi:type="dcterms:W3CDTF">2018-04-12T23:58:51Z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jimholtz@microsoft.com</vt:lpwstr>
  </property>
  <property fmtid="{D5CDD505-2E9C-101B-9397-08002B2CF9AE}" pid="5" name="MSIP_Label_f42aa342-8706-4288-bd11-ebb85995028c_SetDate">
    <vt:lpwstr>2018-02-18T23:14:13.9347421Z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