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69913-F70D-4B9B-99FE-80D06FB3D86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145FD-808E-47C3-9E6D-35E0F8A4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011F0-ACFA-48B1-B5C6-41A1D5765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6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0B02-78E6-4876-8D72-989594BD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F13F2-50CA-41A8-A545-E7BF50121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1233-DEBF-465E-9465-8F3E2A6B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CF03-8AEA-47C2-A2A5-657584B0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5638-0F5E-45D1-A8F0-42F99F5C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9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696E-1767-461C-8F2A-EC79F465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ADC28-965E-476D-A379-ACEDA3AE6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A707-E8CB-4119-ADE5-593F391D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3CC2-1C3C-4932-8DAD-E754B33E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D1FF-9182-4E66-B51F-8767B220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F189A-423F-408A-BC7B-D1C023A1D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D4969-F015-4779-9E9D-C129EC85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37C3-7C88-46B0-96BD-E6779D27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0F7B-E6F8-4BF8-B2AB-913C40BF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0E9B-FAFB-41AB-9002-7B1DD8A3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0988-4CC2-4E99-8C0D-4ECC3CE6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C77C-6A83-468D-9E15-CB39E67B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E4D8-D9BD-4FFA-A4B7-E4136AE6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BBD7-C3B5-49A4-B9DB-33D725DF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EA96-EE81-4DB9-9E07-C7309D02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8E1A-EB91-4404-A44D-80D83B2A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DB1A6-E864-4A3C-ACC3-D66BB4D7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EBD83-1E3D-420B-B64F-6EE3302B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0EB6-43CE-4A4F-94C4-1177CA98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2FCA-59AB-4F73-A599-7FA57643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0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C912-DCE0-4AC3-9E15-75ECCDF5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50D3-B77C-4A8A-87CC-5353B4B3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6C748-AF1D-4A6F-BBB0-6A91DD57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84CA5-E83A-4960-9E8C-84F01DF1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A25E3-8F4B-40EF-B480-C09202B4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3E36-1D15-4D6F-BE37-3BB3A8E3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CBE7-663E-46FC-815F-1CDA0231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5FA67-34BD-4BD9-9870-2BEB35E9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C5BD7-6CB8-4EC9-A508-F7173D78F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C6EB4-955D-4291-8A1F-822F4622D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C2F76-53F9-4824-B0A6-2DD23E2E4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BC27C-F2BD-4859-84A3-9F6BFA0C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2F949-5E1A-439E-8BB4-911E191A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67A8F-5CA0-4105-A1FB-B2D56BB3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F6EC-887B-4407-92D1-5828BC2F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B707A-2A41-4812-BA6C-AA1A647E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964C6-3BC9-4C8F-BBF7-03272823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BA461-B54A-4122-A4B8-B23E8EE7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3BDFB-BF77-4C0E-B4F7-E46CBF52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6360-7088-4ED3-997A-08EE292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F46D-04F2-4DBA-B26D-D2F45221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99B0-E2E1-4605-B608-B717052D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2585-EC00-460B-B11C-02331ED6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5662A-A575-4968-8703-11447693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B030-FBD7-4B98-A3BF-2EA10B0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87B0-A4AB-4894-B232-3996A670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D72FE-4823-4650-A3F0-18144DFF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857E-1F25-4A7A-A455-044ADC1F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3802D-E690-42D2-8AF2-9F08D3DBE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76AD-EBC9-4B0D-9DB5-C5D497FC5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6144C-3879-4B4E-A79A-F30C2519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2098-1438-42D3-BFEB-43AF4DB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5E008-1CE6-4E6B-89C3-389AE78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586B6-5D7D-4065-BC98-D0AECFEB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DA00-51B7-4732-A40E-C4FAAB1E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4C50-4FAF-4CD9-896E-DCC0AAB5E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57A9-CAC9-4ECA-9124-8816B8D4C11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940F-1747-4A43-943D-8CC0D8F48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281D-DD58-4F47-A030-29AA44F86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7A70-6209-4EE4-A7E1-47763993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52A0C-2561-417B-AA45-75219F47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97" y="1468113"/>
            <a:ext cx="3194552" cy="513347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20E07FC1-4379-4B7B-8D72-77337305772C}"/>
              </a:ext>
            </a:extLst>
          </p:cNvPr>
          <p:cNvSpPr/>
          <p:nvPr/>
        </p:nvSpPr>
        <p:spPr>
          <a:xfrm>
            <a:off x="4415693" y="2006526"/>
            <a:ext cx="224589" cy="4605087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18D3B-7EC1-43E0-97E3-DD910946B084}"/>
              </a:ext>
            </a:extLst>
          </p:cNvPr>
          <p:cNvSpPr txBox="1"/>
          <p:nvPr/>
        </p:nvSpPr>
        <p:spPr>
          <a:xfrm>
            <a:off x="1780649" y="4144638"/>
            <a:ext cx="259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Navigate to entites in the current work area (or favorites) </a:t>
            </a:r>
            <a:endParaRPr lang="en-US" sz="1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6DFCBC7-169B-4562-B8F0-477F8A6C1795}"/>
              </a:ext>
            </a:extLst>
          </p:cNvPr>
          <p:cNvSpPr/>
          <p:nvPr/>
        </p:nvSpPr>
        <p:spPr>
          <a:xfrm rot="10800000">
            <a:off x="7975221" y="1839587"/>
            <a:ext cx="201091" cy="1372495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A0FCE-CD1E-45EE-91D9-832E0DF6C1C3}"/>
              </a:ext>
            </a:extLst>
          </p:cNvPr>
          <p:cNvSpPr txBox="1"/>
          <p:nvPr/>
        </p:nvSpPr>
        <p:spPr>
          <a:xfrm>
            <a:off x="8304460" y="2392038"/>
            <a:ext cx="173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Navigate to other work areas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AB41C9-39A1-43E2-9A3D-691356A14812}"/>
              </a:ext>
            </a:extLst>
          </p:cNvPr>
          <p:cNvCxnSpPr>
            <a:cxnSpLocks/>
          </p:cNvCxnSpPr>
          <p:nvPr/>
        </p:nvCxnSpPr>
        <p:spPr>
          <a:xfrm>
            <a:off x="4826519" y="212116"/>
            <a:ext cx="0" cy="162747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AF43E9-BB81-4F84-8174-399EFE23D7CA}"/>
              </a:ext>
            </a:extLst>
          </p:cNvPr>
          <p:cNvSpPr txBox="1"/>
          <p:nvPr/>
        </p:nvSpPr>
        <p:spPr>
          <a:xfrm>
            <a:off x="4792654" y="118050"/>
            <a:ext cx="327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Open favorite entities and recent records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93E35F-B59B-4C92-8546-350F6F6B4633}"/>
              </a:ext>
            </a:extLst>
          </p:cNvPr>
          <p:cNvCxnSpPr>
            <a:cxnSpLocks/>
          </p:cNvCxnSpPr>
          <p:nvPr/>
        </p:nvCxnSpPr>
        <p:spPr>
          <a:xfrm>
            <a:off x="5302149" y="540875"/>
            <a:ext cx="0" cy="12987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85BFFA-F9C6-4F6C-BC7A-F5255FAD8710}"/>
              </a:ext>
            </a:extLst>
          </p:cNvPr>
          <p:cNvSpPr txBox="1"/>
          <p:nvPr/>
        </p:nvSpPr>
        <p:spPr>
          <a:xfrm>
            <a:off x="5283197" y="451664"/>
            <a:ext cx="499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View all entities in the current work area (shown)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A67F1B-10C7-427E-818D-A84775FC0A10}"/>
              </a:ext>
            </a:extLst>
          </p:cNvPr>
          <p:cNvCxnSpPr>
            <a:cxnSpLocks/>
          </p:cNvCxnSpPr>
          <p:nvPr/>
        </p:nvCxnSpPr>
        <p:spPr>
          <a:xfrm>
            <a:off x="5765611" y="876631"/>
            <a:ext cx="0" cy="9629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A093EB-5FA4-4CCF-BAC6-13BF04262BAC}"/>
              </a:ext>
            </a:extLst>
          </p:cNvPr>
          <p:cNvSpPr txBox="1"/>
          <p:nvPr/>
        </p:nvSpPr>
        <p:spPr>
          <a:xfrm>
            <a:off x="5733194" y="785278"/>
            <a:ext cx="357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Open the work-area menu (shown)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CF35F5-62C8-4A5D-843C-2718115AF8E8}"/>
              </a:ext>
            </a:extLst>
          </p:cNvPr>
          <p:cNvCxnSpPr>
            <a:cxnSpLocks/>
          </p:cNvCxnSpPr>
          <p:nvPr/>
        </p:nvCxnSpPr>
        <p:spPr>
          <a:xfrm>
            <a:off x="6184354" y="1210006"/>
            <a:ext cx="0" cy="62958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FA5EE9-6824-46D5-864B-3E9246584F42}"/>
              </a:ext>
            </a:extLst>
          </p:cNvPr>
          <p:cNvSpPr txBox="1"/>
          <p:nvPr/>
        </p:nvSpPr>
        <p:spPr>
          <a:xfrm>
            <a:off x="6151937" y="1118892"/>
            <a:ext cx="357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Collapse the navigator to the dock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4A7C8D-3BC0-4B8B-A319-3DA90302C9A7}"/>
              </a:ext>
            </a:extLst>
          </p:cNvPr>
          <p:cNvCxnSpPr>
            <a:cxnSpLocks/>
          </p:cNvCxnSpPr>
          <p:nvPr/>
        </p:nvCxnSpPr>
        <p:spPr>
          <a:xfrm flipH="1">
            <a:off x="6184354" y="5531624"/>
            <a:ext cx="50781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F0EBE9-73DC-4B9F-B118-75630527012D}"/>
              </a:ext>
            </a:extLst>
          </p:cNvPr>
          <p:cNvSpPr txBox="1"/>
          <p:nvPr/>
        </p:nvSpPr>
        <p:spPr>
          <a:xfrm>
            <a:off x="6663593" y="5375178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Expand to see recent records for this entity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5944D6-9576-47C3-83B4-1C52F080410E}"/>
              </a:ext>
            </a:extLst>
          </p:cNvPr>
          <p:cNvSpPr/>
          <p:nvPr/>
        </p:nvSpPr>
        <p:spPr>
          <a:xfrm>
            <a:off x="1206666" y="43113"/>
            <a:ext cx="9360000" cy="66815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Maybach</dc:creator>
  <cp:lastModifiedBy>Karl Maybach</cp:lastModifiedBy>
  <cp:revision>1</cp:revision>
  <dcterms:created xsi:type="dcterms:W3CDTF">2017-08-25T13:32:50Z</dcterms:created>
  <dcterms:modified xsi:type="dcterms:W3CDTF">2017-08-25T13:33:13Z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kamaybac@microsoft.com</vt:lpwstr>
  </property>
  <property fmtid="{D5CDD505-2E9C-101B-9397-08002B2CF9AE}" pid="6" name="MSIP_Label_f42aa342-8706-4288-bd11-ebb85995028c_SetDate">
    <vt:lpwstr>2017-08-25T15:33:07.9787118+02:00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