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530-9B37-4BB5-81C8-DF840843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5355-5426-420E-8835-CC8993BD4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FCEF-4C32-4CAA-950C-9A411061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D1C-635F-4588-A692-86024BD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94D9-0D0C-4016-B357-09424535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295A-CE57-4B85-B771-7DC40E8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D44D-3153-46E3-830E-7C731B6A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70DB-6A99-4813-9343-620C6C82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2B90-5F43-483C-82F3-3FC255EF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84C8-A4B0-48E9-9B60-CA4F1B27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9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50CAE-09FB-4CD2-9B80-37CCA66F8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F50DA-0CBA-4CA0-8A4C-E3AA30AB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221C9-EB6D-428D-83D9-690264F5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1D30-6777-45D6-9449-3E134AE9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875A-67D6-41EF-A64D-872841D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C089-B338-4A0C-AF13-694BC4B5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2946-5B82-467A-845E-4E01A32C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18F1-8C35-48FB-9B96-398F224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FED5-98D7-428C-9D53-9587C502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EA66-AC20-4A3A-8C2A-C7C3A89B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3EA8-1C4A-495B-A78A-053BFC4B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5F3C-64E8-4D27-9601-63AA65BD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400A-2931-4F78-863B-B5DC0B88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426A-6DA0-439D-B731-738B747E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0843-E0CE-46E2-8480-911124FF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1200-4CE7-49A5-9634-81D57BC2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65C0-36F0-4AE1-8961-EC377F10D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94C6D-2059-42CE-8235-B0A38234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70FD5-686D-497A-9C9C-A964AC59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F0-17FE-408F-863E-E747340E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39D1-1FE5-44DD-9D98-0EE63DEA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6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507E-8A63-4B13-890A-5C05B397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D8BE-9555-408A-8CFC-6FADE7C5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C38DE-C0C8-46B3-8E22-59C69ECD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97685-8842-4D4B-BA02-5F19D3040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FB72A-A7E5-438E-9067-EAB23173C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081AE-4C5F-470F-9A98-DF10D3EB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977A2-3D89-439C-9B44-5DA15AEC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077D3-7232-4EFA-8914-B89551D3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5895-1D1A-4003-8684-6DE7748E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F0F0C-762F-4C7B-AEB1-C659C0C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63FF4-1F6A-457C-AC8E-9000DE4D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A9F4-E9FD-4D4B-9403-A42DD7D5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BB451-1813-4820-B13C-1EE116C9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71B71-877F-4B89-B29A-40F7989B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1486-82CF-47FE-824E-82812913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883B-BB77-4492-BD98-F36F0AF4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7693-32C9-44ED-819C-7D6E72F1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2E008-7C93-4F9B-B470-682B5244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55673-421E-4F9A-9BDC-C8437674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77DF1-575B-4F06-85D6-C98A52DD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3180-0782-4700-B9DE-F53F473D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91A9-1601-4C6D-B5F5-7D38C373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538C-9325-4BD3-A91C-1A6886C3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C6AA9-01A9-4F73-AF23-2D1737D0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CB62-5B90-48C8-BD59-7E5C784E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5867-51CE-4962-9D93-6265CA18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8D919-C3C5-4E76-9B9A-8AD5B398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DD23-D689-4384-877D-70E8498A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4E98-E19D-4C51-BF56-226D5B76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CA54-C3F3-4530-BDC6-5D33DE84C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F6BC-3E5C-40D7-AC33-FEC2D416305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AAA-A65F-4836-B1CB-99FF83ED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1DF1-4F6F-41EC-A024-CDD1447B2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B996-F5E5-4DAB-B161-7BB46D71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7BA53-664E-4E64-91F9-E6B4088E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3" y="1683723"/>
            <a:ext cx="4496427" cy="23148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6719C2-32B4-4DE6-830F-3153B35D918E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42996" y="2549691"/>
            <a:ext cx="3387014" cy="118864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F79C19-E67E-4E51-8BD9-248E1E7EECD0}"/>
              </a:ext>
            </a:extLst>
          </p:cNvPr>
          <p:cNvSpPr/>
          <p:nvPr/>
        </p:nvSpPr>
        <p:spPr>
          <a:xfrm>
            <a:off x="2015412" y="2575249"/>
            <a:ext cx="1427584" cy="1866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6B0A7-B5DB-494B-89AB-19604222C472}"/>
              </a:ext>
            </a:extLst>
          </p:cNvPr>
          <p:cNvSpPr/>
          <p:nvPr/>
        </p:nvSpPr>
        <p:spPr>
          <a:xfrm>
            <a:off x="2015411" y="2761861"/>
            <a:ext cx="2911151" cy="149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FC8A55-3D8F-4746-BFCC-11186A2242BA}"/>
              </a:ext>
            </a:extLst>
          </p:cNvPr>
          <p:cNvSpPr/>
          <p:nvPr/>
        </p:nvSpPr>
        <p:spPr>
          <a:xfrm>
            <a:off x="2015411" y="2911151"/>
            <a:ext cx="2911151" cy="149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867F1-9401-48C1-B98F-CDE20213EB24}"/>
              </a:ext>
            </a:extLst>
          </p:cNvPr>
          <p:cNvSpPr txBox="1"/>
          <p:nvPr/>
        </p:nvSpPr>
        <p:spPr>
          <a:xfrm>
            <a:off x="6778688" y="2356180"/>
            <a:ext cx="211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name</a:t>
            </a:r>
          </a:p>
          <a:p>
            <a:r>
              <a:rPr lang="en-US" dirty="0"/>
              <a:t>Message subject</a:t>
            </a:r>
          </a:p>
          <a:p>
            <a:r>
              <a:rPr lang="en-US" dirty="0"/>
              <a:t>Preview 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58648A-480F-4A19-8B68-2229C8D84218}"/>
              </a:ext>
            </a:extLst>
          </p:cNvPr>
          <p:cNvCxnSpPr>
            <a:cxnSpLocks/>
          </p:cNvCxnSpPr>
          <p:nvPr/>
        </p:nvCxnSpPr>
        <p:spPr>
          <a:xfrm flipH="1">
            <a:off x="4926562" y="2817845"/>
            <a:ext cx="1903448" cy="18662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AFECDE-1CE5-43D3-A442-CB82F72ADA24}"/>
              </a:ext>
            </a:extLst>
          </p:cNvPr>
          <p:cNvCxnSpPr>
            <a:cxnSpLocks/>
          </p:cNvCxnSpPr>
          <p:nvPr/>
        </p:nvCxnSpPr>
        <p:spPr>
          <a:xfrm flipH="1" flipV="1">
            <a:off x="4926562" y="3004458"/>
            <a:ext cx="1903448" cy="535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1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2</cp:revision>
  <dcterms:created xsi:type="dcterms:W3CDTF">2017-11-17T16:27:27Z</dcterms:created>
  <dcterms:modified xsi:type="dcterms:W3CDTF">2017-11-17T16:36:24Z</dcterms:modified>
</cp:coreProperties>
</file>