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2A753-E8A4-4899-9D73-EC14F29A225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1838-CED9-4A6E-A326-79B30E92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011F0-ACFA-48B1-B5C6-41A1D5765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8588-2BC6-4D60-82AF-5A92D02D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0B33-93D4-481D-93E7-E946C4EA3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54B4-2B38-45E1-917E-1D891B8E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7C7E-5946-45B3-9185-8CB8A581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A914-BAA2-45A0-A976-DCBBA41F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EA23-F35D-43AB-AAAE-5C8B2CB3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032E6-60DE-4E51-9E36-92A0806F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51B4-1A15-4F73-81E5-7D62278D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8759-0D3D-475E-A4A8-6CF9BDE8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5820-3798-4C27-B581-8B31CF0E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9C6CB-110F-4174-9D96-B22DDF3D2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4688-630D-47A6-8B0B-66BEDAAF5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DD58-8ADA-4E64-92B3-72F7CD8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1011E-46A2-4741-8ED5-550706B0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81B3-613B-40F9-96B2-FD085DA7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39B-0C20-45A3-8FCB-1304608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54A1-4C99-49AE-BF4F-A53DD273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71D6-0358-40DA-9E20-8B0DD2BE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84A4-DAB8-4CC0-9EC3-5DFB6EBD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D1F6-0095-4FA3-9E36-5D245EF7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9D8E-1E03-4A5E-A0D3-4B6CEF82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4B86B-99CD-4389-8585-594B87B2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5BAF-AB34-4CC8-9397-3F658C10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F313-B714-44D2-BD24-3B1FFBEC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8879-87CA-4BFB-B050-F9015F8F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3780-2AFF-48A8-9385-EED8FDE7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BA14-40A4-4DD2-93C5-20B6D6B1F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A7090-C381-490E-94A2-020F7032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8373-2A6A-4BDA-8A1B-43499293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319F-1EAE-4323-AAED-8642B469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2F9-FC4D-4D41-918E-EE292674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E824-11CD-4E15-88DF-E49B4BE5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EDE4-8D19-4411-AB9E-A0D31468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4032-361A-4BBD-A918-B409C60E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0BF68-D028-4AC9-9021-7F8A12D07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00651-1499-4A4D-9884-5980336C9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3ED23-05D4-47FF-B715-EDD8F9F7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8D294-D233-45E4-8C12-7471C989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D97A7-79CA-4ACD-8A0C-29AA228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BDF3-E30C-4138-AEF7-4D24B366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AE5E1-9E24-4E44-BDBB-62E5546A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FBBE-5D9B-4652-B250-89D739D8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90454-2C60-4D73-8B06-D639B05D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65D3F-4B1B-4E5F-BA3C-111FC8F7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26A9D-C2B6-484E-B994-02F6737C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B5CD1-0FAB-466C-821C-E3EE0C1F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80A9-84CF-42BD-95DC-6A3F8498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6E0D-5D50-469C-B0C1-AC9D33FB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54DA4-7ECE-42B1-81E0-18583CD9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94F61-981E-4A67-B77B-136E657C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4140B-4863-4898-8852-1A39A2DC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93AA-4AAB-4556-9FEB-26B3726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7C7-02D8-4F1C-B697-2652AFAF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F896D-8E4F-4676-B880-770033B9A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AA2B-734B-462A-8000-3C4EB9658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7401-BC1D-4C39-8EE0-2AB6D1BE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30EBD-A11F-4FF3-B2C0-AEFF96A9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9ABBF-E8F6-4D0B-93A5-41D86FAC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6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9BB00-18A5-4164-96E3-B8C7C37E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DAA23-11ED-451D-899C-B424A1E8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16D4-8999-4C36-B39D-B323D91F3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E9FF-2F8E-4CC9-802A-5917D695B2E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A1A2-65A0-4BB0-8FB9-1ABB82371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697A-B2E8-4B16-9819-0FBA156F0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24AB-499F-4AB7-B9EF-6C77582E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7F6FD-A756-48F6-AED4-95912B9CB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966"/>
          <a:stretch/>
        </p:blipFill>
        <p:spPr>
          <a:xfrm>
            <a:off x="3844321" y="1073650"/>
            <a:ext cx="3701846" cy="423131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F45CE83-3FCC-4ECB-B7BC-BA33B548356A}"/>
              </a:ext>
            </a:extLst>
          </p:cNvPr>
          <p:cNvSpPr/>
          <p:nvPr/>
        </p:nvSpPr>
        <p:spPr>
          <a:xfrm>
            <a:off x="3566560" y="2226546"/>
            <a:ext cx="224589" cy="2027904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2130D-6D5A-4835-8C11-4CCF30DD12BD}"/>
              </a:ext>
            </a:extLst>
          </p:cNvPr>
          <p:cNvSpPr txBox="1"/>
          <p:nvPr/>
        </p:nvSpPr>
        <p:spPr>
          <a:xfrm>
            <a:off x="931515" y="3081335"/>
            <a:ext cx="277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Quick links to most-used features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6E5DF-5F9D-422F-AA0D-3F3D0F75B8D4}"/>
              </a:ext>
            </a:extLst>
          </p:cNvPr>
          <p:cNvCxnSpPr>
            <a:cxnSpLocks/>
          </p:cNvCxnSpPr>
          <p:nvPr/>
        </p:nvCxnSpPr>
        <p:spPr>
          <a:xfrm>
            <a:off x="3312653" y="1505225"/>
            <a:ext cx="50781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F344F0-F949-4ADF-ADB5-DF4DE211B36C}"/>
              </a:ext>
            </a:extLst>
          </p:cNvPr>
          <p:cNvSpPr txBox="1"/>
          <p:nvPr/>
        </p:nvSpPr>
        <p:spPr>
          <a:xfrm>
            <a:off x="1638499" y="1337486"/>
            <a:ext cx="1785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Expand the navigator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76DFD6-FE5F-42D0-827B-B3511B8F8048}"/>
              </a:ext>
            </a:extLst>
          </p:cNvPr>
          <p:cNvCxnSpPr>
            <a:cxnSpLocks/>
          </p:cNvCxnSpPr>
          <p:nvPr/>
        </p:nvCxnSpPr>
        <p:spPr>
          <a:xfrm>
            <a:off x="3312653" y="2065663"/>
            <a:ext cx="50781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9F45C3-DCD7-4BDB-9606-A280E414AF3A}"/>
              </a:ext>
            </a:extLst>
          </p:cNvPr>
          <p:cNvSpPr txBox="1"/>
          <p:nvPr/>
        </p:nvSpPr>
        <p:spPr>
          <a:xfrm>
            <a:off x="1263353" y="1897924"/>
            <a:ext cx="21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Open the work-area menu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E7E18-58DF-4EE9-9F1E-C2867ACC016D}"/>
              </a:ext>
            </a:extLst>
          </p:cNvPr>
          <p:cNvCxnSpPr>
            <a:cxnSpLocks/>
          </p:cNvCxnSpPr>
          <p:nvPr/>
        </p:nvCxnSpPr>
        <p:spPr>
          <a:xfrm rot="5400000">
            <a:off x="4908842" y="935730"/>
            <a:ext cx="50781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B72A0-0ACA-4790-8D89-5A27C0B299F6}"/>
              </a:ext>
            </a:extLst>
          </p:cNvPr>
          <p:cNvSpPr txBox="1"/>
          <p:nvPr/>
        </p:nvSpPr>
        <p:spPr>
          <a:xfrm>
            <a:off x="5108774" y="598534"/>
            <a:ext cx="2436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Open the app-selector menu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FF6C6-C917-4E32-A836-E1238EA95CB7}"/>
              </a:ext>
            </a:extLst>
          </p:cNvPr>
          <p:cNvSpPr/>
          <p:nvPr/>
        </p:nvSpPr>
        <p:spPr>
          <a:xfrm>
            <a:off x="168441" y="419100"/>
            <a:ext cx="9360000" cy="51530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Maybach</dc:creator>
  <cp:lastModifiedBy>Karl Maybach</cp:lastModifiedBy>
  <cp:revision>1</cp:revision>
  <dcterms:created xsi:type="dcterms:W3CDTF">2017-08-25T13:31:59Z</dcterms:created>
  <dcterms:modified xsi:type="dcterms:W3CDTF">2017-08-25T13:32:33Z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kamaybac@microsoft.com</vt:lpwstr>
  </property>
  <property fmtid="{D5CDD505-2E9C-101B-9397-08002B2CF9AE}" pid="6" name="MSIP_Label_f42aa342-8706-4288-bd11-ebb85995028c_SetDate">
    <vt:lpwstr>2017-08-25T15:32:24.8871534+02:00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