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C1AA6-E9EE-4A2E-BCEB-3F4ADA7AAC0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3AE0C-3360-4BBA-A42F-9E390A60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64AF-FF72-4E54-80FF-E0BD00376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Content and information based on pre-release Dynamics 365 Software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C801-2291-4A01-BBEC-DC74EBC25E9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7117-B441-42A9-843D-AD1BEC10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958F270-690D-4557-B735-8033E3295689}"/>
              </a:ext>
            </a:extLst>
          </p:cNvPr>
          <p:cNvSpPr txBox="1">
            <a:spLocks/>
          </p:cNvSpPr>
          <p:nvPr/>
        </p:nvSpPr>
        <p:spPr>
          <a:xfrm>
            <a:off x="152400" y="135816"/>
            <a:ext cx="11889564" cy="917575"/>
          </a:xfrm>
          <a:prstGeom prst="rect">
            <a:avLst/>
          </a:prstGeom>
          <a:solidFill>
            <a:srgbClr val="002050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 w="3175">
                  <a:noFill/>
                </a:ln>
                <a:effectLst/>
                <a:uLnTx/>
                <a:uFillTx/>
                <a:latin typeface="Segoe UI" panose="020B0502040204020203" pitchFamily="34" charset="0"/>
              </a:rPr>
              <a:t>Finding the Right Audience</a:t>
            </a: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E9AB1D72-17BF-4A67-8F57-CD6B2F6A6F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76709" y="2715699"/>
            <a:ext cx="2468880" cy="1736480"/>
          </a:xfrm>
          <a:custGeom>
            <a:avLst/>
            <a:gdLst>
              <a:gd name="T0" fmla="*/ 555 w 743"/>
              <a:gd name="T1" fmla="*/ 376 h 521"/>
              <a:gd name="T2" fmla="*/ 545 w 743"/>
              <a:gd name="T3" fmla="*/ 376 h 521"/>
              <a:gd name="T4" fmla="*/ 589 w 743"/>
              <a:gd name="T5" fmla="*/ 253 h 521"/>
              <a:gd name="T6" fmla="*/ 546 w 743"/>
              <a:gd name="T7" fmla="*/ 130 h 521"/>
              <a:gd name="T8" fmla="*/ 603 w 743"/>
              <a:gd name="T9" fmla="*/ 253 h 521"/>
              <a:gd name="T10" fmla="*/ 593 w 743"/>
              <a:gd name="T11" fmla="*/ 70 h 521"/>
              <a:gd name="T12" fmla="*/ 659 w 743"/>
              <a:gd name="T13" fmla="*/ 253 h 521"/>
              <a:gd name="T14" fmla="*/ 592 w 743"/>
              <a:gd name="T15" fmla="*/ 437 h 521"/>
              <a:gd name="T16" fmla="*/ 602 w 743"/>
              <a:gd name="T17" fmla="*/ 436 h 521"/>
              <a:gd name="T18" fmla="*/ 602 w 743"/>
              <a:gd name="T19" fmla="*/ 70 h 521"/>
              <a:gd name="T20" fmla="*/ 639 w 743"/>
              <a:gd name="T21" fmla="*/ 10 h 521"/>
              <a:gd name="T22" fmla="*/ 729 w 743"/>
              <a:gd name="T23" fmla="*/ 253 h 521"/>
              <a:gd name="T24" fmla="*/ 638 w 743"/>
              <a:gd name="T25" fmla="*/ 497 h 521"/>
              <a:gd name="T26" fmla="*/ 648 w 743"/>
              <a:gd name="T27" fmla="*/ 497 h 521"/>
              <a:gd name="T28" fmla="*/ 649 w 743"/>
              <a:gd name="T29" fmla="*/ 10 h 521"/>
              <a:gd name="T30" fmla="*/ 485 w 743"/>
              <a:gd name="T31" fmla="*/ 480 h 521"/>
              <a:gd name="T32" fmla="*/ 403 w 743"/>
              <a:gd name="T33" fmla="*/ 485 h 521"/>
              <a:gd name="T34" fmla="*/ 308 w 743"/>
              <a:gd name="T35" fmla="*/ 462 h 521"/>
              <a:gd name="T36" fmla="*/ 247 w 743"/>
              <a:gd name="T37" fmla="*/ 488 h 521"/>
              <a:gd name="T38" fmla="*/ 137 w 743"/>
              <a:gd name="T39" fmla="*/ 392 h 521"/>
              <a:gd name="T40" fmla="*/ 80 w 743"/>
              <a:gd name="T41" fmla="*/ 353 h 521"/>
              <a:gd name="T42" fmla="*/ 0 w 743"/>
              <a:gd name="T43" fmla="*/ 343 h 521"/>
              <a:gd name="T44" fmla="*/ 41 w 743"/>
              <a:gd name="T45" fmla="*/ 124 h 521"/>
              <a:gd name="T46" fmla="*/ 403 w 743"/>
              <a:gd name="T47" fmla="*/ 36 h 521"/>
              <a:gd name="T48" fmla="*/ 485 w 743"/>
              <a:gd name="T49" fmla="*/ 41 h 521"/>
              <a:gd name="T50" fmla="*/ 156 w 743"/>
              <a:gd name="T51" fmla="*/ 383 h 521"/>
              <a:gd name="T52" fmla="*/ 168 w 743"/>
              <a:gd name="T53" fmla="*/ 441 h 521"/>
              <a:gd name="T54" fmla="*/ 295 w 743"/>
              <a:gd name="T55" fmla="*/ 457 h 521"/>
              <a:gd name="T56" fmla="*/ 471 w 743"/>
              <a:gd name="T57" fmla="*/ 41 h 521"/>
              <a:gd name="T58" fmla="*/ 417 w 743"/>
              <a:gd name="T59" fmla="*/ 41 h 521"/>
              <a:gd name="T60" fmla="*/ 77 w 743"/>
              <a:gd name="T61" fmla="*/ 171 h 521"/>
              <a:gd name="T62" fmla="*/ 68 w 743"/>
              <a:gd name="T63" fmla="*/ 165 h 521"/>
              <a:gd name="T64" fmla="*/ 14 w 743"/>
              <a:gd name="T65" fmla="*/ 165 h 521"/>
              <a:gd name="T66" fmla="*/ 41 w 743"/>
              <a:gd name="T67" fmla="*/ 370 h 521"/>
              <a:gd name="T68" fmla="*/ 71 w 743"/>
              <a:gd name="T69" fmla="*/ 337 h 521"/>
              <a:gd name="T70" fmla="*/ 77 w 743"/>
              <a:gd name="T71" fmla="*/ 336 h 521"/>
              <a:gd name="T72" fmla="*/ 313 w 743"/>
              <a:gd name="T73" fmla="*/ 433 h 521"/>
              <a:gd name="T74" fmla="*/ 413 w 743"/>
              <a:gd name="T75" fmla="*/ 473 h 521"/>
              <a:gd name="T76" fmla="*/ 444 w 743"/>
              <a:gd name="T77" fmla="*/ 507 h 521"/>
              <a:gd name="T78" fmla="*/ 471 w 743"/>
              <a:gd name="T79" fmla="*/ 4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3" h="521">
                <a:moveTo>
                  <a:pt x="603" y="253"/>
                </a:moveTo>
                <a:cubicBezTo>
                  <a:pt x="603" y="300"/>
                  <a:pt x="586" y="344"/>
                  <a:pt x="555" y="376"/>
                </a:cubicBezTo>
                <a:cubicBezTo>
                  <a:pt x="554" y="378"/>
                  <a:pt x="552" y="378"/>
                  <a:pt x="550" y="378"/>
                </a:cubicBezTo>
                <a:cubicBezTo>
                  <a:pt x="549" y="378"/>
                  <a:pt x="547" y="378"/>
                  <a:pt x="545" y="376"/>
                </a:cubicBezTo>
                <a:cubicBezTo>
                  <a:pt x="543" y="374"/>
                  <a:pt x="543" y="369"/>
                  <a:pt x="545" y="367"/>
                </a:cubicBezTo>
                <a:cubicBezTo>
                  <a:pt x="574" y="337"/>
                  <a:pt x="589" y="296"/>
                  <a:pt x="589" y="253"/>
                </a:cubicBezTo>
                <a:cubicBezTo>
                  <a:pt x="589" y="210"/>
                  <a:pt x="574" y="170"/>
                  <a:pt x="546" y="140"/>
                </a:cubicBezTo>
                <a:cubicBezTo>
                  <a:pt x="543" y="137"/>
                  <a:pt x="543" y="133"/>
                  <a:pt x="546" y="130"/>
                </a:cubicBezTo>
                <a:cubicBezTo>
                  <a:pt x="549" y="128"/>
                  <a:pt x="553" y="128"/>
                  <a:pt x="556" y="131"/>
                </a:cubicBezTo>
                <a:cubicBezTo>
                  <a:pt x="587" y="163"/>
                  <a:pt x="603" y="207"/>
                  <a:pt x="603" y="253"/>
                </a:cubicBezTo>
                <a:close/>
                <a:moveTo>
                  <a:pt x="602" y="70"/>
                </a:moveTo>
                <a:cubicBezTo>
                  <a:pt x="600" y="68"/>
                  <a:pt x="595" y="67"/>
                  <a:pt x="593" y="70"/>
                </a:cubicBezTo>
                <a:cubicBezTo>
                  <a:pt x="590" y="73"/>
                  <a:pt x="590" y="77"/>
                  <a:pt x="592" y="80"/>
                </a:cubicBezTo>
                <a:cubicBezTo>
                  <a:pt x="636" y="126"/>
                  <a:pt x="659" y="187"/>
                  <a:pt x="659" y="253"/>
                </a:cubicBezTo>
                <a:cubicBezTo>
                  <a:pt x="659" y="319"/>
                  <a:pt x="635" y="381"/>
                  <a:pt x="592" y="427"/>
                </a:cubicBezTo>
                <a:cubicBezTo>
                  <a:pt x="589" y="430"/>
                  <a:pt x="589" y="434"/>
                  <a:pt x="592" y="437"/>
                </a:cubicBezTo>
                <a:cubicBezTo>
                  <a:pt x="593" y="438"/>
                  <a:pt x="595" y="439"/>
                  <a:pt x="597" y="439"/>
                </a:cubicBezTo>
                <a:cubicBezTo>
                  <a:pt x="599" y="439"/>
                  <a:pt x="601" y="438"/>
                  <a:pt x="602" y="436"/>
                </a:cubicBezTo>
                <a:cubicBezTo>
                  <a:pt x="648" y="388"/>
                  <a:pt x="673" y="323"/>
                  <a:pt x="673" y="253"/>
                </a:cubicBezTo>
                <a:cubicBezTo>
                  <a:pt x="673" y="184"/>
                  <a:pt x="648" y="119"/>
                  <a:pt x="602" y="70"/>
                </a:cubicBezTo>
                <a:close/>
                <a:moveTo>
                  <a:pt x="649" y="10"/>
                </a:moveTo>
                <a:cubicBezTo>
                  <a:pt x="646" y="7"/>
                  <a:pt x="642" y="7"/>
                  <a:pt x="639" y="10"/>
                </a:cubicBezTo>
                <a:cubicBezTo>
                  <a:pt x="636" y="12"/>
                  <a:pt x="636" y="17"/>
                  <a:pt x="639" y="20"/>
                </a:cubicBezTo>
                <a:cubicBezTo>
                  <a:pt x="697" y="81"/>
                  <a:pt x="729" y="164"/>
                  <a:pt x="729" y="253"/>
                </a:cubicBezTo>
                <a:cubicBezTo>
                  <a:pt x="729" y="342"/>
                  <a:pt x="697" y="425"/>
                  <a:pt x="638" y="487"/>
                </a:cubicBezTo>
                <a:cubicBezTo>
                  <a:pt x="636" y="490"/>
                  <a:pt x="636" y="494"/>
                  <a:pt x="638" y="497"/>
                </a:cubicBezTo>
                <a:cubicBezTo>
                  <a:pt x="640" y="498"/>
                  <a:pt x="642" y="499"/>
                  <a:pt x="643" y="499"/>
                </a:cubicBezTo>
                <a:cubicBezTo>
                  <a:pt x="645" y="499"/>
                  <a:pt x="647" y="498"/>
                  <a:pt x="648" y="497"/>
                </a:cubicBezTo>
                <a:cubicBezTo>
                  <a:pt x="709" y="432"/>
                  <a:pt x="743" y="346"/>
                  <a:pt x="743" y="253"/>
                </a:cubicBezTo>
                <a:cubicBezTo>
                  <a:pt x="743" y="161"/>
                  <a:pt x="710" y="74"/>
                  <a:pt x="649" y="10"/>
                </a:cubicBezTo>
                <a:close/>
                <a:moveTo>
                  <a:pt x="485" y="41"/>
                </a:moveTo>
                <a:cubicBezTo>
                  <a:pt x="485" y="480"/>
                  <a:pt x="485" y="480"/>
                  <a:pt x="485" y="480"/>
                </a:cubicBezTo>
                <a:cubicBezTo>
                  <a:pt x="485" y="502"/>
                  <a:pt x="467" y="521"/>
                  <a:pt x="444" y="521"/>
                </a:cubicBezTo>
                <a:cubicBezTo>
                  <a:pt x="423" y="521"/>
                  <a:pt x="406" y="505"/>
                  <a:pt x="403" y="485"/>
                </a:cubicBezTo>
                <a:cubicBezTo>
                  <a:pt x="314" y="448"/>
                  <a:pt x="314" y="448"/>
                  <a:pt x="314" y="448"/>
                </a:cubicBezTo>
                <a:cubicBezTo>
                  <a:pt x="308" y="462"/>
                  <a:pt x="308" y="462"/>
                  <a:pt x="308" y="462"/>
                </a:cubicBezTo>
                <a:cubicBezTo>
                  <a:pt x="301" y="481"/>
                  <a:pt x="283" y="492"/>
                  <a:pt x="265" y="492"/>
                </a:cubicBezTo>
                <a:cubicBezTo>
                  <a:pt x="259" y="492"/>
                  <a:pt x="253" y="491"/>
                  <a:pt x="247" y="488"/>
                </a:cubicBezTo>
                <a:cubicBezTo>
                  <a:pt x="162" y="454"/>
                  <a:pt x="162" y="454"/>
                  <a:pt x="162" y="454"/>
                </a:cubicBezTo>
                <a:cubicBezTo>
                  <a:pt x="138" y="444"/>
                  <a:pt x="127" y="416"/>
                  <a:pt x="137" y="392"/>
                </a:cubicBezTo>
                <a:cubicBezTo>
                  <a:pt x="143" y="378"/>
                  <a:pt x="143" y="378"/>
                  <a:pt x="143" y="378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76" y="370"/>
                  <a:pt x="60" y="384"/>
                  <a:pt x="41" y="384"/>
                </a:cubicBezTo>
                <a:cubicBezTo>
                  <a:pt x="18" y="384"/>
                  <a:pt x="0" y="365"/>
                  <a:pt x="0" y="343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42"/>
                  <a:pt x="18" y="124"/>
                  <a:pt x="41" y="124"/>
                </a:cubicBezTo>
                <a:cubicBezTo>
                  <a:pt x="60" y="124"/>
                  <a:pt x="76" y="137"/>
                  <a:pt x="81" y="155"/>
                </a:cubicBezTo>
                <a:cubicBezTo>
                  <a:pt x="403" y="36"/>
                  <a:pt x="403" y="36"/>
                  <a:pt x="403" y="36"/>
                </a:cubicBezTo>
                <a:cubicBezTo>
                  <a:pt x="406" y="16"/>
                  <a:pt x="423" y="0"/>
                  <a:pt x="444" y="0"/>
                </a:cubicBezTo>
                <a:cubicBezTo>
                  <a:pt x="467" y="0"/>
                  <a:pt x="485" y="18"/>
                  <a:pt x="485" y="41"/>
                </a:cubicBezTo>
                <a:close/>
                <a:moveTo>
                  <a:pt x="301" y="443"/>
                </a:moveTo>
                <a:cubicBezTo>
                  <a:pt x="156" y="383"/>
                  <a:pt x="156" y="383"/>
                  <a:pt x="156" y="383"/>
                </a:cubicBezTo>
                <a:cubicBezTo>
                  <a:pt x="150" y="398"/>
                  <a:pt x="150" y="398"/>
                  <a:pt x="150" y="398"/>
                </a:cubicBezTo>
                <a:cubicBezTo>
                  <a:pt x="143" y="414"/>
                  <a:pt x="151" y="434"/>
                  <a:pt x="168" y="441"/>
                </a:cubicBezTo>
                <a:cubicBezTo>
                  <a:pt x="252" y="475"/>
                  <a:pt x="252" y="475"/>
                  <a:pt x="252" y="475"/>
                </a:cubicBezTo>
                <a:cubicBezTo>
                  <a:pt x="269" y="482"/>
                  <a:pt x="288" y="474"/>
                  <a:pt x="295" y="457"/>
                </a:cubicBezTo>
                <a:lnTo>
                  <a:pt x="301" y="443"/>
                </a:lnTo>
                <a:close/>
                <a:moveTo>
                  <a:pt x="471" y="41"/>
                </a:moveTo>
                <a:cubicBezTo>
                  <a:pt x="471" y="26"/>
                  <a:pt x="459" y="14"/>
                  <a:pt x="444" y="14"/>
                </a:cubicBezTo>
                <a:cubicBezTo>
                  <a:pt x="429" y="14"/>
                  <a:pt x="417" y="26"/>
                  <a:pt x="417" y="41"/>
                </a:cubicBezTo>
                <a:cubicBezTo>
                  <a:pt x="417" y="44"/>
                  <a:pt x="415" y="47"/>
                  <a:pt x="412" y="48"/>
                </a:cubicBezTo>
                <a:cubicBezTo>
                  <a:pt x="77" y="171"/>
                  <a:pt x="77" y="171"/>
                  <a:pt x="77" y="171"/>
                </a:cubicBezTo>
                <a:cubicBezTo>
                  <a:pt x="75" y="172"/>
                  <a:pt x="73" y="172"/>
                  <a:pt x="71" y="170"/>
                </a:cubicBezTo>
                <a:cubicBezTo>
                  <a:pt x="69" y="169"/>
                  <a:pt x="68" y="167"/>
                  <a:pt x="68" y="165"/>
                </a:cubicBezTo>
                <a:cubicBezTo>
                  <a:pt x="68" y="150"/>
                  <a:pt x="56" y="138"/>
                  <a:pt x="41" y="138"/>
                </a:cubicBezTo>
                <a:cubicBezTo>
                  <a:pt x="26" y="138"/>
                  <a:pt x="14" y="150"/>
                  <a:pt x="14" y="165"/>
                </a:cubicBezTo>
                <a:cubicBezTo>
                  <a:pt x="14" y="343"/>
                  <a:pt x="14" y="343"/>
                  <a:pt x="14" y="343"/>
                </a:cubicBezTo>
                <a:cubicBezTo>
                  <a:pt x="14" y="358"/>
                  <a:pt x="26" y="370"/>
                  <a:pt x="41" y="370"/>
                </a:cubicBezTo>
                <a:cubicBezTo>
                  <a:pt x="56" y="370"/>
                  <a:pt x="68" y="358"/>
                  <a:pt x="68" y="343"/>
                </a:cubicBezTo>
                <a:cubicBezTo>
                  <a:pt x="68" y="340"/>
                  <a:pt x="69" y="338"/>
                  <a:pt x="71" y="337"/>
                </a:cubicBezTo>
                <a:cubicBezTo>
                  <a:pt x="72" y="336"/>
                  <a:pt x="73" y="336"/>
                  <a:pt x="75" y="336"/>
                </a:cubicBezTo>
                <a:cubicBezTo>
                  <a:pt x="76" y="336"/>
                  <a:pt x="76" y="336"/>
                  <a:pt x="77" y="336"/>
                </a:cubicBezTo>
                <a:cubicBezTo>
                  <a:pt x="313" y="433"/>
                  <a:pt x="313" y="433"/>
                  <a:pt x="313" y="433"/>
                </a:cubicBezTo>
                <a:cubicBezTo>
                  <a:pt x="313" y="433"/>
                  <a:pt x="313" y="433"/>
                  <a:pt x="313" y="433"/>
                </a:cubicBezTo>
                <a:cubicBezTo>
                  <a:pt x="313" y="433"/>
                  <a:pt x="313" y="433"/>
                  <a:pt x="313" y="433"/>
                </a:cubicBezTo>
                <a:cubicBezTo>
                  <a:pt x="413" y="473"/>
                  <a:pt x="413" y="473"/>
                  <a:pt x="413" y="473"/>
                </a:cubicBezTo>
                <a:cubicBezTo>
                  <a:pt x="415" y="474"/>
                  <a:pt x="417" y="477"/>
                  <a:pt x="417" y="480"/>
                </a:cubicBezTo>
                <a:cubicBezTo>
                  <a:pt x="417" y="495"/>
                  <a:pt x="429" y="507"/>
                  <a:pt x="444" y="507"/>
                </a:cubicBezTo>
                <a:cubicBezTo>
                  <a:pt x="459" y="507"/>
                  <a:pt x="471" y="495"/>
                  <a:pt x="471" y="480"/>
                </a:cubicBezTo>
                <a:lnTo>
                  <a:pt x="471" y="41"/>
                </a:lnTo>
                <a:close/>
              </a:path>
            </a:pathLst>
          </a:custGeom>
          <a:solidFill>
            <a:srgbClr val="00B6C2"/>
          </a:solidFill>
          <a:ln>
            <a:solidFill>
              <a:srgbClr val="1DB7C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DB7C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E33A9-82F8-46BA-B511-A082C5E1DA50}"/>
              </a:ext>
            </a:extLst>
          </p:cNvPr>
          <p:cNvSpPr txBox="1"/>
          <p:nvPr/>
        </p:nvSpPr>
        <p:spPr>
          <a:xfrm>
            <a:off x="1965960" y="2244162"/>
            <a:ext cx="394944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112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kern="0" dirty="0">
                <a:solidFill>
                  <a:srgbClr val="00B6C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Right Customer</a:t>
            </a:r>
          </a:p>
          <a:p>
            <a:pPr lvl="0" defTabSz="1219170">
              <a:lnSpc>
                <a:spcPct val="90000"/>
              </a:lnSpc>
              <a:defRPr/>
            </a:pPr>
            <a:r>
              <a:rPr lang="en-US" sz="1600" dirty="0">
                <a:solidFill>
                  <a:srgbClr val="5756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Appropriate stage of the customer journey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2B530B-750F-4AC0-9C4F-5E81D56226F9}"/>
              </a:ext>
            </a:extLst>
          </p:cNvPr>
          <p:cNvGrpSpPr/>
          <p:nvPr/>
        </p:nvGrpSpPr>
        <p:grpSpPr>
          <a:xfrm>
            <a:off x="1051560" y="3172459"/>
            <a:ext cx="822960" cy="822960"/>
            <a:chOff x="6309360" y="3108959"/>
            <a:chExt cx="822960" cy="822960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09360" y="3108959"/>
              <a:ext cx="822960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Freeform 133">
              <a:extLst>
                <a:ext uri="{FF2B5EF4-FFF2-40B4-BE49-F238E27FC236}">
                  <a16:creationId xmlns:a16="http://schemas.microsoft.com/office/drawing/2014/main" id="{78F0C023-AB25-4D3B-9777-AA6F316E94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06667" y="3225239"/>
              <a:ext cx="457200" cy="45720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DBA874-9C4C-43DE-81FC-CB8CAA67740B}"/>
              </a:ext>
            </a:extLst>
          </p:cNvPr>
          <p:cNvGrpSpPr/>
          <p:nvPr/>
        </p:nvGrpSpPr>
        <p:grpSpPr>
          <a:xfrm>
            <a:off x="1051560" y="4178299"/>
            <a:ext cx="822960" cy="822960"/>
            <a:chOff x="6309360" y="4114799"/>
            <a:chExt cx="822960" cy="82296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309360" y="4114799"/>
              <a:ext cx="822960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563A3380-6BFB-4D9F-906F-77815EEE53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06667" y="4251674"/>
              <a:ext cx="457200" cy="549209"/>
            </a:xfrm>
            <a:custGeom>
              <a:avLst/>
              <a:gdLst>
                <a:gd name="T0" fmla="*/ 316 w 538"/>
                <a:gd name="T1" fmla="*/ 52 h 647"/>
                <a:gd name="T2" fmla="*/ 212 w 538"/>
                <a:gd name="T3" fmla="*/ 52 h 647"/>
                <a:gd name="T4" fmla="*/ 264 w 538"/>
                <a:gd name="T5" fmla="*/ 14 h 647"/>
                <a:gd name="T6" fmla="*/ 264 w 538"/>
                <a:gd name="T7" fmla="*/ 90 h 647"/>
                <a:gd name="T8" fmla="*/ 264 w 538"/>
                <a:gd name="T9" fmla="*/ 14 h 647"/>
                <a:gd name="T10" fmla="*/ 413 w 538"/>
                <a:gd name="T11" fmla="*/ 90 h 647"/>
                <a:gd name="T12" fmla="*/ 335 w 538"/>
                <a:gd name="T13" fmla="*/ 133 h 647"/>
                <a:gd name="T14" fmla="*/ 190 w 538"/>
                <a:gd name="T15" fmla="*/ 134 h 647"/>
                <a:gd name="T16" fmla="*/ 50 w 538"/>
                <a:gd name="T17" fmla="*/ 125 h 647"/>
                <a:gd name="T18" fmla="*/ 15 w 538"/>
                <a:gd name="T19" fmla="*/ 242 h 647"/>
                <a:gd name="T20" fmla="*/ 23 w 538"/>
                <a:gd name="T21" fmla="*/ 364 h 647"/>
                <a:gd name="T22" fmla="*/ 48 w 538"/>
                <a:gd name="T23" fmla="*/ 637 h 647"/>
                <a:gd name="T24" fmla="*/ 54 w 538"/>
                <a:gd name="T25" fmla="*/ 647 h 647"/>
                <a:gd name="T26" fmla="*/ 114 w 538"/>
                <a:gd name="T27" fmla="*/ 552 h 647"/>
                <a:gd name="T28" fmla="*/ 415 w 538"/>
                <a:gd name="T29" fmla="*/ 552 h 647"/>
                <a:gd name="T30" fmla="*/ 475 w 538"/>
                <a:gd name="T31" fmla="*/ 647 h 647"/>
                <a:gd name="T32" fmla="*/ 481 w 538"/>
                <a:gd name="T33" fmla="*/ 637 h 647"/>
                <a:gd name="T34" fmla="*/ 506 w 538"/>
                <a:gd name="T35" fmla="*/ 364 h 647"/>
                <a:gd name="T36" fmla="*/ 514 w 538"/>
                <a:gd name="T37" fmla="*/ 238 h 647"/>
                <a:gd name="T38" fmla="*/ 25 w 538"/>
                <a:gd name="T39" fmla="*/ 233 h 647"/>
                <a:gd name="T40" fmla="*/ 59 w 538"/>
                <a:gd name="T41" fmla="*/ 136 h 647"/>
                <a:gd name="T42" fmla="*/ 176 w 538"/>
                <a:gd name="T43" fmla="*/ 139 h 647"/>
                <a:gd name="T44" fmla="*/ 25 w 538"/>
                <a:gd name="T45" fmla="*/ 233 h 647"/>
                <a:gd name="T46" fmla="*/ 37 w 538"/>
                <a:gd name="T47" fmla="*/ 364 h 647"/>
                <a:gd name="T48" fmla="*/ 492 w 538"/>
                <a:gd name="T49" fmla="*/ 364 h 647"/>
                <a:gd name="T50" fmla="*/ 503 w 538"/>
                <a:gd name="T51" fmla="*/ 229 h 647"/>
                <a:gd name="T52" fmla="*/ 350 w 538"/>
                <a:gd name="T53" fmla="*/ 138 h 647"/>
                <a:gd name="T54" fmla="*/ 411 w 538"/>
                <a:gd name="T55" fmla="*/ 104 h 647"/>
                <a:gd name="T56" fmla="*/ 503 w 538"/>
                <a:gd name="T57" fmla="*/ 229 h 647"/>
                <a:gd name="T58" fmla="*/ 271 w 538"/>
                <a:gd name="T59" fmla="*/ 183 h 647"/>
                <a:gd name="T60" fmla="*/ 257 w 538"/>
                <a:gd name="T61" fmla="*/ 183 h 647"/>
                <a:gd name="T62" fmla="*/ 235 w 538"/>
                <a:gd name="T63" fmla="*/ 364 h 647"/>
                <a:gd name="T64" fmla="*/ 202 w 538"/>
                <a:gd name="T65" fmla="*/ 454 h 647"/>
                <a:gd name="T66" fmla="*/ 208 w 538"/>
                <a:gd name="T67" fmla="*/ 464 h 647"/>
                <a:gd name="T68" fmla="*/ 255 w 538"/>
                <a:gd name="T69" fmla="*/ 392 h 647"/>
                <a:gd name="T70" fmla="*/ 294 w 538"/>
                <a:gd name="T71" fmla="*/ 364 h 647"/>
                <a:gd name="T72" fmla="*/ 264 w 538"/>
                <a:gd name="T73" fmla="*/ 379 h 647"/>
                <a:gd name="T74" fmla="*/ 264 w 538"/>
                <a:gd name="T75" fmla="*/ 348 h 647"/>
                <a:gd name="T76" fmla="*/ 264 w 538"/>
                <a:gd name="T77" fmla="*/ 379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647">
                  <a:moveTo>
                    <a:pt x="264" y="104"/>
                  </a:moveTo>
                  <a:cubicBezTo>
                    <a:pt x="293" y="104"/>
                    <a:pt x="316" y="81"/>
                    <a:pt x="316" y="52"/>
                  </a:cubicBezTo>
                  <a:cubicBezTo>
                    <a:pt x="316" y="23"/>
                    <a:pt x="293" y="0"/>
                    <a:pt x="264" y="0"/>
                  </a:cubicBezTo>
                  <a:cubicBezTo>
                    <a:pt x="236" y="0"/>
                    <a:pt x="212" y="23"/>
                    <a:pt x="212" y="52"/>
                  </a:cubicBezTo>
                  <a:cubicBezTo>
                    <a:pt x="212" y="81"/>
                    <a:pt x="236" y="104"/>
                    <a:pt x="264" y="104"/>
                  </a:cubicBezTo>
                  <a:close/>
                  <a:moveTo>
                    <a:pt x="264" y="14"/>
                  </a:moveTo>
                  <a:cubicBezTo>
                    <a:pt x="285" y="14"/>
                    <a:pt x="302" y="31"/>
                    <a:pt x="302" y="52"/>
                  </a:cubicBezTo>
                  <a:cubicBezTo>
                    <a:pt x="302" y="73"/>
                    <a:pt x="285" y="90"/>
                    <a:pt x="264" y="90"/>
                  </a:cubicBezTo>
                  <a:cubicBezTo>
                    <a:pt x="243" y="90"/>
                    <a:pt x="226" y="73"/>
                    <a:pt x="226" y="52"/>
                  </a:cubicBezTo>
                  <a:cubicBezTo>
                    <a:pt x="226" y="31"/>
                    <a:pt x="243" y="14"/>
                    <a:pt x="264" y="14"/>
                  </a:cubicBezTo>
                  <a:close/>
                  <a:moveTo>
                    <a:pt x="479" y="121"/>
                  </a:moveTo>
                  <a:cubicBezTo>
                    <a:pt x="459" y="104"/>
                    <a:pt x="435" y="93"/>
                    <a:pt x="413" y="90"/>
                  </a:cubicBezTo>
                  <a:cubicBezTo>
                    <a:pt x="389" y="87"/>
                    <a:pt x="369" y="93"/>
                    <a:pt x="357" y="107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13" y="126"/>
                    <a:pt x="289" y="122"/>
                    <a:pt x="264" y="122"/>
                  </a:cubicBezTo>
                  <a:cubicBezTo>
                    <a:pt x="239" y="122"/>
                    <a:pt x="214" y="126"/>
                    <a:pt x="190" y="134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47" y="82"/>
                    <a:pt x="93" y="89"/>
                    <a:pt x="50" y="125"/>
                  </a:cubicBezTo>
                  <a:cubicBezTo>
                    <a:pt x="29" y="142"/>
                    <a:pt x="14" y="163"/>
                    <a:pt x="7" y="185"/>
                  </a:cubicBezTo>
                  <a:cubicBezTo>
                    <a:pt x="0" y="208"/>
                    <a:pt x="3" y="228"/>
                    <a:pt x="15" y="242"/>
                  </a:cubicBezTo>
                  <a:cubicBezTo>
                    <a:pt x="41" y="273"/>
                    <a:pt x="41" y="273"/>
                    <a:pt x="41" y="273"/>
                  </a:cubicBezTo>
                  <a:cubicBezTo>
                    <a:pt x="29" y="301"/>
                    <a:pt x="23" y="332"/>
                    <a:pt x="23" y="364"/>
                  </a:cubicBezTo>
                  <a:cubicBezTo>
                    <a:pt x="23" y="434"/>
                    <a:pt x="54" y="498"/>
                    <a:pt x="103" y="542"/>
                  </a:cubicBezTo>
                  <a:cubicBezTo>
                    <a:pt x="48" y="637"/>
                    <a:pt x="48" y="637"/>
                    <a:pt x="48" y="637"/>
                  </a:cubicBezTo>
                  <a:cubicBezTo>
                    <a:pt x="46" y="640"/>
                    <a:pt x="47" y="644"/>
                    <a:pt x="50" y="646"/>
                  </a:cubicBezTo>
                  <a:cubicBezTo>
                    <a:pt x="51" y="647"/>
                    <a:pt x="53" y="647"/>
                    <a:pt x="54" y="647"/>
                  </a:cubicBezTo>
                  <a:cubicBezTo>
                    <a:pt x="56" y="647"/>
                    <a:pt x="59" y="646"/>
                    <a:pt x="60" y="644"/>
                  </a:cubicBezTo>
                  <a:cubicBezTo>
                    <a:pt x="114" y="552"/>
                    <a:pt x="114" y="552"/>
                    <a:pt x="114" y="552"/>
                  </a:cubicBezTo>
                  <a:cubicBezTo>
                    <a:pt x="155" y="585"/>
                    <a:pt x="207" y="605"/>
                    <a:pt x="264" y="605"/>
                  </a:cubicBezTo>
                  <a:cubicBezTo>
                    <a:pt x="321" y="605"/>
                    <a:pt x="374" y="585"/>
                    <a:pt x="415" y="552"/>
                  </a:cubicBezTo>
                  <a:cubicBezTo>
                    <a:pt x="469" y="644"/>
                    <a:pt x="469" y="644"/>
                    <a:pt x="469" y="644"/>
                  </a:cubicBezTo>
                  <a:cubicBezTo>
                    <a:pt x="470" y="646"/>
                    <a:pt x="472" y="647"/>
                    <a:pt x="475" y="647"/>
                  </a:cubicBezTo>
                  <a:cubicBezTo>
                    <a:pt x="476" y="647"/>
                    <a:pt x="477" y="647"/>
                    <a:pt x="478" y="646"/>
                  </a:cubicBezTo>
                  <a:cubicBezTo>
                    <a:pt x="482" y="644"/>
                    <a:pt x="483" y="640"/>
                    <a:pt x="481" y="637"/>
                  </a:cubicBezTo>
                  <a:cubicBezTo>
                    <a:pt x="426" y="542"/>
                    <a:pt x="426" y="542"/>
                    <a:pt x="426" y="542"/>
                  </a:cubicBezTo>
                  <a:cubicBezTo>
                    <a:pt x="475" y="498"/>
                    <a:pt x="506" y="434"/>
                    <a:pt x="506" y="364"/>
                  </a:cubicBezTo>
                  <a:cubicBezTo>
                    <a:pt x="506" y="331"/>
                    <a:pt x="499" y="299"/>
                    <a:pt x="487" y="271"/>
                  </a:cubicBezTo>
                  <a:cubicBezTo>
                    <a:pt x="514" y="238"/>
                    <a:pt x="514" y="238"/>
                    <a:pt x="514" y="238"/>
                  </a:cubicBezTo>
                  <a:cubicBezTo>
                    <a:pt x="538" y="210"/>
                    <a:pt x="522" y="157"/>
                    <a:pt x="479" y="121"/>
                  </a:cubicBezTo>
                  <a:close/>
                  <a:moveTo>
                    <a:pt x="25" y="233"/>
                  </a:moveTo>
                  <a:cubicBezTo>
                    <a:pt x="17" y="223"/>
                    <a:pt x="15" y="207"/>
                    <a:pt x="21" y="189"/>
                  </a:cubicBezTo>
                  <a:cubicBezTo>
                    <a:pt x="27" y="170"/>
                    <a:pt x="40" y="151"/>
                    <a:pt x="59" y="136"/>
                  </a:cubicBezTo>
                  <a:cubicBezTo>
                    <a:pt x="96" y="104"/>
                    <a:pt x="142" y="97"/>
                    <a:pt x="160" y="120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20" y="161"/>
                    <a:pt x="73" y="204"/>
                    <a:pt x="47" y="259"/>
                  </a:cubicBezTo>
                  <a:lnTo>
                    <a:pt x="25" y="233"/>
                  </a:lnTo>
                  <a:close/>
                  <a:moveTo>
                    <a:pt x="264" y="591"/>
                  </a:moveTo>
                  <a:cubicBezTo>
                    <a:pt x="139" y="591"/>
                    <a:pt x="37" y="489"/>
                    <a:pt x="37" y="364"/>
                  </a:cubicBezTo>
                  <a:cubicBezTo>
                    <a:pt x="37" y="238"/>
                    <a:pt x="139" y="136"/>
                    <a:pt x="264" y="136"/>
                  </a:cubicBezTo>
                  <a:cubicBezTo>
                    <a:pt x="390" y="136"/>
                    <a:pt x="492" y="238"/>
                    <a:pt x="492" y="364"/>
                  </a:cubicBezTo>
                  <a:cubicBezTo>
                    <a:pt x="492" y="489"/>
                    <a:pt x="390" y="591"/>
                    <a:pt x="264" y="591"/>
                  </a:cubicBezTo>
                  <a:close/>
                  <a:moveTo>
                    <a:pt x="503" y="229"/>
                  </a:moveTo>
                  <a:cubicBezTo>
                    <a:pt x="480" y="257"/>
                    <a:pt x="480" y="257"/>
                    <a:pt x="480" y="257"/>
                  </a:cubicBezTo>
                  <a:cubicBezTo>
                    <a:pt x="453" y="202"/>
                    <a:pt x="407" y="160"/>
                    <a:pt x="350" y="138"/>
                  </a:cubicBezTo>
                  <a:cubicBezTo>
                    <a:pt x="368" y="116"/>
                    <a:pt x="368" y="116"/>
                    <a:pt x="368" y="116"/>
                  </a:cubicBezTo>
                  <a:cubicBezTo>
                    <a:pt x="377" y="105"/>
                    <a:pt x="392" y="101"/>
                    <a:pt x="411" y="104"/>
                  </a:cubicBezTo>
                  <a:cubicBezTo>
                    <a:pt x="430" y="106"/>
                    <a:pt x="452" y="116"/>
                    <a:pt x="470" y="132"/>
                  </a:cubicBezTo>
                  <a:cubicBezTo>
                    <a:pt x="507" y="163"/>
                    <a:pt x="522" y="207"/>
                    <a:pt x="503" y="229"/>
                  </a:cubicBezTo>
                  <a:close/>
                  <a:moveTo>
                    <a:pt x="271" y="335"/>
                  </a:moveTo>
                  <a:cubicBezTo>
                    <a:pt x="271" y="183"/>
                    <a:pt x="271" y="183"/>
                    <a:pt x="271" y="183"/>
                  </a:cubicBezTo>
                  <a:cubicBezTo>
                    <a:pt x="271" y="179"/>
                    <a:pt x="268" y="176"/>
                    <a:pt x="264" y="176"/>
                  </a:cubicBezTo>
                  <a:cubicBezTo>
                    <a:pt x="260" y="176"/>
                    <a:pt x="257" y="179"/>
                    <a:pt x="257" y="183"/>
                  </a:cubicBezTo>
                  <a:cubicBezTo>
                    <a:pt x="257" y="335"/>
                    <a:pt x="257" y="335"/>
                    <a:pt x="257" y="335"/>
                  </a:cubicBezTo>
                  <a:cubicBezTo>
                    <a:pt x="244" y="338"/>
                    <a:pt x="235" y="350"/>
                    <a:pt x="235" y="364"/>
                  </a:cubicBezTo>
                  <a:cubicBezTo>
                    <a:pt x="235" y="372"/>
                    <a:pt x="238" y="379"/>
                    <a:pt x="243" y="385"/>
                  </a:cubicBezTo>
                  <a:cubicBezTo>
                    <a:pt x="202" y="454"/>
                    <a:pt x="202" y="454"/>
                    <a:pt x="202" y="454"/>
                  </a:cubicBezTo>
                  <a:cubicBezTo>
                    <a:pt x="200" y="457"/>
                    <a:pt x="201" y="461"/>
                    <a:pt x="204" y="463"/>
                  </a:cubicBezTo>
                  <a:cubicBezTo>
                    <a:pt x="205" y="464"/>
                    <a:pt x="207" y="464"/>
                    <a:pt x="208" y="464"/>
                  </a:cubicBezTo>
                  <a:cubicBezTo>
                    <a:pt x="210" y="464"/>
                    <a:pt x="212" y="463"/>
                    <a:pt x="214" y="461"/>
                  </a:cubicBezTo>
                  <a:cubicBezTo>
                    <a:pt x="255" y="392"/>
                    <a:pt x="255" y="392"/>
                    <a:pt x="255" y="392"/>
                  </a:cubicBezTo>
                  <a:cubicBezTo>
                    <a:pt x="258" y="393"/>
                    <a:pt x="261" y="393"/>
                    <a:pt x="264" y="393"/>
                  </a:cubicBezTo>
                  <a:cubicBezTo>
                    <a:pt x="281" y="393"/>
                    <a:pt x="294" y="380"/>
                    <a:pt x="294" y="364"/>
                  </a:cubicBezTo>
                  <a:cubicBezTo>
                    <a:pt x="294" y="350"/>
                    <a:pt x="284" y="338"/>
                    <a:pt x="271" y="335"/>
                  </a:cubicBezTo>
                  <a:close/>
                  <a:moveTo>
                    <a:pt x="264" y="379"/>
                  </a:moveTo>
                  <a:cubicBezTo>
                    <a:pt x="256" y="379"/>
                    <a:pt x="249" y="372"/>
                    <a:pt x="249" y="364"/>
                  </a:cubicBezTo>
                  <a:cubicBezTo>
                    <a:pt x="249" y="355"/>
                    <a:pt x="256" y="348"/>
                    <a:pt x="264" y="348"/>
                  </a:cubicBezTo>
                  <a:cubicBezTo>
                    <a:pt x="273" y="348"/>
                    <a:pt x="280" y="355"/>
                    <a:pt x="280" y="364"/>
                  </a:cubicBezTo>
                  <a:cubicBezTo>
                    <a:pt x="280" y="372"/>
                    <a:pt x="273" y="379"/>
                    <a:pt x="264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16C0F7-D178-4B95-8859-5D7E7E2541A3}"/>
              </a:ext>
            </a:extLst>
          </p:cNvPr>
          <p:cNvGrpSpPr/>
          <p:nvPr/>
        </p:nvGrpSpPr>
        <p:grpSpPr>
          <a:xfrm>
            <a:off x="1051560" y="2166620"/>
            <a:ext cx="822960" cy="822960"/>
            <a:chOff x="6309360" y="2103120"/>
            <a:chExt cx="822960" cy="82296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309360" y="2103120"/>
              <a:ext cx="822960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008D7128-C992-4A28-BC4E-5EB18AF7D9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92240" y="2300403"/>
              <a:ext cx="457200" cy="442813"/>
            </a:xfrm>
            <a:custGeom>
              <a:avLst/>
              <a:gdLst>
                <a:gd name="T0" fmla="*/ 367 w 484"/>
                <a:gd name="T1" fmla="*/ 1 h 469"/>
                <a:gd name="T2" fmla="*/ 367 w 484"/>
                <a:gd name="T3" fmla="*/ 10 h 469"/>
                <a:gd name="T4" fmla="*/ 331 w 484"/>
                <a:gd name="T5" fmla="*/ 45 h 469"/>
                <a:gd name="T6" fmla="*/ 162 w 484"/>
                <a:gd name="T7" fmla="*/ 44 h 469"/>
                <a:gd name="T8" fmla="*/ 118 w 484"/>
                <a:gd name="T9" fmla="*/ 89 h 469"/>
                <a:gd name="T10" fmla="*/ 118 w 484"/>
                <a:gd name="T11" fmla="*/ 79 h 469"/>
                <a:gd name="T12" fmla="*/ 482 w 484"/>
                <a:gd name="T13" fmla="*/ 263 h 469"/>
                <a:gd name="T14" fmla="*/ 436 w 484"/>
                <a:gd name="T15" fmla="*/ 127 h 469"/>
                <a:gd name="T16" fmla="*/ 256 w 484"/>
                <a:gd name="T17" fmla="*/ 246 h 469"/>
                <a:gd name="T18" fmla="*/ 263 w 484"/>
                <a:gd name="T19" fmla="*/ 283 h 469"/>
                <a:gd name="T20" fmla="*/ 307 w 484"/>
                <a:gd name="T21" fmla="*/ 220 h 469"/>
                <a:gd name="T22" fmla="*/ 291 w 484"/>
                <a:gd name="T23" fmla="*/ 347 h 469"/>
                <a:gd name="T24" fmla="*/ 310 w 484"/>
                <a:gd name="T25" fmla="*/ 451 h 469"/>
                <a:gd name="T26" fmla="*/ 365 w 484"/>
                <a:gd name="T27" fmla="*/ 347 h 469"/>
                <a:gd name="T28" fmla="*/ 402 w 484"/>
                <a:gd name="T29" fmla="*/ 469 h 469"/>
                <a:gd name="T30" fmla="*/ 423 w 484"/>
                <a:gd name="T31" fmla="*/ 450 h 469"/>
                <a:gd name="T32" fmla="*/ 446 w 484"/>
                <a:gd name="T33" fmla="*/ 343 h 469"/>
                <a:gd name="T34" fmla="*/ 449 w 484"/>
                <a:gd name="T35" fmla="*/ 274 h 469"/>
                <a:gd name="T36" fmla="*/ 470 w 484"/>
                <a:gd name="T37" fmla="*/ 283 h 469"/>
                <a:gd name="T38" fmla="*/ 464 w 484"/>
                <a:gd name="T39" fmla="*/ 274 h 469"/>
                <a:gd name="T40" fmla="*/ 419 w 484"/>
                <a:gd name="T41" fmla="*/ 179 h 469"/>
                <a:gd name="T42" fmla="*/ 436 w 484"/>
                <a:gd name="T43" fmla="*/ 338 h 469"/>
                <a:gd name="T44" fmla="*/ 411 w 484"/>
                <a:gd name="T45" fmla="*/ 343 h 469"/>
                <a:gd name="T46" fmla="*/ 414 w 484"/>
                <a:gd name="T47" fmla="*/ 450 h 469"/>
                <a:gd name="T48" fmla="*/ 402 w 484"/>
                <a:gd name="T49" fmla="*/ 464 h 469"/>
                <a:gd name="T50" fmla="*/ 377 w 484"/>
                <a:gd name="T51" fmla="*/ 342 h 469"/>
                <a:gd name="T52" fmla="*/ 356 w 484"/>
                <a:gd name="T53" fmla="*/ 342 h 469"/>
                <a:gd name="T54" fmla="*/ 319 w 484"/>
                <a:gd name="T55" fmla="*/ 450 h 469"/>
                <a:gd name="T56" fmla="*/ 320 w 484"/>
                <a:gd name="T57" fmla="*/ 433 h 469"/>
                <a:gd name="T58" fmla="*/ 321 w 484"/>
                <a:gd name="T59" fmla="*/ 340 h 469"/>
                <a:gd name="T60" fmla="*/ 323 w 484"/>
                <a:gd name="T61" fmla="*/ 182 h 469"/>
                <a:gd name="T62" fmla="*/ 276 w 484"/>
                <a:gd name="T63" fmla="*/ 270 h 469"/>
                <a:gd name="T64" fmla="*/ 260 w 484"/>
                <a:gd name="T65" fmla="*/ 265 h 469"/>
                <a:gd name="T66" fmla="*/ 305 w 484"/>
                <a:gd name="T67" fmla="*/ 131 h 469"/>
                <a:gd name="T68" fmla="*/ 468 w 484"/>
                <a:gd name="T69" fmla="*/ 248 h 469"/>
                <a:gd name="T70" fmla="*/ 473 w 484"/>
                <a:gd name="T71" fmla="*/ 265 h 469"/>
                <a:gd name="T72" fmla="*/ 228 w 484"/>
                <a:gd name="T73" fmla="*/ 246 h 469"/>
                <a:gd name="T74" fmla="*/ 48 w 484"/>
                <a:gd name="T75" fmla="*/ 127 h 469"/>
                <a:gd name="T76" fmla="*/ 2 w 484"/>
                <a:gd name="T77" fmla="*/ 263 h 469"/>
                <a:gd name="T78" fmla="*/ 36 w 484"/>
                <a:gd name="T79" fmla="*/ 274 h 469"/>
                <a:gd name="T80" fmla="*/ 61 w 484"/>
                <a:gd name="T81" fmla="*/ 451 h 469"/>
                <a:gd name="T82" fmla="*/ 118 w 484"/>
                <a:gd name="T83" fmla="*/ 332 h 469"/>
                <a:gd name="T84" fmla="*/ 153 w 484"/>
                <a:gd name="T85" fmla="*/ 469 h 469"/>
                <a:gd name="T86" fmla="*/ 168 w 484"/>
                <a:gd name="T87" fmla="*/ 204 h 469"/>
                <a:gd name="T88" fmla="*/ 222 w 484"/>
                <a:gd name="T89" fmla="*/ 283 h 469"/>
                <a:gd name="T90" fmla="*/ 219 w 484"/>
                <a:gd name="T91" fmla="*/ 274 h 469"/>
                <a:gd name="T92" fmla="*/ 162 w 484"/>
                <a:gd name="T93" fmla="*/ 176 h 469"/>
                <a:gd name="T94" fmla="*/ 164 w 484"/>
                <a:gd name="T95" fmla="*/ 408 h 469"/>
                <a:gd name="T96" fmla="*/ 165 w 484"/>
                <a:gd name="T97" fmla="*/ 450 h 469"/>
                <a:gd name="T98" fmla="*/ 153 w 484"/>
                <a:gd name="T99" fmla="*/ 459 h 469"/>
                <a:gd name="T100" fmla="*/ 118 w 484"/>
                <a:gd name="T101" fmla="*/ 287 h 469"/>
                <a:gd name="T102" fmla="*/ 83 w 484"/>
                <a:gd name="T103" fmla="*/ 459 h 469"/>
                <a:gd name="T104" fmla="*/ 71 w 484"/>
                <a:gd name="T105" fmla="*/ 439 h 469"/>
                <a:gd name="T106" fmla="*/ 77 w 484"/>
                <a:gd name="T107" fmla="*/ 181 h 469"/>
                <a:gd name="T108" fmla="*/ 27 w 484"/>
                <a:gd name="T109" fmla="*/ 270 h 469"/>
                <a:gd name="T110" fmla="*/ 11 w 484"/>
                <a:gd name="T111" fmla="*/ 265 h 469"/>
                <a:gd name="T112" fmla="*/ 17 w 484"/>
                <a:gd name="T113" fmla="*/ 249 h 469"/>
                <a:gd name="T114" fmla="*/ 179 w 484"/>
                <a:gd name="T115" fmla="*/ 131 h 469"/>
                <a:gd name="T116" fmla="*/ 225 w 484"/>
                <a:gd name="T117" fmla="*/ 26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469">
                  <a:moveTo>
                    <a:pt x="367" y="90"/>
                  </a:moveTo>
                  <a:cubicBezTo>
                    <a:pt x="391" y="90"/>
                    <a:pt x="411" y="70"/>
                    <a:pt x="411" y="45"/>
                  </a:cubicBezTo>
                  <a:cubicBezTo>
                    <a:pt x="411" y="21"/>
                    <a:pt x="391" y="1"/>
                    <a:pt x="367" y="1"/>
                  </a:cubicBezTo>
                  <a:cubicBezTo>
                    <a:pt x="342" y="1"/>
                    <a:pt x="322" y="21"/>
                    <a:pt x="322" y="45"/>
                  </a:cubicBezTo>
                  <a:cubicBezTo>
                    <a:pt x="322" y="70"/>
                    <a:pt x="342" y="90"/>
                    <a:pt x="367" y="90"/>
                  </a:cubicBezTo>
                  <a:close/>
                  <a:moveTo>
                    <a:pt x="367" y="10"/>
                  </a:moveTo>
                  <a:cubicBezTo>
                    <a:pt x="386" y="10"/>
                    <a:pt x="402" y="26"/>
                    <a:pt x="402" y="45"/>
                  </a:cubicBezTo>
                  <a:cubicBezTo>
                    <a:pt x="402" y="64"/>
                    <a:pt x="386" y="80"/>
                    <a:pt x="367" y="80"/>
                  </a:cubicBezTo>
                  <a:cubicBezTo>
                    <a:pt x="347" y="80"/>
                    <a:pt x="331" y="64"/>
                    <a:pt x="331" y="45"/>
                  </a:cubicBezTo>
                  <a:cubicBezTo>
                    <a:pt x="331" y="26"/>
                    <a:pt x="347" y="10"/>
                    <a:pt x="367" y="10"/>
                  </a:cubicBezTo>
                  <a:close/>
                  <a:moveTo>
                    <a:pt x="118" y="89"/>
                  </a:moveTo>
                  <a:cubicBezTo>
                    <a:pt x="142" y="89"/>
                    <a:pt x="162" y="69"/>
                    <a:pt x="162" y="44"/>
                  </a:cubicBezTo>
                  <a:cubicBezTo>
                    <a:pt x="162" y="20"/>
                    <a:pt x="142" y="0"/>
                    <a:pt x="118" y="0"/>
                  </a:cubicBezTo>
                  <a:cubicBezTo>
                    <a:pt x="93" y="0"/>
                    <a:pt x="74" y="20"/>
                    <a:pt x="74" y="44"/>
                  </a:cubicBezTo>
                  <a:cubicBezTo>
                    <a:pt x="74" y="69"/>
                    <a:pt x="93" y="89"/>
                    <a:pt x="118" y="89"/>
                  </a:cubicBezTo>
                  <a:close/>
                  <a:moveTo>
                    <a:pt x="118" y="9"/>
                  </a:moveTo>
                  <a:cubicBezTo>
                    <a:pt x="137" y="9"/>
                    <a:pt x="153" y="25"/>
                    <a:pt x="153" y="44"/>
                  </a:cubicBezTo>
                  <a:cubicBezTo>
                    <a:pt x="153" y="64"/>
                    <a:pt x="137" y="79"/>
                    <a:pt x="118" y="79"/>
                  </a:cubicBezTo>
                  <a:cubicBezTo>
                    <a:pt x="99" y="79"/>
                    <a:pt x="83" y="64"/>
                    <a:pt x="83" y="44"/>
                  </a:cubicBezTo>
                  <a:cubicBezTo>
                    <a:pt x="83" y="25"/>
                    <a:pt x="99" y="9"/>
                    <a:pt x="118" y="9"/>
                  </a:cubicBezTo>
                  <a:close/>
                  <a:moveTo>
                    <a:pt x="482" y="263"/>
                  </a:moveTo>
                  <a:cubicBezTo>
                    <a:pt x="482" y="262"/>
                    <a:pt x="482" y="262"/>
                    <a:pt x="482" y="262"/>
                  </a:cubicBezTo>
                  <a:cubicBezTo>
                    <a:pt x="481" y="261"/>
                    <a:pt x="479" y="254"/>
                    <a:pt x="477" y="246"/>
                  </a:cubicBezTo>
                  <a:cubicBezTo>
                    <a:pt x="465" y="211"/>
                    <a:pt x="442" y="140"/>
                    <a:pt x="436" y="127"/>
                  </a:cubicBezTo>
                  <a:cubicBezTo>
                    <a:pt x="427" y="107"/>
                    <a:pt x="406" y="99"/>
                    <a:pt x="367" y="99"/>
                  </a:cubicBezTo>
                  <a:cubicBezTo>
                    <a:pt x="327" y="99"/>
                    <a:pt x="306" y="107"/>
                    <a:pt x="297" y="127"/>
                  </a:cubicBezTo>
                  <a:cubicBezTo>
                    <a:pt x="291" y="140"/>
                    <a:pt x="268" y="211"/>
                    <a:pt x="256" y="246"/>
                  </a:cubicBezTo>
                  <a:cubicBezTo>
                    <a:pt x="254" y="254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3"/>
                  </a:cubicBezTo>
                  <a:cubicBezTo>
                    <a:pt x="249" y="271"/>
                    <a:pt x="254" y="280"/>
                    <a:pt x="263" y="283"/>
                  </a:cubicBezTo>
                  <a:cubicBezTo>
                    <a:pt x="265" y="283"/>
                    <a:pt x="267" y="284"/>
                    <a:pt x="269" y="284"/>
                  </a:cubicBezTo>
                  <a:cubicBezTo>
                    <a:pt x="276" y="284"/>
                    <a:pt x="282" y="280"/>
                    <a:pt x="284" y="274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287" y="342"/>
                    <a:pt x="287" y="342"/>
                    <a:pt x="287" y="342"/>
                  </a:cubicBezTo>
                  <a:cubicBezTo>
                    <a:pt x="287" y="343"/>
                    <a:pt x="287" y="345"/>
                    <a:pt x="288" y="346"/>
                  </a:cubicBezTo>
                  <a:cubicBezTo>
                    <a:pt x="289" y="347"/>
                    <a:pt x="290" y="347"/>
                    <a:pt x="291" y="347"/>
                  </a:cubicBezTo>
                  <a:cubicBezTo>
                    <a:pt x="313" y="347"/>
                    <a:pt x="313" y="347"/>
                    <a:pt x="313" y="347"/>
                  </a:cubicBezTo>
                  <a:cubicBezTo>
                    <a:pt x="312" y="379"/>
                    <a:pt x="310" y="446"/>
                    <a:pt x="310" y="450"/>
                  </a:cubicBezTo>
                  <a:cubicBezTo>
                    <a:pt x="310" y="450"/>
                    <a:pt x="310" y="450"/>
                    <a:pt x="310" y="451"/>
                  </a:cubicBezTo>
                  <a:cubicBezTo>
                    <a:pt x="311" y="461"/>
                    <a:pt x="320" y="469"/>
                    <a:pt x="331" y="469"/>
                  </a:cubicBezTo>
                  <a:cubicBezTo>
                    <a:pt x="342" y="469"/>
                    <a:pt x="352" y="461"/>
                    <a:pt x="353" y="451"/>
                  </a:cubicBezTo>
                  <a:cubicBezTo>
                    <a:pt x="365" y="347"/>
                    <a:pt x="365" y="347"/>
                    <a:pt x="365" y="347"/>
                  </a:cubicBezTo>
                  <a:cubicBezTo>
                    <a:pt x="368" y="347"/>
                    <a:pt x="368" y="347"/>
                    <a:pt x="368" y="347"/>
                  </a:cubicBezTo>
                  <a:cubicBezTo>
                    <a:pt x="380" y="451"/>
                    <a:pt x="380" y="451"/>
                    <a:pt x="380" y="451"/>
                  </a:cubicBezTo>
                  <a:cubicBezTo>
                    <a:pt x="381" y="461"/>
                    <a:pt x="391" y="469"/>
                    <a:pt x="402" y="469"/>
                  </a:cubicBezTo>
                  <a:cubicBezTo>
                    <a:pt x="402" y="469"/>
                    <a:pt x="402" y="469"/>
                    <a:pt x="402" y="469"/>
                  </a:cubicBezTo>
                  <a:cubicBezTo>
                    <a:pt x="413" y="469"/>
                    <a:pt x="422" y="461"/>
                    <a:pt x="423" y="451"/>
                  </a:cubicBezTo>
                  <a:cubicBezTo>
                    <a:pt x="423" y="450"/>
                    <a:pt x="423" y="450"/>
                    <a:pt x="423" y="450"/>
                  </a:cubicBezTo>
                  <a:cubicBezTo>
                    <a:pt x="423" y="446"/>
                    <a:pt x="421" y="379"/>
                    <a:pt x="420" y="347"/>
                  </a:cubicBezTo>
                  <a:cubicBezTo>
                    <a:pt x="442" y="347"/>
                    <a:pt x="442" y="347"/>
                    <a:pt x="442" y="347"/>
                  </a:cubicBezTo>
                  <a:cubicBezTo>
                    <a:pt x="444" y="347"/>
                    <a:pt x="446" y="345"/>
                    <a:pt x="446" y="343"/>
                  </a:cubicBezTo>
                  <a:cubicBezTo>
                    <a:pt x="446" y="342"/>
                    <a:pt x="446" y="342"/>
                    <a:pt x="446" y="341"/>
                  </a:cubicBezTo>
                  <a:cubicBezTo>
                    <a:pt x="426" y="220"/>
                    <a:pt x="426" y="220"/>
                    <a:pt x="426" y="220"/>
                  </a:cubicBezTo>
                  <a:cubicBezTo>
                    <a:pt x="449" y="274"/>
                    <a:pt x="449" y="274"/>
                    <a:pt x="449" y="274"/>
                  </a:cubicBezTo>
                  <a:cubicBezTo>
                    <a:pt x="451" y="280"/>
                    <a:pt x="457" y="284"/>
                    <a:pt x="464" y="284"/>
                  </a:cubicBezTo>
                  <a:cubicBezTo>
                    <a:pt x="464" y="284"/>
                    <a:pt x="464" y="284"/>
                    <a:pt x="464" y="284"/>
                  </a:cubicBezTo>
                  <a:cubicBezTo>
                    <a:pt x="466" y="284"/>
                    <a:pt x="468" y="283"/>
                    <a:pt x="470" y="283"/>
                  </a:cubicBezTo>
                  <a:cubicBezTo>
                    <a:pt x="479" y="280"/>
                    <a:pt x="484" y="271"/>
                    <a:pt x="482" y="263"/>
                  </a:cubicBezTo>
                  <a:close/>
                  <a:moveTo>
                    <a:pt x="467" y="274"/>
                  </a:moveTo>
                  <a:cubicBezTo>
                    <a:pt x="466" y="274"/>
                    <a:pt x="465" y="274"/>
                    <a:pt x="464" y="274"/>
                  </a:cubicBezTo>
                  <a:cubicBezTo>
                    <a:pt x="464" y="274"/>
                    <a:pt x="464" y="274"/>
                    <a:pt x="464" y="274"/>
                  </a:cubicBezTo>
                  <a:cubicBezTo>
                    <a:pt x="461" y="274"/>
                    <a:pt x="458" y="273"/>
                    <a:pt x="457" y="270"/>
                  </a:cubicBezTo>
                  <a:cubicBezTo>
                    <a:pt x="419" y="179"/>
                    <a:pt x="419" y="179"/>
                    <a:pt x="419" y="179"/>
                  </a:cubicBezTo>
                  <a:cubicBezTo>
                    <a:pt x="418" y="177"/>
                    <a:pt x="415" y="176"/>
                    <a:pt x="413" y="176"/>
                  </a:cubicBezTo>
                  <a:cubicBezTo>
                    <a:pt x="411" y="177"/>
                    <a:pt x="409" y="179"/>
                    <a:pt x="410" y="182"/>
                  </a:cubicBezTo>
                  <a:cubicBezTo>
                    <a:pt x="436" y="338"/>
                    <a:pt x="436" y="338"/>
                    <a:pt x="436" y="338"/>
                  </a:cubicBezTo>
                  <a:cubicBezTo>
                    <a:pt x="416" y="338"/>
                    <a:pt x="416" y="338"/>
                    <a:pt x="416" y="338"/>
                  </a:cubicBezTo>
                  <a:cubicBezTo>
                    <a:pt x="414" y="338"/>
                    <a:pt x="413" y="339"/>
                    <a:pt x="412" y="340"/>
                  </a:cubicBezTo>
                  <a:cubicBezTo>
                    <a:pt x="411" y="340"/>
                    <a:pt x="411" y="342"/>
                    <a:pt x="411" y="343"/>
                  </a:cubicBezTo>
                  <a:cubicBezTo>
                    <a:pt x="411" y="343"/>
                    <a:pt x="412" y="370"/>
                    <a:pt x="412" y="397"/>
                  </a:cubicBezTo>
                  <a:cubicBezTo>
                    <a:pt x="413" y="410"/>
                    <a:pt x="413" y="423"/>
                    <a:pt x="413" y="433"/>
                  </a:cubicBezTo>
                  <a:cubicBezTo>
                    <a:pt x="414" y="443"/>
                    <a:pt x="414" y="447"/>
                    <a:pt x="414" y="450"/>
                  </a:cubicBezTo>
                  <a:cubicBezTo>
                    <a:pt x="414" y="450"/>
                    <a:pt x="414" y="450"/>
                    <a:pt x="414" y="450"/>
                  </a:cubicBezTo>
                  <a:cubicBezTo>
                    <a:pt x="413" y="455"/>
                    <a:pt x="408" y="459"/>
                    <a:pt x="402" y="459"/>
                  </a:cubicBezTo>
                  <a:cubicBezTo>
                    <a:pt x="402" y="464"/>
                    <a:pt x="402" y="464"/>
                    <a:pt x="402" y="464"/>
                  </a:cubicBezTo>
                  <a:cubicBezTo>
                    <a:pt x="402" y="459"/>
                    <a:pt x="402" y="459"/>
                    <a:pt x="402" y="459"/>
                  </a:cubicBezTo>
                  <a:cubicBezTo>
                    <a:pt x="396" y="459"/>
                    <a:pt x="390" y="455"/>
                    <a:pt x="390" y="450"/>
                  </a:cubicBezTo>
                  <a:cubicBezTo>
                    <a:pt x="377" y="342"/>
                    <a:pt x="377" y="342"/>
                    <a:pt x="377" y="342"/>
                  </a:cubicBezTo>
                  <a:cubicBezTo>
                    <a:pt x="377" y="340"/>
                    <a:pt x="375" y="338"/>
                    <a:pt x="372" y="338"/>
                  </a:cubicBezTo>
                  <a:cubicBezTo>
                    <a:pt x="361" y="338"/>
                    <a:pt x="361" y="338"/>
                    <a:pt x="361" y="338"/>
                  </a:cubicBezTo>
                  <a:cubicBezTo>
                    <a:pt x="358" y="338"/>
                    <a:pt x="356" y="340"/>
                    <a:pt x="356" y="342"/>
                  </a:cubicBezTo>
                  <a:cubicBezTo>
                    <a:pt x="343" y="450"/>
                    <a:pt x="343" y="450"/>
                    <a:pt x="343" y="450"/>
                  </a:cubicBezTo>
                  <a:cubicBezTo>
                    <a:pt x="343" y="455"/>
                    <a:pt x="338" y="459"/>
                    <a:pt x="331" y="459"/>
                  </a:cubicBezTo>
                  <a:cubicBezTo>
                    <a:pt x="325" y="459"/>
                    <a:pt x="320" y="455"/>
                    <a:pt x="319" y="450"/>
                  </a:cubicBezTo>
                  <a:cubicBezTo>
                    <a:pt x="319" y="450"/>
                    <a:pt x="319" y="450"/>
                    <a:pt x="319" y="450"/>
                  </a:cubicBezTo>
                  <a:cubicBezTo>
                    <a:pt x="319" y="449"/>
                    <a:pt x="319" y="447"/>
                    <a:pt x="319" y="446"/>
                  </a:cubicBezTo>
                  <a:cubicBezTo>
                    <a:pt x="319" y="443"/>
                    <a:pt x="320" y="439"/>
                    <a:pt x="320" y="433"/>
                  </a:cubicBezTo>
                  <a:cubicBezTo>
                    <a:pt x="320" y="423"/>
                    <a:pt x="320" y="410"/>
                    <a:pt x="321" y="397"/>
                  </a:cubicBezTo>
                  <a:cubicBezTo>
                    <a:pt x="321" y="370"/>
                    <a:pt x="322" y="343"/>
                    <a:pt x="322" y="343"/>
                  </a:cubicBezTo>
                  <a:cubicBezTo>
                    <a:pt x="322" y="342"/>
                    <a:pt x="322" y="340"/>
                    <a:pt x="321" y="340"/>
                  </a:cubicBezTo>
                  <a:cubicBezTo>
                    <a:pt x="320" y="339"/>
                    <a:pt x="319" y="338"/>
                    <a:pt x="317" y="338"/>
                  </a:cubicBezTo>
                  <a:cubicBezTo>
                    <a:pt x="297" y="338"/>
                    <a:pt x="297" y="338"/>
                    <a:pt x="297" y="338"/>
                  </a:cubicBezTo>
                  <a:cubicBezTo>
                    <a:pt x="323" y="182"/>
                    <a:pt x="323" y="182"/>
                    <a:pt x="323" y="182"/>
                  </a:cubicBezTo>
                  <a:cubicBezTo>
                    <a:pt x="324" y="179"/>
                    <a:pt x="322" y="177"/>
                    <a:pt x="320" y="176"/>
                  </a:cubicBezTo>
                  <a:cubicBezTo>
                    <a:pt x="318" y="176"/>
                    <a:pt x="315" y="177"/>
                    <a:pt x="314" y="179"/>
                  </a:cubicBezTo>
                  <a:cubicBezTo>
                    <a:pt x="276" y="270"/>
                    <a:pt x="276" y="270"/>
                    <a:pt x="276" y="270"/>
                  </a:cubicBezTo>
                  <a:cubicBezTo>
                    <a:pt x="274" y="273"/>
                    <a:pt x="270" y="275"/>
                    <a:pt x="266" y="274"/>
                  </a:cubicBezTo>
                  <a:cubicBezTo>
                    <a:pt x="262" y="272"/>
                    <a:pt x="259" y="268"/>
                    <a:pt x="260" y="265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60" y="264"/>
                    <a:pt x="261" y="263"/>
                    <a:pt x="261" y="261"/>
                  </a:cubicBezTo>
                  <a:cubicBezTo>
                    <a:pt x="262" y="258"/>
                    <a:pt x="264" y="254"/>
                    <a:pt x="265" y="249"/>
                  </a:cubicBezTo>
                  <a:cubicBezTo>
                    <a:pt x="276" y="217"/>
                    <a:pt x="300" y="143"/>
                    <a:pt x="305" y="131"/>
                  </a:cubicBezTo>
                  <a:cubicBezTo>
                    <a:pt x="311" y="120"/>
                    <a:pt x="322" y="108"/>
                    <a:pt x="367" y="108"/>
                  </a:cubicBezTo>
                  <a:cubicBezTo>
                    <a:pt x="411" y="108"/>
                    <a:pt x="422" y="120"/>
                    <a:pt x="428" y="131"/>
                  </a:cubicBezTo>
                  <a:cubicBezTo>
                    <a:pt x="433" y="143"/>
                    <a:pt x="457" y="217"/>
                    <a:pt x="468" y="248"/>
                  </a:cubicBezTo>
                  <a:cubicBezTo>
                    <a:pt x="469" y="254"/>
                    <a:pt x="471" y="258"/>
                    <a:pt x="472" y="261"/>
                  </a:cubicBezTo>
                  <a:cubicBezTo>
                    <a:pt x="472" y="262"/>
                    <a:pt x="473" y="264"/>
                    <a:pt x="473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4" y="268"/>
                    <a:pt x="471" y="272"/>
                    <a:pt x="467" y="274"/>
                  </a:cubicBezTo>
                  <a:close/>
                  <a:moveTo>
                    <a:pt x="233" y="262"/>
                  </a:moveTo>
                  <a:cubicBezTo>
                    <a:pt x="233" y="261"/>
                    <a:pt x="231" y="254"/>
                    <a:pt x="228" y="246"/>
                  </a:cubicBezTo>
                  <a:cubicBezTo>
                    <a:pt x="217" y="211"/>
                    <a:pt x="194" y="140"/>
                    <a:pt x="188" y="127"/>
                  </a:cubicBezTo>
                  <a:cubicBezTo>
                    <a:pt x="178" y="107"/>
                    <a:pt x="157" y="99"/>
                    <a:pt x="118" y="99"/>
                  </a:cubicBezTo>
                  <a:cubicBezTo>
                    <a:pt x="79" y="99"/>
                    <a:pt x="58" y="107"/>
                    <a:pt x="48" y="127"/>
                  </a:cubicBezTo>
                  <a:cubicBezTo>
                    <a:pt x="42" y="140"/>
                    <a:pt x="19" y="211"/>
                    <a:pt x="8" y="246"/>
                  </a:cubicBezTo>
                  <a:cubicBezTo>
                    <a:pt x="5" y="254"/>
                    <a:pt x="3" y="261"/>
                    <a:pt x="3" y="262"/>
                  </a:cubicBezTo>
                  <a:cubicBezTo>
                    <a:pt x="2" y="262"/>
                    <a:pt x="2" y="262"/>
                    <a:pt x="2" y="263"/>
                  </a:cubicBezTo>
                  <a:cubicBezTo>
                    <a:pt x="0" y="271"/>
                    <a:pt x="5" y="280"/>
                    <a:pt x="14" y="283"/>
                  </a:cubicBezTo>
                  <a:cubicBezTo>
                    <a:pt x="16" y="283"/>
                    <a:pt x="18" y="284"/>
                    <a:pt x="20" y="284"/>
                  </a:cubicBezTo>
                  <a:cubicBezTo>
                    <a:pt x="27" y="284"/>
                    <a:pt x="33" y="280"/>
                    <a:pt x="36" y="274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65" y="298"/>
                    <a:pt x="62" y="443"/>
                    <a:pt x="61" y="450"/>
                  </a:cubicBezTo>
                  <a:cubicBezTo>
                    <a:pt x="61" y="450"/>
                    <a:pt x="61" y="450"/>
                    <a:pt x="61" y="451"/>
                  </a:cubicBezTo>
                  <a:cubicBezTo>
                    <a:pt x="62" y="461"/>
                    <a:pt x="71" y="469"/>
                    <a:pt x="83" y="469"/>
                  </a:cubicBezTo>
                  <a:cubicBezTo>
                    <a:pt x="94" y="469"/>
                    <a:pt x="103" y="461"/>
                    <a:pt x="104" y="451"/>
                  </a:cubicBezTo>
                  <a:cubicBezTo>
                    <a:pt x="118" y="332"/>
                    <a:pt x="118" y="332"/>
                    <a:pt x="118" y="332"/>
                  </a:cubicBezTo>
                  <a:cubicBezTo>
                    <a:pt x="132" y="451"/>
                    <a:pt x="132" y="451"/>
                    <a:pt x="132" y="451"/>
                  </a:cubicBezTo>
                  <a:cubicBezTo>
                    <a:pt x="133" y="461"/>
                    <a:pt x="142" y="469"/>
                    <a:pt x="153" y="469"/>
                  </a:cubicBezTo>
                  <a:cubicBezTo>
                    <a:pt x="153" y="469"/>
                    <a:pt x="153" y="469"/>
                    <a:pt x="153" y="469"/>
                  </a:cubicBezTo>
                  <a:cubicBezTo>
                    <a:pt x="165" y="469"/>
                    <a:pt x="174" y="461"/>
                    <a:pt x="175" y="451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4" y="443"/>
                    <a:pt x="171" y="298"/>
                    <a:pt x="168" y="204"/>
                  </a:cubicBezTo>
                  <a:cubicBezTo>
                    <a:pt x="200" y="274"/>
                    <a:pt x="200" y="274"/>
                    <a:pt x="200" y="274"/>
                  </a:cubicBezTo>
                  <a:cubicBezTo>
                    <a:pt x="203" y="280"/>
                    <a:pt x="209" y="284"/>
                    <a:pt x="216" y="284"/>
                  </a:cubicBezTo>
                  <a:cubicBezTo>
                    <a:pt x="218" y="284"/>
                    <a:pt x="220" y="283"/>
                    <a:pt x="222" y="283"/>
                  </a:cubicBezTo>
                  <a:cubicBezTo>
                    <a:pt x="230" y="280"/>
                    <a:pt x="236" y="271"/>
                    <a:pt x="234" y="263"/>
                  </a:cubicBezTo>
                  <a:cubicBezTo>
                    <a:pt x="234" y="262"/>
                    <a:pt x="233" y="262"/>
                    <a:pt x="233" y="262"/>
                  </a:cubicBezTo>
                  <a:close/>
                  <a:moveTo>
                    <a:pt x="219" y="274"/>
                  </a:moveTo>
                  <a:cubicBezTo>
                    <a:pt x="215" y="275"/>
                    <a:pt x="210" y="274"/>
                    <a:pt x="209" y="270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77"/>
                    <a:pt x="164" y="176"/>
                    <a:pt x="162" y="176"/>
                  </a:cubicBezTo>
                  <a:cubicBezTo>
                    <a:pt x="160" y="177"/>
                    <a:pt x="158" y="179"/>
                    <a:pt x="158" y="181"/>
                  </a:cubicBezTo>
                  <a:cubicBezTo>
                    <a:pt x="158" y="181"/>
                    <a:pt x="160" y="248"/>
                    <a:pt x="162" y="316"/>
                  </a:cubicBezTo>
                  <a:cubicBezTo>
                    <a:pt x="163" y="349"/>
                    <a:pt x="163" y="383"/>
                    <a:pt x="164" y="408"/>
                  </a:cubicBezTo>
                  <a:cubicBezTo>
                    <a:pt x="164" y="421"/>
                    <a:pt x="165" y="431"/>
                    <a:pt x="165" y="439"/>
                  </a:cubicBezTo>
                  <a:cubicBezTo>
                    <a:pt x="165" y="444"/>
                    <a:pt x="165" y="448"/>
                    <a:pt x="165" y="450"/>
                  </a:cubicBezTo>
                  <a:cubicBezTo>
                    <a:pt x="165" y="450"/>
                    <a:pt x="165" y="450"/>
                    <a:pt x="165" y="450"/>
                  </a:cubicBezTo>
                  <a:cubicBezTo>
                    <a:pt x="165" y="455"/>
                    <a:pt x="160" y="459"/>
                    <a:pt x="153" y="459"/>
                  </a:cubicBezTo>
                  <a:cubicBezTo>
                    <a:pt x="153" y="464"/>
                    <a:pt x="153" y="464"/>
                    <a:pt x="153" y="464"/>
                  </a:cubicBezTo>
                  <a:cubicBezTo>
                    <a:pt x="153" y="459"/>
                    <a:pt x="153" y="459"/>
                    <a:pt x="153" y="459"/>
                  </a:cubicBezTo>
                  <a:cubicBezTo>
                    <a:pt x="147" y="459"/>
                    <a:pt x="142" y="455"/>
                    <a:pt x="141" y="450"/>
                  </a:cubicBezTo>
                  <a:cubicBezTo>
                    <a:pt x="123" y="292"/>
                    <a:pt x="123" y="292"/>
                    <a:pt x="123" y="292"/>
                  </a:cubicBezTo>
                  <a:cubicBezTo>
                    <a:pt x="122" y="289"/>
                    <a:pt x="120" y="287"/>
                    <a:pt x="118" y="287"/>
                  </a:cubicBezTo>
                  <a:cubicBezTo>
                    <a:pt x="116" y="287"/>
                    <a:pt x="114" y="289"/>
                    <a:pt x="113" y="292"/>
                  </a:cubicBezTo>
                  <a:cubicBezTo>
                    <a:pt x="95" y="450"/>
                    <a:pt x="95" y="450"/>
                    <a:pt x="95" y="450"/>
                  </a:cubicBezTo>
                  <a:cubicBezTo>
                    <a:pt x="94" y="455"/>
                    <a:pt x="89" y="459"/>
                    <a:pt x="83" y="459"/>
                  </a:cubicBezTo>
                  <a:cubicBezTo>
                    <a:pt x="76" y="459"/>
                    <a:pt x="71" y="455"/>
                    <a:pt x="71" y="450"/>
                  </a:cubicBezTo>
                  <a:cubicBezTo>
                    <a:pt x="71" y="449"/>
                    <a:pt x="71" y="448"/>
                    <a:pt x="71" y="447"/>
                  </a:cubicBezTo>
                  <a:cubicBezTo>
                    <a:pt x="71" y="445"/>
                    <a:pt x="71" y="442"/>
                    <a:pt x="71" y="439"/>
                  </a:cubicBezTo>
                  <a:cubicBezTo>
                    <a:pt x="71" y="431"/>
                    <a:pt x="71" y="421"/>
                    <a:pt x="72" y="408"/>
                  </a:cubicBezTo>
                  <a:cubicBezTo>
                    <a:pt x="72" y="383"/>
                    <a:pt x="73" y="349"/>
                    <a:pt x="74" y="316"/>
                  </a:cubicBezTo>
                  <a:cubicBezTo>
                    <a:pt x="76" y="248"/>
                    <a:pt x="77" y="181"/>
                    <a:pt x="77" y="181"/>
                  </a:cubicBezTo>
                  <a:cubicBezTo>
                    <a:pt x="78" y="179"/>
                    <a:pt x="76" y="177"/>
                    <a:pt x="74" y="176"/>
                  </a:cubicBezTo>
                  <a:cubicBezTo>
                    <a:pt x="72" y="176"/>
                    <a:pt x="69" y="177"/>
                    <a:pt x="68" y="179"/>
                  </a:cubicBezTo>
                  <a:cubicBezTo>
                    <a:pt x="27" y="270"/>
                    <a:pt x="27" y="270"/>
                    <a:pt x="27" y="270"/>
                  </a:cubicBezTo>
                  <a:cubicBezTo>
                    <a:pt x="26" y="273"/>
                    <a:pt x="23" y="274"/>
                    <a:pt x="20" y="274"/>
                  </a:cubicBezTo>
                  <a:cubicBezTo>
                    <a:pt x="19" y="274"/>
                    <a:pt x="18" y="274"/>
                    <a:pt x="17" y="274"/>
                  </a:cubicBezTo>
                  <a:cubicBezTo>
                    <a:pt x="13" y="272"/>
                    <a:pt x="11" y="268"/>
                    <a:pt x="11" y="265"/>
                  </a:cubicBezTo>
                  <a:cubicBezTo>
                    <a:pt x="11" y="265"/>
                    <a:pt x="11" y="265"/>
                    <a:pt x="11" y="265"/>
                  </a:cubicBezTo>
                  <a:cubicBezTo>
                    <a:pt x="12" y="264"/>
                    <a:pt x="12" y="263"/>
                    <a:pt x="13" y="261"/>
                  </a:cubicBezTo>
                  <a:cubicBezTo>
                    <a:pt x="14" y="258"/>
                    <a:pt x="15" y="254"/>
                    <a:pt x="17" y="249"/>
                  </a:cubicBezTo>
                  <a:cubicBezTo>
                    <a:pt x="27" y="217"/>
                    <a:pt x="51" y="143"/>
                    <a:pt x="57" y="131"/>
                  </a:cubicBezTo>
                  <a:cubicBezTo>
                    <a:pt x="62" y="120"/>
                    <a:pt x="74" y="108"/>
                    <a:pt x="118" y="108"/>
                  </a:cubicBezTo>
                  <a:cubicBezTo>
                    <a:pt x="162" y="108"/>
                    <a:pt x="174" y="120"/>
                    <a:pt x="179" y="131"/>
                  </a:cubicBezTo>
                  <a:cubicBezTo>
                    <a:pt x="185" y="143"/>
                    <a:pt x="209" y="217"/>
                    <a:pt x="219" y="249"/>
                  </a:cubicBezTo>
                  <a:cubicBezTo>
                    <a:pt x="221" y="254"/>
                    <a:pt x="222" y="258"/>
                    <a:pt x="223" y="261"/>
                  </a:cubicBezTo>
                  <a:cubicBezTo>
                    <a:pt x="224" y="262"/>
                    <a:pt x="224" y="264"/>
                    <a:pt x="225" y="265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5" y="268"/>
                    <a:pt x="223" y="272"/>
                    <a:pt x="219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21E1368-8CC2-467F-8A80-B75E1689571E}"/>
              </a:ext>
            </a:extLst>
          </p:cNvPr>
          <p:cNvSpPr txBox="1"/>
          <p:nvPr/>
        </p:nvSpPr>
        <p:spPr>
          <a:xfrm>
            <a:off x="1965960" y="3183401"/>
            <a:ext cx="394944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112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kern="0" dirty="0">
                <a:solidFill>
                  <a:srgbClr val="00B6C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Right Message</a:t>
            </a:r>
          </a:p>
          <a:p>
            <a:pPr lvl="0" defTabSz="1219170">
              <a:lnSpc>
                <a:spcPct val="90000"/>
              </a:lnSpc>
              <a:defRPr/>
            </a:pPr>
            <a:r>
              <a:rPr lang="en-US" sz="1600" dirty="0">
                <a:solidFill>
                  <a:srgbClr val="5756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 relevant to the 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E1286-38F7-4153-9B90-F70D09F57120}"/>
              </a:ext>
            </a:extLst>
          </p:cNvPr>
          <p:cNvSpPr txBox="1"/>
          <p:nvPr/>
        </p:nvSpPr>
        <p:spPr>
          <a:xfrm>
            <a:off x="1903374" y="4255840"/>
            <a:ext cx="394944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112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kern="0" dirty="0">
                <a:solidFill>
                  <a:srgbClr val="00B6C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Right Time</a:t>
            </a:r>
          </a:p>
          <a:p>
            <a:pPr lvl="0" defTabSz="1219170">
              <a:lnSpc>
                <a:spcPct val="90000"/>
              </a:lnSpc>
              <a:defRPr/>
            </a:pPr>
            <a:r>
              <a:rPr lang="en-US" sz="1600" dirty="0">
                <a:solidFill>
                  <a:srgbClr val="5756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Opportune time for the message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2480E6C-969C-446D-BF1D-7B902A8CADED}"/>
              </a:ext>
            </a:extLst>
          </p:cNvPr>
          <p:cNvSpPr/>
          <p:nvPr/>
        </p:nvSpPr>
        <p:spPr>
          <a:xfrm>
            <a:off x="6097182" y="1801368"/>
            <a:ext cx="605076" cy="4096512"/>
          </a:xfrm>
          <a:prstGeom prst="rightBrace">
            <a:avLst>
              <a:gd name="adj1" fmla="val 41762"/>
              <a:gd name="adj2" fmla="val 48955"/>
            </a:avLst>
          </a:prstGeom>
          <a:ln w="9525" cap="rnd">
            <a:solidFill>
              <a:srgbClr val="4DB3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srgbClr val="50505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589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 Light</vt:lpstr>
      <vt:lpstr>Segoe UI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1</cp:revision>
  <dcterms:created xsi:type="dcterms:W3CDTF">2017-07-05T19:49:53Z</dcterms:created>
  <dcterms:modified xsi:type="dcterms:W3CDTF">2017-07-05T19:50:41Z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jimholtz@microsoft.com</vt:lpwstr>
  </property>
  <property fmtid="{D5CDD505-2E9C-101B-9397-08002B2CF9AE}" pid="6" name="MSIP_Label_f42aa342-8706-4288-bd11-ebb85995028c_SetDate">
    <vt:lpwstr>2017-07-05T12:50:40.7741810-07:00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