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0000"/>
    <a:srgbClr val="FF4040"/>
    <a:srgbClr val="8C5DC1"/>
    <a:srgbClr val="6FCD88"/>
    <a:srgbClr val="7C9CD5"/>
    <a:srgbClr val="4573C4"/>
    <a:srgbClr val="C3D0EB"/>
    <a:srgbClr val="6B8FCF"/>
    <a:srgbClr val="83A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7075-15C9-4A17-9C0C-5D152D2E7F1B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DEE7-20A8-4A8F-973D-D601F469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DEE7-20A8-4A8F-973D-D601F469D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B441-08AE-4364-9845-42CC61802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C972-FAB5-40DC-9907-7F91E84C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EE81-59A0-4A86-9F8C-966CE229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0026-4F58-4797-9CC6-911AA7B5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1218-9D5E-4788-81FF-44070639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FADE-2A55-4B5E-A3C2-7E8D8011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8E8E-06BF-482B-850B-19DF2A4E7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52A9-A13B-4600-9BAE-B345C93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6673-66DB-4FEB-8662-F5C707CB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F2B2-80D4-4EB4-9041-678AE884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27532-0A84-440E-80A0-5CA33DF7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67B0-8151-4E76-A16F-13636B5A8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9BFA-338F-4BD2-B325-D9ACB5CC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91AE-7BAE-4D0C-BA33-4BBFD1A3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F707-91DE-497B-B658-2CA9F6BB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B65A-1931-482D-A0A3-402A394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E38B-0023-474A-83A8-EFF548A6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7C42-5389-45AC-81E6-EF12D3E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A3CA-8031-43E2-A3E1-090BFC4E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F0F9-69F8-4D9C-B214-9AFB8E4C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AC15-D0FB-4F2A-B8C1-2C30FA07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3282-A814-4410-92A7-75410A02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A11A-72FB-499C-9168-5B3784D5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0C72-D766-4269-BE46-B04767C2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D73D-C380-4DB5-93C3-B1860BF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65D-2D04-4467-AD98-D1C9303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7DE0-0051-466B-ADF5-D3EF374B4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1DCC3-B34C-445B-AB9D-E5525FB09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CA75-0D0C-4573-90C4-1E2F04EF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EAFF-5953-4D3C-A179-2B40E38A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A88CB-8F91-43A6-9E2D-07B4947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6D22-2B2E-49B7-BF6F-451316CB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3629-8D6F-45AF-842A-1AFF2CB9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1028-AA4D-4BEA-8670-3C881629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3EECE-61A6-4990-A3DF-E6488864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34C56-C021-4319-83EE-5811BCB7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7F854-51ED-41B5-BC48-03A27C6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7FEFB-63F9-4699-A3A1-A07524C9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A317-209F-4265-AECB-0DBD6FF8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AB6E-A1DD-455F-B321-48818289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7CA9C-82AB-4166-A20D-6C5705AA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1C72A-B725-4D87-A35E-CFE04249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D91E9-2339-463C-B1CE-D20B61CA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E586C-3D0D-4A08-ACD6-1AC55C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44C31-C7C7-416D-B821-7A7DA06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3EFF6-95AC-48F0-BA88-8D292B6F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A8CD-C922-4698-BB33-C95CE539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9030-1852-4538-97BA-1E0313E7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0E3C1-C401-467D-B8C7-43FDAC5A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C2681-B7CE-463E-8BBB-7A76D86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FA49-1B6E-453F-A087-FD8ACA74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F40-6A73-42B0-9917-28D6BB6E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FD39-843C-4863-800E-21CBBDC2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E036C-6750-4917-946F-D38F5F1AC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DC5B-87E9-47AC-82A0-3DBC8CB3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E59C-1953-43B7-A30A-7A89F8D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A892-E537-406F-94CC-56CD0BB3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CD394-92D0-4F3D-A6DB-65F2593E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9C5-3B97-4905-A76D-8C8DF48F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D469-B572-4A4E-906F-484F6DC9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36F1-053C-449E-9FD0-FDDBFFA7A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08C0-4D11-4FC9-A296-FC40A0B78AE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7AE1-2DCC-4C35-995C-DBFB022E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D7D2-63B1-4728-AF63-C32003AEC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53C5-B425-45A2-B7C3-63611E10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C56D4C-197B-4979-8117-4498573E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98457"/>
              </p:ext>
            </p:extLst>
          </p:nvPr>
        </p:nvGraphicFramePr>
        <p:xfrm>
          <a:off x="3508577" y="1173254"/>
          <a:ext cx="5787956" cy="41229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5864">
                  <a:extLst>
                    <a:ext uri="{9D8B030D-6E8A-4147-A177-3AD203B41FA5}">
                      <a16:colId xmlns:a16="http://schemas.microsoft.com/office/drawing/2014/main" val="2169013294"/>
                    </a:ext>
                  </a:extLst>
                </a:gridCol>
                <a:gridCol w="1932773">
                  <a:extLst>
                    <a:ext uri="{9D8B030D-6E8A-4147-A177-3AD203B41FA5}">
                      <a16:colId xmlns:a16="http://schemas.microsoft.com/office/drawing/2014/main" val="3223683248"/>
                    </a:ext>
                  </a:extLst>
                </a:gridCol>
                <a:gridCol w="1929319">
                  <a:extLst>
                    <a:ext uri="{9D8B030D-6E8A-4147-A177-3AD203B41FA5}">
                      <a16:colId xmlns:a16="http://schemas.microsoft.com/office/drawing/2014/main" val="1262353694"/>
                    </a:ext>
                  </a:extLst>
                </a:gridCol>
              </a:tblGrid>
              <a:tr h="4581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953960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449686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10K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49730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293683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406179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430251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08794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69618"/>
                  </a:ext>
                </a:extLst>
              </a:tr>
              <a:tr h="4581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761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B4EE6A5-D8F1-4382-865B-B83210D4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33" y="1173259"/>
            <a:ext cx="457710" cy="4572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3804A79-7009-4CF0-80BA-888698CE7B92}"/>
              </a:ext>
            </a:extLst>
          </p:cNvPr>
          <p:cNvSpPr/>
          <p:nvPr/>
        </p:nvSpPr>
        <p:spPr>
          <a:xfrm>
            <a:off x="3605852" y="2885463"/>
            <a:ext cx="496111" cy="953311"/>
          </a:xfrm>
          <a:prstGeom prst="downArrow">
            <a:avLst/>
          </a:prstGeom>
          <a:noFill/>
          <a:ln w="381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F9A25-2681-47E9-81C6-F6AF040B3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833" y="1630459"/>
            <a:ext cx="45771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319E1-42A3-4B58-B13E-036B9F1BD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833" y="2087659"/>
            <a:ext cx="457710" cy="4572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BD0885D-072C-40D7-AB5E-393983DF112F}"/>
              </a:ext>
            </a:extLst>
          </p:cNvPr>
          <p:cNvSpPr/>
          <p:nvPr/>
        </p:nvSpPr>
        <p:spPr>
          <a:xfrm>
            <a:off x="4199239" y="2885463"/>
            <a:ext cx="496111" cy="953311"/>
          </a:xfrm>
          <a:prstGeom prst="downArrow">
            <a:avLst/>
          </a:prstGeom>
          <a:noFill/>
          <a:ln w="381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05D675D-2196-42C8-8325-5146321A166C}"/>
              </a:ext>
            </a:extLst>
          </p:cNvPr>
          <p:cNvSpPr/>
          <p:nvPr/>
        </p:nvSpPr>
        <p:spPr>
          <a:xfrm>
            <a:off x="4792476" y="2885463"/>
            <a:ext cx="496111" cy="95331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AA6259-9227-4214-A5F4-721A85B2F85B}"/>
              </a:ext>
            </a:extLst>
          </p:cNvPr>
          <p:cNvSpPr/>
          <p:nvPr/>
        </p:nvSpPr>
        <p:spPr>
          <a:xfrm>
            <a:off x="5548142" y="3362118"/>
            <a:ext cx="496111" cy="953311"/>
          </a:xfrm>
          <a:prstGeom prst="downArrow">
            <a:avLst/>
          </a:prstGeom>
          <a:noFill/>
          <a:ln w="381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1K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40BF484-41A8-4651-BCC0-86672F3DDB50}"/>
              </a:ext>
            </a:extLst>
          </p:cNvPr>
          <p:cNvSpPr/>
          <p:nvPr/>
        </p:nvSpPr>
        <p:spPr>
          <a:xfrm>
            <a:off x="6141529" y="3362118"/>
            <a:ext cx="496111" cy="953311"/>
          </a:xfrm>
          <a:prstGeom prst="downArrow">
            <a:avLst/>
          </a:prstGeom>
          <a:noFill/>
          <a:ln w="381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3K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79DCC12-D3F1-4273-B2B0-399459295742}"/>
              </a:ext>
            </a:extLst>
          </p:cNvPr>
          <p:cNvSpPr/>
          <p:nvPr/>
        </p:nvSpPr>
        <p:spPr>
          <a:xfrm>
            <a:off x="6734766" y="3362118"/>
            <a:ext cx="496111" cy="95331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15K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67FBA69-7F1C-4350-8817-E1E11905E63E}"/>
              </a:ext>
            </a:extLst>
          </p:cNvPr>
          <p:cNvSpPr/>
          <p:nvPr/>
        </p:nvSpPr>
        <p:spPr>
          <a:xfrm>
            <a:off x="7482399" y="3838773"/>
            <a:ext cx="496111" cy="953311"/>
          </a:xfrm>
          <a:prstGeom prst="downArrow">
            <a:avLst/>
          </a:prstGeom>
          <a:noFill/>
          <a:ln w="381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8K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81B2FAE-2410-425E-8585-803222F95B35}"/>
              </a:ext>
            </a:extLst>
          </p:cNvPr>
          <p:cNvSpPr/>
          <p:nvPr/>
        </p:nvSpPr>
        <p:spPr>
          <a:xfrm>
            <a:off x="8075786" y="3838773"/>
            <a:ext cx="496111" cy="953311"/>
          </a:xfrm>
          <a:prstGeom prst="downArrow">
            <a:avLst/>
          </a:prstGeom>
          <a:noFill/>
          <a:ln w="381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9K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A6DB5F-10B5-4134-AD94-A5D76A42D33A}"/>
              </a:ext>
            </a:extLst>
          </p:cNvPr>
          <p:cNvSpPr/>
          <p:nvPr/>
        </p:nvSpPr>
        <p:spPr>
          <a:xfrm>
            <a:off x="8669023" y="3838773"/>
            <a:ext cx="496111" cy="95331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40K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F9424D07-6CB4-4661-931D-DD4E6D9AAA32}"/>
              </a:ext>
            </a:extLst>
          </p:cNvPr>
          <p:cNvSpPr/>
          <p:nvPr/>
        </p:nvSpPr>
        <p:spPr>
          <a:xfrm>
            <a:off x="5263541" y="451784"/>
            <a:ext cx="569201" cy="624219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89B08311-897D-4F5F-9A66-99DED1238511}"/>
              </a:ext>
            </a:extLst>
          </p:cNvPr>
          <p:cNvSpPr/>
          <p:nvPr/>
        </p:nvSpPr>
        <p:spPr>
          <a:xfrm>
            <a:off x="7197798" y="451783"/>
            <a:ext cx="569201" cy="624219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B9B69C26-5FED-423C-BC2C-B78AC29F18A1}"/>
              </a:ext>
            </a:extLst>
          </p:cNvPr>
          <p:cNvSpPr/>
          <p:nvPr/>
        </p:nvSpPr>
        <p:spPr>
          <a:xfrm>
            <a:off x="9123681" y="451782"/>
            <a:ext cx="569201" cy="624219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53AB84-0F6C-4C95-9AD4-A82E23457409}"/>
              </a:ext>
            </a:extLst>
          </p:cNvPr>
          <p:cNvSpPr/>
          <p:nvPr/>
        </p:nvSpPr>
        <p:spPr>
          <a:xfrm>
            <a:off x="2711701" y="1231622"/>
            <a:ext cx="274320" cy="274320"/>
          </a:xfrm>
          <a:prstGeom prst="ellipse">
            <a:avLst/>
          </a:prstGeom>
          <a:noFill/>
          <a:ln w="25400">
            <a:solidFill>
              <a:srgbClr val="6F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CD88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C007885-DA5C-4931-A154-40350201E3E6}"/>
              </a:ext>
            </a:extLst>
          </p:cNvPr>
          <p:cNvSpPr/>
          <p:nvPr/>
        </p:nvSpPr>
        <p:spPr>
          <a:xfrm>
            <a:off x="2711701" y="1706653"/>
            <a:ext cx="274320" cy="274320"/>
          </a:xfrm>
          <a:prstGeom prst="ellipse">
            <a:avLst/>
          </a:prstGeom>
          <a:noFill/>
          <a:ln w="25400">
            <a:solidFill>
              <a:srgbClr val="8C5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C5DC1"/>
                </a:solidFill>
              </a:rPr>
              <a:t>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D847EAE-566D-42B6-AD13-15BC1C67250F}"/>
              </a:ext>
            </a:extLst>
          </p:cNvPr>
          <p:cNvSpPr/>
          <p:nvPr/>
        </p:nvSpPr>
        <p:spPr>
          <a:xfrm>
            <a:off x="2711701" y="2163853"/>
            <a:ext cx="274320" cy="274320"/>
          </a:xfrm>
          <a:prstGeom prst="ellipse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546DBF-296E-420B-80FD-66E49F1B6E90}"/>
              </a:ext>
            </a:extLst>
          </p:cNvPr>
          <p:cNvCxnSpPr>
            <a:cxnSpLocks/>
          </p:cNvCxnSpPr>
          <p:nvPr/>
        </p:nvCxnSpPr>
        <p:spPr>
          <a:xfrm>
            <a:off x="5421940" y="1154030"/>
            <a:ext cx="627" cy="471289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593B779-DA70-468B-9D15-8940BB52D3C2}"/>
              </a:ext>
            </a:extLst>
          </p:cNvPr>
          <p:cNvCxnSpPr>
            <a:cxnSpLocks/>
          </p:cNvCxnSpPr>
          <p:nvPr/>
        </p:nvCxnSpPr>
        <p:spPr>
          <a:xfrm>
            <a:off x="7363046" y="1173254"/>
            <a:ext cx="1398" cy="469367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01F7230-B5BD-48CC-B977-214220F27B3D}"/>
              </a:ext>
            </a:extLst>
          </p:cNvPr>
          <p:cNvCxnSpPr>
            <a:cxnSpLocks/>
          </p:cNvCxnSpPr>
          <p:nvPr/>
        </p:nvCxnSpPr>
        <p:spPr>
          <a:xfrm flipH="1">
            <a:off x="9294277" y="1146410"/>
            <a:ext cx="11446" cy="472051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5B5A2DA8-D2BC-42C6-B7A6-FE788D05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08963"/>
              </p:ext>
            </p:extLst>
          </p:nvPr>
        </p:nvGraphicFramePr>
        <p:xfrm>
          <a:off x="332034" y="5623089"/>
          <a:ext cx="1143404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378">
                  <a:extLst>
                    <a:ext uri="{9D8B030D-6E8A-4147-A177-3AD203B41FA5}">
                      <a16:colId xmlns:a16="http://schemas.microsoft.com/office/drawing/2014/main" val="3934216712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3398057071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1931405690"/>
                    </a:ext>
                  </a:extLst>
                </a:gridCol>
                <a:gridCol w="1081780">
                  <a:extLst>
                    <a:ext uri="{9D8B030D-6E8A-4147-A177-3AD203B41FA5}">
                      <a16:colId xmlns:a16="http://schemas.microsoft.com/office/drawing/2014/main" val="1155177157"/>
                    </a:ext>
                  </a:extLst>
                </a:gridCol>
                <a:gridCol w="348113">
                  <a:extLst>
                    <a:ext uri="{9D8B030D-6E8A-4147-A177-3AD203B41FA5}">
                      <a16:colId xmlns:a16="http://schemas.microsoft.com/office/drawing/2014/main" val="393428427"/>
                    </a:ext>
                  </a:extLst>
                </a:gridCol>
                <a:gridCol w="1050785">
                  <a:extLst>
                    <a:ext uri="{9D8B030D-6E8A-4147-A177-3AD203B41FA5}">
                      <a16:colId xmlns:a16="http://schemas.microsoft.com/office/drawing/2014/main" val="2692366409"/>
                    </a:ext>
                  </a:extLst>
                </a:gridCol>
              </a:tblGrid>
              <a:tr h="20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minute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(5+X) minutes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(5+2X) minutes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8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027"/>
                  </a:ext>
                </a:extLst>
              </a:tr>
            </a:tbl>
          </a:graphicData>
        </a:graphic>
      </p:graphicFrame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2E867F9-D310-4FEA-8D6C-BE77FFBA0D2A}"/>
              </a:ext>
            </a:extLst>
          </p:cNvPr>
          <p:cNvCxnSpPr>
            <a:cxnSpLocks/>
          </p:cNvCxnSpPr>
          <p:nvPr/>
        </p:nvCxnSpPr>
        <p:spPr>
          <a:xfrm>
            <a:off x="3503231" y="3918722"/>
            <a:ext cx="0" cy="200826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4BF3D9A-4B06-4FAF-B676-B30BD2907F3D}"/>
              </a:ext>
            </a:extLst>
          </p:cNvPr>
          <p:cNvSpPr/>
          <p:nvPr/>
        </p:nvSpPr>
        <p:spPr>
          <a:xfrm>
            <a:off x="2849053" y="5455373"/>
            <a:ext cx="6447480" cy="606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55607D5-DAF5-428A-AFA1-26AEC19C4AED}"/>
              </a:ext>
            </a:extLst>
          </p:cNvPr>
          <p:cNvSpPr/>
          <p:nvPr/>
        </p:nvSpPr>
        <p:spPr>
          <a:xfrm>
            <a:off x="1578858" y="5461578"/>
            <a:ext cx="5784188" cy="606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6278291-8713-4EBF-84F4-A1F95A3E1492}"/>
              </a:ext>
            </a:extLst>
          </p:cNvPr>
          <p:cNvSpPr/>
          <p:nvPr/>
        </p:nvSpPr>
        <p:spPr>
          <a:xfrm>
            <a:off x="320588" y="5454128"/>
            <a:ext cx="5113328" cy="606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00803913-34D5-4835-8BAC-94A30AF883E0}"/>
              </a:ext>
            </a:extLst>
          </p:cNvPr>
          <p:cNvSpPr/>
          <p:nvPr/>
        </p:nvSpPr>
        <p:spPr>
          <a:xfrm>
            <a:off x="5433385" y="5466368"/>
            <a:ext cx="4926673" cy="606676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248AC82-1417-4C4D-B049-7D54DEC153D0}"/>
              </a:ext>
            </a:extLst>
          </p:cNvPr>
          <p:cNvSpPr/>
          <p:nvPr/>
        </p:nvSpPr>
        <p:spPr>
          <a:xfrm>
            <a:off x="7355010" y="5467940"/>
            <a:ext cx="3356276" cy="606676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FE88C99-AD30-4954-89FC-C1250CE94265}"/>
              </a:ext>
            </a:extLst>
          </p:cNvPr>
          <p:cNvSpPr/>
          <p:nvPr/>
        </p:nvSpPr>
        <p:spPr>
          <a:xfrm>
            <a:off x="9307351" y="5461578"/>
            <a:ext cx="2458731" cy="606676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7D3740713BD419A15FB322AEBC370" ma:contentTypeVersion="11" ma:contentTypeDescription="Create a new document." ma:contentTypeScope="" ma:versionID="56d9ab79dd9b81bb69263c1b348775eb">
  <xsd:schema xmlns:xsd="http://www.w3.org/2001/XMLSchema" xmlns:xs="http://www.w3.org/2001/XMLSchema" xmlns:p="http://schemas.microsoft.com/office/2006/metadata/properties" xmlns:ns1="http://schemas.microsoft.com/sharepoint/v3" xmlns:ns2="92d7feef-354a-48df-980f-7d01c7e6ed81" xmlns:ns3="f796a62b-71a0-4b99-a2f3-617b93043839" targetNamespace="http://schemas.microsoft.com/office/2006/metadata/properties" ma:root="true" ma:fieldsID="7d46c276b04517b2c7c47189b0382944" ns1:_="" ns2:_="" ns3:_="">
    <xsd:import namespace="http://schemas.microsoft.com/sharepoint/v3"/>
    <xsd:import namespace="92d7feef-354a-48df-980f-7d01c7e6ed81"/>
    <xsd:import namespace="f796a62b-71a0-4b99-a2f3-617b930438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1:PublishingStartDate" minOccurs="0"/>
                <xsd:element ref="ns1:PublishingExpirationDate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7feef-354a-48df-980f-7d01c7e6ed81" elementFormDefault="qualified">
    <xsd:import namespace="http://schemas.microsoft.com/office/2006/documentManagement/types"/>
    <xsd:import namespace="http://schemas.microsoft.com/office/infopath/2007/PartnerControls"/>
    <xsd:element name="SharedWithUsers" ma:index="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6a62b-71a0-4b99-a2f3-617b930438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1E3146-910C-410D-BFAB-0B6707952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2d7feef-354a-48df-980f-7d01c7e6ed81"/>
    <ds:schemaRef ds:uri="f796a62b-71a0-4b99-a2f3-617b930438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225253-8BDF-4B6A-997F-4E6D7151A6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22CFAA-BA4A-4B23-8A18-14D6BD5641FA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796a62b-71a0-4b99-a2f3-617b93043839"/>
    <ds:schemaRef ds:uri="92d7feef-354a-48df-980f-7d01c7e6ed8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40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Daly</dc:creator>
  <cp:lastModifiedBy>Srikumar Nair</cp:lastModifiedBy>
  <cp:revision>17</cp:revision>
  <dcterms:created xsi:type="dcterms:W3CDTF">2018-02-16T20:24:38Z</dcterms:created>
  <dcterms:modified xsi:type="dcterms:W3CDTF">2018-03-10T00:46:34Z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jdaly@microsoft.com</vt:lpwstr>
  </property>
  <property fmtid="{D5CDD505-2E9C-101B-9397-08002B2CF9AE}" pid="5" name="MSIP_Label_f42aa342-8706-4288-bd11-ebb85995028c_SetDate">
    <vt:lpwstr>2018-02-16T21:45:23.3464105Z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0x01010036A7D3740713BD419A15FB322AEBC370</vt:lpwstr>
  </property>
</Properties>
</file>