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E667F-7B98-496C-B986-992719FE681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7915D-D4E9-4E61-8311-950A4824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011F0-ACFA-48B1-B5C6-41A1D576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2BB1-45B8-4AB3-B797-F816FA2D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0474-E31A-4904-AD17-78FA6220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8275-D8D7-4331-A97B-83A6BD94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0387-B0D1-4B38-BBA3-B64C720C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A58E-B530-4325-9704-BA8715D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E05-900E-440F-B238-2F61AB3E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6D9B7-75F4-47FA-B965-48C8BBE4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87FD-15D7-4894-A792-CB42067D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7D77-A5AD-4917-9FEA-6E7FEF48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1D24-BF61-4A2D-A776-D89A9F87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68CFF-A4F2-471E-8C97-5BC28DA4D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1AE2-7DD4-4237-AF3E-4B869885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7439-0C0D-469E-9FCA-03C88966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259D-589F-414C-A7BC-58DE7A3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79CB-81B4-4078-8283-DDE6B71B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9ECE-BC44-49A1-92A7-16C200EB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5C02-82D4-417B-87A7-373D1E94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85F5-D9D3-4DB6-82D3-26678134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4B80-01F4-4D95-812C-E8ACE40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77C7-6C0D-4A4A-A652-546FE33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E206-0628-4B04-875D-7B4B734F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61D0-DF48-46C4-A0F1-F6F6BFC0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AC6-B427-40A2-9EE6-82CEEFFC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6316-E62D-49CA-8BA8-CCFF23A7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F8A9-915D-4B7E-BE4C-9C879701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93EF-43BB-4412-9939-AFCA4EA5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CDD3-8F6F-4BB2-AC9A-E5A7EEEAE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4B262-274A-4437-9256-843BBD9A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08EE-736F-4CE7-9510-82B94E91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31C4-E2BB-45F5-AE43-EA96DE5E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8153-D0C0-4E31-9DEB-E152D87F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78FC-AFAE-4355-9D5B-8598C6DE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5E0D-ED55-4482-8461-78A2FBE7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017E-B56A-4EF8-B03B-BD602EE7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833B-6EC3-4870-B653-9BD506030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26E03-445E-4C7D-84A1-2AC8B114D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FF6FE-18AF-4631-BA04-D96EF1C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F3AB-7F8A-4FB0-8CD6-36BB023C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94C76-F78B-4FF1-9E5A-F18353B4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F8B-1740-4E2B-8FFE-DA28A337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9CB31-1F42-4C3A-A0B4-AABB0CD3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98FA9-DBBD-4F11-86B7-77EC1060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E898-BF71-4398-94F5-3824ABC4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9D78F-9345-45B7-89E1-E122B2BD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4350B-C19C-4059-877A-654DE8E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AE280-459F-45AF-992F-AF926E26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172-5B87-4146-A9EA-AFFF5070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F672-CD21-499A-8CA3-510CEA68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64FD3-A02B-422A-848A-BF504EA89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2EE4-E568-4791-BFF5-B2D90281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4348-8343-48AF-9198-B4588D7C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098D-73FC-41BD-AB71-E53BB3C0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F41-C007-48D4-A986-584D74D2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1FE01-D914-4535-8EBA-15C5A512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A5F0E-077B-410A-8450-8B6A6CFE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4CE7-6939-432D-9C92-85A7B853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0D4B-6C83-4C6F-AE69-8B9834A7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0EE52-2C71-47ED-9309-5E7791A5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DB579-3A9F-4752-B2D4-73025080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C0729-F16C-4EA7-9A0C-AB713BEB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0B45-93D5-47D1-A80A-D77CF28F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FCC8-3165-4F56-9B23-C20BE7F5E79D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E0F5-3F37-4B95-AEE5-40B97FF55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9DAD-FEAD-40AB-BDCC-E355DC85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8C50-5773-4CD4-B7AF-E0117AB4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F52A2-6D8A-4FA2-8A88-C87AB3B1D8EF}"/>
              </a:ext>
            </a:extLst>
          </p:cNvPr>
          <p:cNvPicPr/>
          <p:nvPr/>
        </p:nvPicPr>
        <p:blipFill rotWithShape="1">
          <a:blip r:embed="rId3"/>
          <a:srcRect l="4633" t="24670"/>
          <a:stretch/>
        </p:blipFill>
        <p:spPr>
          <a:xfrm>
            <a:off x="3076049" y="1029712"/>
            <a:ext cx="6802020" cy="448627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893243-7D77-4957-BF0F-8D35678FB612}"/>
              </a:ext>
            </a:extLst>
          </p:cNvPr>
          <p:cNvSpPr/>
          <p:nvPr/>
        </p:nvSpPr>
        <p:spPr>
          <a:xfrm>
            <a:off x="3028424" y="1545987"/>
            <a:ext cx="241875" cy="317905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02332-D4DD-4542-982C-611FDD54B234}"/>
              </a:ext>
            </a:extLst>
          </p:cNvPr>
          <p:cNvSpPr txBox="1"/>
          <p:nvPr/>
        </p:nvSpPr>
        <p:spPr>
          <a:xfrm>
            <a:off x="1933575" y="1184513"/>
            <a:ext cx="129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Tabs</a:t>
            </a:r>
            <a:endParaRPr lang="en-US" sz="14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D86721-14B7-4D4C-831C-40F8E02D23B9}"/>
              </a:ext>
            </a:extLst>
          </p:cNvPr>
          <p:cNvSpPr/>
          <p:nvPr/>
        </p:nvSpPr>
        <p:spPr>
          <a:xfrm>
            <a:off x="3018902" y="1924050"/>
            <a:ext cx="241875" cy="3324225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B811A-0698-424E-99E1-92BF95AF1391}"/>
              </a:ext>
            </a:extLst>
          </p:cNvPr>
          <p:cNvCxnSpPr>
            <a:cxnSpLocks/>
          </p:cNvCxnSpPr>
          <p:nvPr/>
        </p:nvCxnSpPr>
        <p:spPr>
          <a:xfrm flipH="1">
            <a:off x="1993900" y="1242457"/>
            <a:ext cx="94377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5156B1E4-F2B3-4F12-B01A-A09F215D96B0}"/>
              </a:ext>
            </a:extLst>
          </p:cNvPr>
          <p:cNvSpPr/>
          <p:nvPr/>
        </p:nvSpPr>
        <p:spPr>
          <a:xfrm>
            <a:off x="3018901" y="1082797"/>
            <a:ext cx="241875" cy="317905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B579-6712-43D6-A4D8-50EB9936CB77}"/>
              </a:ext>
            </a:extLst>
          </p:cNvPr>
          <p:cNvSpPr txBox="1"/>
          <p:nvPr/>
        </p:nvSpPr>
        <p:spPr>
          <a:xfrm>
            <a:off x="1933575" y="1646670"/>
            <a:ext cx="129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Toolbar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DCEE62-51B4-47DC-8A2C-517B83CF93FA}"/>
              </a:ext>
            </a:extLst>
          </p:cNvPr>
          <p:cNvCxnSpPr>
            <a:cxnSpLocks/>
          </p:cNvCxnSpPr>
          <p:nvPr/>
        </p:nvCxnSpPr>
        <p:spPr>
          <a:xfrm flipH="1">
            <a:off x="1993900" y="1704614"/>
            <a:ext cx="94377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C6D0C0-2504-458D-9FCE-FBDE21D203DE}"/>
              </a:ext>
            </a:extLst>
          </p:cNvPr>
          <p:cNvSpPr txBox="1"/>
          <p:nvPr/>
        </p:nvSpPr>
        <p:spPr>
          <a:xfrm>
            <a:off x="1933575" y="3562588"/>
            <a:ext cx="1299370" cy="29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da-DK" sz="1400" dirty="0"/>
              <a:t>Content area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02A32-BBF8-410A-BFC3-D5C880E535E2}"/>
              </a:ext>
            </a:extLst>
          </p:cNvPr>
          <p:cNvCxnSpPr>
            <a:cxnSpLocks/>
          </p:cNvCxnSpPr>
          <p:nvPr/>
        </p:nvCxnSpPr>
        <p:spPr>
          <a:xfrm flipH="1">
            <a:off x="2016125" y="3585607"/>
            <a:ext cx="921545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81C4647-C6AC-43FE-B7E2-66A508B63CF6}"/>
              </a:ext>
            </a:extLst>
          </p:cNvPr>
          <p:cNvSpPr/>
          <p:nvPr/>
        </p:nvSpPr>
        <p:spPr>
          <a:xfrm>
            <a:off x="1933575" y="920916"/>
            <a:ext cx="8064166" cy="47003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2017-08-25T13:29:12Z</dcterms:created>
  <dcterms:modified xsi:type="dcterms:W3CDTF">2017-08-25T13:29:46Z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2017-08-25T15:29:39.7376116+02:00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