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5B0E-AA2F-DF4C-80C3-EA5E2558ED31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A3C-70BA-894E-92B5-A57C04C0E8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33400" y="2896394"/>
            <a:ext cx="7823200" cy="3898106"/>
          </a:xfrm>
          <a:custGeom>
            <a:avLst/>
            <a:gdLst>
              <a:gd name="connsiteX0" fmla="*/ 0 w 7823200"/>
              <a:gd name="connsiteY0" fmla="*/ 3511550 h 3511550"/>
              <a:gd name="connsiteX1" fmla="*/ 1714500 w 7823200"/>
              <a:gd name="connsiteY1" fmla="*/ 1339850 h 3511550"/>
              <a:gd name="connsiteX2" fmla="*/ 3708400 w 7823200"/>
              <a:gd name="connsiteY2" fmla="*/ 44450 h 3511550"/>
              <a:gd name="connsiteX3" fmla="*/ 5842000 w 7823200"/>
              <a:gd name="connsiteY3" fmla="*/ 1073150 h 3511550"/>
              <a:gd name="connsiteX4" fmla="*/ 7823200 w 7823200"/>
              <a:gd name="connsiteY4" fmla="*/ 3397250 h 351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200" h="3511550">
                <a:moveTo>
                  <a:pt x="0" y="3511550"/>
                </a:moveTo>
                <a:cubicBezTo>
                  <a:pt x="548216" y="2714625"/>
                  <a:pt x="1096433" y="1917700"/>
                  <a:pt x="1714500" y="1339850"/>
                </a:cubicBezTo>
                <a:cubicBezTo>
                  <a:pt x="2332567" y="762000"/>
                  <a:pt x="3020483" y="88900"/>
                  <a:pt x="3708400" y="44450"/>
                </a:cubicBezTo>
                <a:cubicBezTo>
                  <a:pt x="4396317" y="0"/>
                  <a:pt x="5156200" y="514350"/>
                  <a:pt x="5842000" y="1073150"/>
                </a:cubicBezTo>
                <a:cubicBezTo>
                  <a:pt x="6527800" y="1631950"/>
                  <a:pt x="7823200" y="3397250"/>
                  <a:pt x="7823200" y="3397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94500"/>
            <a:ext cx="5334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5400" y="6489700"/>
            <a:ext cx="613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Elder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7500" y="5651500"/>
            <a:ext cx="7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</a:p>
          <a:p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1300" y="5651500"/>
            <a:ext cx="73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</a:t>
            </a:r>
          </a:p>
          <a:p>
            <a:r>
              <a:rPr lang="en-US" dirty="0" smtClean="0"/>
              <a:t>slope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478366" y="5249334"/>
            <a:ext cx="2468033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1149350" y="3905250"/>
            <a:ext cx="10414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331905" y="2716081"/>
            <a:ext cx="160522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40147" y="4552553"/>
            <a:ext cx="171370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588000" y="2947194"/>
            <a:ext cx="622300" cy="52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670153" y="3384153"/>
            <a:ext cx="97710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6540500" y="3721894"/>
            <a:ext cx="622300" cy="52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503591" y="4280297"/>
            <a:ext cx="1217612" cy="79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7226300" y="5435600"/>
            <a:ext cx="19939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654050" y="6162364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54050" y="586740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41350" y="5583766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1350" y="5274733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4050" y="4957236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49817" y="4648203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1288256" y="5226795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8256" y="4931831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275556" y="464819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1275556" y="4339164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1288256" y="402166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284023" y="3712634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015456" y="322373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015456" y="2928766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002756" y="2645132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002756" y="2336099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3015456" y="2018602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6051550" y="369361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6047317" y="3494646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6047317" y="328721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6051550" y="3088258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047317" y="291469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7009078" y="456432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7004845" y="4365356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7004845" y="415792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009078" y="3958968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004845" y="378540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108950" y="6002867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8108950" y="5690969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8113184" y="536500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8113184" y="504750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108950" y="4696135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533400" y="6421966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793750" y="6026897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1009650" y="5719233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1167606" y="5448299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2321971" y="4021667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2645833" y="3717673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2919413" y="3426912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3248290" y="3147529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2027771" y="4318000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4179623" y="2793299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5084233" y="3050164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530850" y="3299929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5888565" y="3602565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6263217" y="3953933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3400" y="520700"/>
            <a:ext cx="663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HOBO Air Temperature &amp; Relative Humidity Sensors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52400" y="3730368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 Top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12056" y="3354946"/>
            <a:ext cx="7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I-Lean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55913" y="1596761"/>
            <a:ext cx="78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Ursula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888565" y="2568932"/>
            <a:ext cx="63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SMU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966745" y="3359179"/>
            <a:ext cx="68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SMM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854950" y="4111356"/>
            <a:ext cx="8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Freddie</a:t>
            </a:r>
            <a:endParaRPr lang="en-US" dirty="0"/>
          </a:p>
        </p:txBody>
      </p:sp>
      <p:sp>
        <p:nvSpPr>
          <p:cNvPr id="89" name="Isosceles Triangle 88"/>
          <p:cNvSpPr/>
          <p:nvPr/>
        </p:nvSpPr>
        <p:spPr>
          <a:xfrm>
            <a:off x="5418665" y="1291168"/>
            <a:ext cx="215900" cy="135467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589739" y="1148836"/>
            <a:ext cx="305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=Kevin’s sensor, since Jan 2010</a:t>
            </a:r>
            <a:endParaRPr lang="en-US" dirty="0"/>
          </a:p>
        </p:txBody>
      </p:sp>
      <p:sp>
        <p:nvSpPr>
          <p:cNvPr id="91" name="Isosceles Triangle 90"/>
          <p:cNvSpPr/>
          <p:nvPr/>
        </p:nvSpPr>
        <p:spPr>
          <a:xfrm>
            <a:off x="5431365" y="1557868"/>
            <a:ext cx="215900" cy="135467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602439" y="1415536"/>
            <a:ext cx="356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=new sensor, since Feb or May 2012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59976" y="6254234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65717" y="5953668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62001" y="5584336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67394" y="527473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1-4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077309" y="3853140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6589" y="3504168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600957" y="3250730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248290" y="29382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969295" y="4296022"/>
            <a:ext cx="22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</a:t>
            </a:r>
            <a:r>
              <a:rPr lang="en-US" dirty="0" err="1" smtClean="0"/>
              <a:t>btwn</a:t>
            </a:r>
            <a:r>
              <a:rPr lang="en-US" dirty="0" smtClean="0"/>
              <a:t> wells 5 &amp; 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79623" y="2527062"/>
            <a:ext cx="136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 well 15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10809" y="2917885"/>
            <a:ext cx="4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167967" y="3223725"/>
            <a:ext cx="4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530850" y="3527968"/>
            <a:ext cx="4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9223" y="38973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Percy Link</dc:creator>
  <cp:lastModifiedBy>Percy Link</cp:lastModifiedBy>
  <cp:revision>1</cp:revision>
  <dcterms:created xsi:type="dcterms:W3CDTF">2012-10-05T20:20:29Z</dcterms:created>
  <dcterms:modified xsi:type="dcterms:W3CDTF">2012-10-05T20:23:44Z</dcterms:modified>
</cp:coreProperties>
</file>