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91" r:id="rId6"/>
    <p:sldId id="325" r:id="rId7"/>
    <p:sldId id="329" r:id="rId8"/>
    <p:sldId id="327" r:id="rId9"/>
    <p:sldId id="332" r:id="rId10"/>
    <p:sldId id="333" r:id="rId11"/>
    <p:sldId id="330" r:id="rId12"/>
    <p:sldId id="334" r:id="rId13"/>
  </p:sldIdLst>
  <p:sldSz cx="9144000" cy="6858000" type="screen4x3"/>
  <p:notesSz cx="10020300" cy="6888163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0F"/>
    <a:srgbClr val="83725B"/>
    <a:srgbClr val="003896"/>
    <a:srgbClr val="B2B2B2"/>
    <a:srgbClr val="C0C0C0"/>
    <a:srgbClr val="EAEAEA"/>
    <a:srgbClr val="C97A00"/>
    <a:srgbClr val="858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738" y="-84"/>
      </p:cViewPr>
      <p:guideLst>
        <p:guide orient="horz" pos="1253"/>
        <p:guide orient="horz" pos="890"/>
        <p:guide orient="horz" pos="3657"/>
        <p:guide orient="horz" pos="1752"/>
        <p:guide orient="horz" pos="4156"/>
        <p:guide orient="horz" pos="3475"/>
        <p:guide pos="5556"/>
        <p:guide pos="5420"/>
        <p:guide pos="340"/>
        <p:guide pos="576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5D2D664-703C-4AD7-8FF5-B6A829A222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0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5938"/>
            <a:ext cx="3446462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8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3F514B0-DCC3-4770-9789-9AB125DF305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5093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 userDrawn="1"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5" name="Picture 148" descr="logo sma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1"/>
            <p:cNvSpPr>
              <a:spLocks noChangeArrowheads="1"/>
            </p:cNvSpPr>
            <p:nvPr userDrawn="1"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pic>
          <p:nvPicPr>
            <p:cNvPr id="7" name="Picture 23" descr="dd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101"/>
            <p:cNvSpPr>
              <a:spLocks noChangeArrowheads="1"/>
            </p:cNvSpPr>
            <p:nvPr userDrawn="1"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02" descr="coolers"/>
            <p:cNvSpPr>
              <a:spLocks noChangeArrowheads="1"/>
            </p:cNvSpPr>
            <p:nvPr userDrawn="1"/>
          </p:nvSpPr>
          <p:spPr bwMode="auto">
            <a:xfrm>
              <a:off x="275" y="858"/>
              <a:ext cx="1362" cy="1369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03"/>
            <p:cNvSpPr>
              <a:spLocks noChangeArrowheads="1"/>
            </p:cNvSpPr>
            <p:nvPr userDrawn="1"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04"/>
            <p:cNvSpPr>
              <a:spLocks noChangeArrowheads="1"/>
            </p:cNvSpPr>
            <p:nvPr userDrawn="1"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05"/>
            <p:cNvSpPr>
              <a:spLocks noChangeArrowheads="1"/>
            </p:cNvSpPr>
            <p:nvPr userDrawn="1"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06"/>
            <p:cNvSpPr>
              <a:spLocks noChangeArrowheads="1"/>
            </p:cNvSpPr>
            <p:nvPr userDrawn="1"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07"/>
            <p:cNvSpPr>
              <a:spLocks noChangeArrowheads="1"/>
            </p:cNvSpPr>
            <p:nvPr userDrawn="1"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08"/>
            <p:cNvSpPr>
              <a:spLocks noChangeArrowheads="1"/>
            </p:cNvSpPr>
            <p:nvPr userDrawn="1"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09"/>
            <p:cNvSpPr>
              <a:spLocks noChangeArrowheads="1"/>
            </p:cNvSpPr>
            <p:nvPr userDrawn="1"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110"/>
            <p:cNvSpPr>
              <a:spLocks noChangeArrowheads="1"/>
            </p:cNvSpPr>
            <p:nvPr userDrawn="1"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111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112"/>
            <p:cNvSpPr>
              <a:spLocks noChangeArrowheads="1"/>
            </p:cNvSpPr>
            <p:nvPr userDrawn="1"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113"/>
            <p:cNvSpPr>
              <a:spLocks noChangeArrowheads="1"/>
            </p:cNvSpPr>
            <p:nvPr userDrawn="1"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114"/>
            <p:cNvSpPr>
              <a:spLocks noChangeArrowheads="1"/>
            </p:cNvSpPr>
            <p:nvPr userDrawn="1"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115"/>
            <p:cNvSpPr>
              <a:spLocks noChangeArrowheads="1"/>
            </p:cNvSpPr>
            <p:nvPr userDrawn="1"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116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117"/>
            <p:cNvSpPr>
              <a:spLocks noChangeArrowheads="1"/>
            </p:cNvSpPr>
            <p:nvPr userDrawn="1"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118" descr="face"/>
            <p:cNvSpPr>
              <a:spLocks noChangeArrowheads="1"/>
            </p:cNvSpPr>
            <p:nvPr userDrawn="1"/>
          </p:nvSpPr>
          <p:spPr bwMode="auto">
            <a:xfrm>
              <a:off x="633" y="445"/>
              <a:ext cx="700" cy="701"/>
            </a:xfrm>
            <a:prstGeom prst="ellipse">
              <a:avLst/>
            </a:prstGeom>
            <a:blipFill dpi="0" rotWithShape="1">
              <a:blip r:embed="rId5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119"/>
            <p:cNvSpPr>
              <a:spLocks noChangeArrowheads="1"/>
            </p:cNvSpPr>
            <p:nvPr userDrawn="1"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120"/>
            <p:cNvSpPr>
              <a:spLocks noChangeArrowheads="1"/>
            </p:cNvSpPr>
            <p:nvPr userDrawn="1"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121"/>
            <p:cNvSpPr>
              <a:spLocks noChangeArrowheads="1"/>
            </p:cNvSpPr>
            <p:nvPr userDrawn="1"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122"/>
            <p:cNvSpPr>
              <a:spLocks noChangeArrowheads="1"/>
            </p:cNvSpPr>
            <p:nvPr userDrawn="1"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123"/>
            <p:cNvSpPr>
              <a:spLocks noChangeArrowheads="1"/>
            </p:cNvSpPr>
            <p:nvPr userDrawn="1"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124"/>
            <p:cNvSpPr>
              <a:spLocks noChangeArrowheads="1"/>
            </p:cNvSpPr>
            <p:nvPr userDrawn="1"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125"/>
            <p:cNvSpPr>
              <a:spLocks noChangeArrowheads="1"/>
            </p:cNvSpPr>
            <p:nvPr userDrawn="1"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126"/>
            <p:cNvSpPr>
              <a:spLocks noChangeArrowheads="1"/>
            </p:cNvSpPr>
            <p:nvPr userDrawn="1"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127"/>
            <p:cNvSpPr>
              <a:spLocks noChangeArrowheads="1"/>
            </p:cNvSpPr>
            <p:nvPr userDrawn="1"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128" descr="new smal workers"/>
            <p:cNvSpPr>
              <a:spLocks noChangeArrowheads="1"/>
            </p:cNvSpPr>
            <p:nvPr userDrawn="1"/>
          </p:nvSpPr>
          <p:spPr bwMode="auto">
            <a:xfrm>
              <a:off x="304" y="2033"/>
              <a:ext cx="1135" cy="1143"/>
            </a:xfrm>
            <a:prstGeom prst="ellipse">
              <a:avLst/>
            </a:prstGeom>
            <a:blipFill dpi="0" rotWithShape="1">
              <a:blip r:embed="rId6">
                <a:lum contrast="12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129"/>
            <p:cNvSpPr>
              <a:spLocks noChangeArrowheads="1"/>
            </p:cNvSpPr>
            <p:nvPr userDrawn="1"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7" name="Oval 130"/>
            <p:cNvSpPr>
              <a:spLocks noChangeArrowheads="1"/>
            </p:cNvSpPr>
            <p:nvPr userDrawn="1"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8" name="Oval 131"/>
            <p:cNvSpPr>
              <a:spLocks noChangeArrowheads="1"/>
            </p:cNvSpPr>
            <p:nvPr userDrawn="1"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9" name="Oval 132"/>
            <p:cNvSpPr>
              <a:spLocks noChangeArrowheads="1"/>
            </p:cNvSpPr>
            <p:nvPr userDrawn="1"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0" name="Oval 133"/>
            <p:cNvSpPr>
              <a:spLocks noChangeArrowheads="1"/>
            </p:cNvSpPr>
            <p:nvPr userDrawn="1"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" name="Oval 134"/>
            <p:cNvSpPr>
              <a:spLocks noChangeArrowheads="1"/>
            </p:cNvSpPr>
            <p:nvPr userDrawn="1"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2" name="Oval 135"/>
            <p:cNvSpPr>
              <a:spLocks noChangeArrowheads="1"/>
            </p:cNvSpPr>
            <p:nvPr userDrawn="1"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3" name="Oval 136"/>
            <p:cNvSpPr>
              <a:spLocks noChangeArrowheads="1"/>
            </p:cNvSpPr>
            <p:nvPr userDrawn="1"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4" name="Oval 137"/>
            <p:cNvSpPr>
              <a:spLocks noChangeArrowheads="1"/>
            </p:cNvSpPr>
            <p:nvPr userDrawn="1"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5" name="Oval 138" descr="boom"/>
            <p:cNvSpPr>
              <a:spLocks noChangeArrowheads="1"/>
            </p:cNvSpPr>
            <p:nvPr userDrawn="1"/>
          </p:nvSpPr>
          <p:spPr bwMode="auto">
            <a:xfrm>
              <a:off x="638" y="3018"/>
              <a:ext cx="949" cy="957"/>
            </a:xfrm>
            <a:prstGeom prst="ellipse">
              <a:avLst/>
            </a:prstGeom>
            <a:blipFill dpi="0" rotWithShape="1">
              <a:blip r:embed="rId7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6" name="Oval 139"/>
            <p:cNvSpPr>
              <a:spLocks noChangeArrowheads="1"/>
            </p:cNvSpPr>
            <p:nvPr userDrawn="1"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7" name="Oval 140"/>
            <p:cNvSpPr>
              <a:spLocks noChangeArrowheads="1"/>
            </p:cNvSpPr>
            <p:nvPr userDrawn="1"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8" name="Oval 141"/>
            <p:cNvSpPr>
              <a:spLocks noChangeArrowheads="1"/>
            </p:cNvSpPr>
            <p:nvPr userDrawn="1"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3" y="3271838"/>
            <a:ext cx="5545137" cy="676275"/>
          </a:xfrm>
        </p:spPr>
        <p:txBody>
          <a:bodyPr anchor="b"/>
          <a:lstStyle>
            <a:lvl1pPr>
              <a:defRPr>
                <a:solidFill>
                  <a:srgbClr val="003896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092575"/>
            <a:ext cx="5545137" cy="222091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83725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31770397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98D4-4229-444F-964B-26B09C4B281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80785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6688"/>
            <a:ext cx="2093913" cy="6315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166688"/>
            <a:ext cx="6132512" cy="6315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A62C-F830-46AA-9F5D-2A77E5A02E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54056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6563" y="166688"/>
            <a:ext cx="8378825" cy="6315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1275" y="6453188"/>
            <a:ext cx="10080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1048-D90A-430E-96B1-6DB480279ED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79687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94FF-9BB9-4EE7-BBDD-374D2EE6265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1039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C21E-2320-4424-B6A0-4F677B21A88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22167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436688"/>
            <a:ext cx="4113212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436688"/>
            <a:ext cx="41132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EA7BB-FCF0-4BEA-8D46-B7E251D02D1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9881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80BA3-F13E-47A3-9EB1-A51AA6588B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54081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AF20-F498-4F11-9A8E-2C86028BD1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6128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F8A8A-58B4-41F6-8395-DC3686EAC8C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8336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3F8A-D13E-436D-B166-F51F3F2B72A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19861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705E-2176-4075-98D4-84D3783F045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69643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3" descr="logo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1313"/>
            <a:ext cx="1173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7" descr="topsol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14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66688"/>
            <a:ext cx="65198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436688"/>
            <a:ext cx="83788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173831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453188"/>
            <a:ext cx="9350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fld id="{A5B23574-C3EE-4A6B-8CB3-D5256AECCE04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2000">
          <a:solidFill>
            <a:srgbClr val="003896"/>
          </a:solidFill>
          <a:latin typeface="+mn-lt"/>
          <a:ea typeface="+mn-ea"/>
          <a:cs typeface="+mn-cs"/>
        </a:defRPr>
      </a:lvl1pPr>
      <a:lvl2pPr marL="717550" indent="-271463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>
          <a:solidFill>
            <a:srgbClr val="003896"/>
          </a:solidFill>
          <a:latin typeface="+mn-lt"/>
          <a:cs typeface="+mn-cs"/>
        </a:defRPr>
      </a:lvl2pPr>
      <a:lvl3pPr marL="107632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600">
          <a:solidFill>
            <a:srgbClr val="003896"/>
          </a:solidFill>
          <a:latin typeface="+mn-lt"/>
          <a:cs typeface="+mn-cs"/>
        </a:defRPr>
      </a:lvl3pPr>
      <a:lvl4pPr marL="1435100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4pPr>
      <a:lvl5pPr marL="17938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5pPr>
      <a:lvl6pPr marL="22510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6pPr>
      <a:lvl7pPr marL="27082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7pPr>
      <a:lvl8pPr marL="31654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8pPr>
      <a:lvl9pPr marL="36226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591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8435" name="Group 162"/>
          <p:cNvGrpSpPr>
            <a:grpSpLocks/>
          </p:cNvGrpSpPr>
          <p:nvPr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18491" name="Picture 23" descr="d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2" name="Rectangle 91"/>
            <p:cNvSpPr>
              <a:spLocks noChangeArrowheads="1"/>
            </p:cNvSpPr>
            <p:nvPr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18493" name="Picture 161" descr="logo 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6" name="Group 155"/>
          <p:cNvGrpSpPr>
            <a:grpSpLocks/>
          </p:cNvGrpSpPr>
          <p:nvPr/>
        </p:nvGrpSpPr>
        <p:grpSpPr bwMode="auto">
          <a:xfrm>
            <a:off x="257175" y="1201738"/>
            <a:ext cx="2482850" cy="2444750"/>
            <a:chOff x="162" y="757"/>
            <a:chExt cx="1564" cy="1540"/>
          </a:xfrm>
        </p:grpSpPr>
        <p:sp>
          <p:nvSpPr>
            <p:cNvPr id="18486" name="Oval 101"/>
            <p:cNvSpPr>
              <a:spLocks noChangeArrowheads="1"/>
            </p:cNvSpPr>
            <p:nvPr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7" name="Oval 103"/>
            <p:cNvSpPr>
              <a:spLocks noChangeArrowheads="1"/>
            </p:cNvSpPr>
            <p:nvPr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8" name="Oval 104"/>
            <p:cNvSpPr>
              <a:spLocks noChangeArrowheads="1"/>
            </p:cNvSpPr>
            <p:nvPr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9" name="Oval 105"/>
            <p:cNvSpPr>
              <a:spLocks noChangeArrowheads="1"/>
            </p:cNvSpPr>
            <p:nvPr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90" name="Oval 106"/>
            <p:cNvSpPr>
              <a:spLocks noChangeArrowheads="1"/>
            </p:cNvSpPr>
            <p:nvPr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62" name="Oval 102"/>
          <p:cNvSpPr>
            <a:spLocks noChangeArrowheads="1"/>
          </p:cNvSpPr>
          <p:nvPr/>
        </p:nvSpPr>
        <p:spPr bwMode="auto">
          <a:xfrm>
            <a:off x="436563" y="1362075"/>
            <a:ext cx="2162175" cy="217328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" b="-166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1000" dirty="0"/>
          </a:p>
        </p:txBody>
      </p:sp>
      <p:grpSp>
        <p:nvGrpSpPr>
          <p:cNvPr id="18440" name="Group 156"/>
          <p:cNvGrpSpPr>
            <a:grpSpLocks/>
          </p:cNvGrpSpPr>
          <p:nvPr/>
        </p:nvGrpSpPr>
        <p:grpSpPr bwMode="auto">
          <a:xfrm>
            <a:off x="171450" y="1201738"/>
            <a:ext cx="2643188" cy="2493962"/>
            <a:chOff x="108" y="757"/>
            <a:chExt cx="1665" cy="1571"/>
          </a:xfrm>
        </p:grpSpPr>
        <p:sp>
          <p:nvSpPr>
            <p:cNvPr id="18483" name="Oval 107"/>
            <p:cNvSpPr>
              <a:spLocks noChangeArrowheads="1"/>
            </p:cNvSpPr>
            <p:nvPr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4" name="Oval 108"/>
            <p:cNvSpPr>
              <a:spLocks noChangeArrowheads="1"/>
            </p:cNvSpPr>
            <p:nvPr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5" name="Oval 109"/>
            <p:cNvSpPr>
              <a:spLocks noChangeArrowheads="1"/>
            </p:cNvSpPr>
            <p:nvPr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1" name="Group 146"/>
          <p:cNvGrpSpPr>
            <a:grpSpLocks/>
          </p:cNvGrpSpPr>
          <p:nvPr/>
        </p:nvGrpSpPr>
        <p:grpSpPr bwMode="auto">
          <a:xfrm>
            <a:off x="912813" y="620713"/>
            <a:ext cx="1284287" cy="1260475"/>
            <a:chOff x="575" y="391"/>
            <a:chExt cx="809" cy="794"/>
          </a:xfrm>
        </p:grpSpPr>
        <p:sp>
          <p:nvSpPr>
            <p:cNvPr id="18475" name="Oval 147"/>
            <p:cNvSpPr>
              <a:spLocks noChangeArrowheads="1"/>
            </p:cNvSpPr>
            <p:nvPr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6" name="Oval 148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7" name="Oval 149"/>
            <p:cNvSpPr>
              <a:spLocks noChangeArrowheads="1"/>
            </p:cNvSpPr>
            <p:nvPr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8" name="Oval 150"/>
            <p:cNvSpPr>
              <a:spLocks noChangeArrowheads="1"/>
            </p:cNvSpPr>
            <p:nvPr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9" name="Oval 151"/>
            <p:cNvSpPr>
              <a:spLocks noChangeArrowheads="1"/>
            </p:cNvSpPr>
            <p:nvPr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0" name="Oval 152"/>
            <p:cNvSpPr>
              <a:spLocks noChangeArrowheads="1"/>
            </p:cNvSpPr>
            <p:nvPr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1" name="Oval 153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2" name="Oval 154"/>
            <p:cNvSpPr>
              <a:spLocks noChangeArrowheads="1"/>
            </p:cNvSpPr>
            <p:nvPr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2" name="Oval 118"/>
          <p:cNvSpPr>
            <a:spLocks noChangeArrowheads="1"/>
          </p:cNvSpPr>
          <p:nvPr/>
        </p:nvSpPr>
        <p:spPr bwMode="auto">
          <a:xfrm>
            <a:off x="1004888" y="706438"/>
            <a:ext cx="1111250" cy="11128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600">
              <a:solidFill>
                <a:schemeClr val="tx1"/>
              </a:solidFill>
            </a:endParaRPr>
          </a:p>
        </p:txBody>
      </p:sp>
      <p:grpSp>
        <p:nvGrpSpPr>
          <p:cNvPr id="18443" name="Group 145"/>
          <p:cNvGrpSpPr>
            <a:grpSpLocks/>
          </p:cNvGrpSpPr>
          <p:nvPr/>
        </p:nvGrpSpPr>
        <p:grpSpPr bwMode="auto">
          <a:xfrm>
            <a:off x="863600" y="620713"/>
            <a:ext cx="1370013" cy="1284287"/>
            <a:chOff x="544" y="391"/>
            <a:chExt cx="863" cy="809"/>
          </a:xfrm>
        </p:grpSpPr>
        <p:sp>
          <p:nvSpPr>
            <p:cNvPr id="18472" name="Oval 119"/>
            <p:cNvSpPr>
              <a:spLocks noChangeArrowheads="1"/>
            </p:cNvSpPr>
            <p:nvPr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3" name="Oval 120"/>
            <p:cNvSpPr>
              <a:spLocks noChangeArrowheads="1"/>
            </p:cNvSpPr>
            <p:nvPr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4" name="Oval 121"/>
            <p:cNvSpPr>
              <a:spLocks noChangeArrowheads="1"/>
            </p:cNvSpPr>
            <p:nvPr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4" name="Group 157"/>
          <p:cNvGrpSpPr>
            <a:grpSpLocks/>
          </p:cNvGrpSpPr>
          <p:nvPr/>
        </p:nvGrpSpPr>
        <p:grpSpPr bwMode="auto">
          <a:xfrm>
            <a:off x="331788" y="3090863"/>
            <a:ext cx="2074862" cy="2038350"/>
            <a:chOff x="209" y="1947"/>
            <a:chExt cx="1307" cy="1284"/>
          </a:xfrm>
        </p:grpSpPr>
        <p:sp>
          <p:nvSpPr>
            <p:cNvPr id="18466" name="Oval 122"/>
            <p:cNvSpPr>
              <a:spLocks noChangeArrowheads="1"/>
            </p:cNvSpPr>
            <p:nvPr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7" name="Oval 123"/>
            <p:cNvSpPr>
              <a:spLocks noChangeArrowheads="1"/>
            </p:cNvSpPr>
            <p:nvPr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8" name="Oval 124"/>
            <p:cNvSpPr>
              <a:spLocks noChangeArrowheads="1"/>
            </p:cNvSpPr>
            <p:nvPr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9" name="Oval 125"/>
            <p:cNvSpPr>
              <a:spLocks noChangeArrowheads="1"/>
            </p:cNvSpPr>
            <p:nvPr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0" name="Oval 126"/>
            <p:cNvSpPr>
              <a:spLocks noChangeArrowheads="1"/>
            </p:cNvSpPr>
            <p:nvPr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1" name="Oval 127"/>
            <p:cNvSpPr>
              <a:spLocks noChangeArrowheads="1"/>
            </p:cNvSpPr>
            <p:nvPr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5" name="Oval 128"/>
          <p:cNvSpPr>
            <a:spLocks noChangeArrowheads="1"/>
          </p:cNvSpPr>
          <p:nvPr/>
        </p:nvSpPr>
        <p:spPr bwMode="auto">
          <a:xfrm>
            <a:off x="482600" y="3227388"/>
            <a:ext cx="1801813" cy="1814512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C0C0C0"/>
              </a:solidFill>
            </a:endParaRPr>
          </a:p>
        </p:txBody>
      </p:sp>
      <p:grpSp>
        <p:nvGrpSpPr>
          <p:cNvPr id="18446" name="Group 158"/>
          <p:cNvGrpSpPr>
            <a:grpSpLocks/>
          </p:cNvGrpSpPr>
          <p:nvPr/>
        </p:nvGrpSpPr>
        <p:grpSpPr bwMode="auto">
          <a:xfrm>
            <a:off x="257175" y="3090863"/>
            <a:ext cx="2211388" cy="2087562"/>
            <a:chOff x="162" y="1947"/>
            <a:chExt cx="1393" cy="1315"/>
          </a:xfrm>
        </p:grpSpPr>
        <p:sp>
          <p:nvSpPr>
            <p:cNvPr id="18463" name="Oval 129"/>
            <p:cNvSpPr>
              <a:spLocks noChangeArrowheads="1"/>
            </p:cNvSpPr>
            <p:nvPr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4" name="Oval 130"/>
            <p:cNvSpPr>
              <a:spLocks noChangeArrowheads="1"/>
            </p:cNvSpPr>
            <p:nvPr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5" name="Oval 131"/>
            <p:cNvSpPr>
              <a:spLocks noChangeArrowheads="1"/>
            </p:cNvSpPr>
            <p:nvPr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7" name="Group 159"/>
          <p:cNvGrpSpPr>
            <a:grpSpLocks/>
          </p:cNvGrpSpPr>
          <p:nvPr/>
        </p:nvGrpSpPr>
        <p:grpSpPr bwMode="auto">
          <a:xfrm>
            <a:off x="900113" y="4684713"/>
            <a:ext cx="1717675" cy="1692275"/>
            <a:chOff x="567" y="2951"/>
            <a:chExt cx="1082" cy="1066"/>
          </a:xfrm>
        </p:grpSpPr>
        <p:sp>
          <p:nvSpPr>
            <p:cNvPr id="18457" name="Oval 132"/>
            <p:cNvSpPr>
              <a:spLocks noChangeArrowheads="1"/>
            </p:cNvSpPr>
            <p:nvPr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8" name="Oval 133"/>
            <p:cNvSpPr>
              <a:spLocks noChangeArrowheads="1"/>
            </p:cNvSpPr>
            <p:nvPr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9" name="Oval 134"/>
            <p:cNvSpPr>
              <a:spLocks noChangeArrowheads="1"/>
            </p:cNvSpPr>
            <p:nvPr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0" name="Oval 135"/>
            <p:cNvSpPr>
              <a:spLocks noChangeArrowheads="1"/>
            </p:cNvSpPr>
            <p:nvPr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1" name="Oval 136"/>
            <p:cNvSpPr>
              <a:spLocks noChangeArrowheads="1"/>
            </p:cNvSpPr>
            <p:nvPr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2" name="Oval 137"/>
            <p:cNvSpPr>
              <a:spLocks noChangeArrowheads="1"/>
            </p:cNvSpPr>
            <p:nvPr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71" name="Oval 138"/>
          <p:cNvSpPr>
            <a:spLocks noChangeArrowheads="1"/>
          </p:cNvSpPr>
          <p:nvPr/>
        </p:nvSpPr>
        <p:spPr bwMode="auto">
          <a:xfrm>
            <a:off x="1014413" y="4791075"/>
            <a:ext cx="1506537" cy="151923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r="-219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900" dirty="0">
              <a:solidFill>
                <a:srgbClr val="C0C0C0"/>
              </a:solidFill>
            </a:endParaRPr>
          </a:p>
        </p:txBody>
      </p:sp>
      <p:grpSp>
        <p:nvGrpSpPr>
          <p:cNvPr id="18451" name="Group 160"/>
          <p:cNvGrpSpPr>
            <a:grpSpLocks/>
          </p:cNvGrpSpPr>
          <p:nvPr/>
        </p:nvGrpSpPr>
        <p:grpSpPr bwMode="auto">
          <a:xfrm>
            <a:off x="838200" y="4684713"/>
            <a:ext cx="1828800" cy="1728787"/>
            <a:chOff x="528" y="2951"/>
            <a:chExt cx="1152" cy="1089"/>
          </a:xfrm>
        </p:grpSpPr>
        <p:sp>
          <p:nvSpPr>
            <p:cNvPr id="18454" name="Oval 139"/>
            <p:cNvSpPr>
              <a:spLocks noChangeArrowheads="1"/>
            </p:cNvSpPr>
            <p:nvPr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5" name="Oval 140"/>
            <p:cNvSpPr>
              <a:spLocks noChangeArrowheads="1"/>
            </p:cNvSpPr>
            <p:nvPr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6" name="Oval 141"/>
            <p:cNvSpPr>
              <a:spLocks noChangeArrowheads="1"/>
            </p:cNvSpPr>
            <p:nvPr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9" y="2492375"/>
            <a:ext cx="5789612" cy="676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Presentation of Knowledge on Substation Automation</a:t>
            </a:r>
            <a:endParaRPr lang="en-US" altLang="en-US" sz="3200" b="1" dirty="0" smtClean="0"/>
          </a:p>
        </p:txBody>
      </p:sp>
      <p:sp>
        <p:nvSpPr>
          <p:cNvPr id="184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3933825"/>
            <a:ext cx="5545137" cy="22209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Presented by: Teboho Richard Lekeno</a:t>
            </a:r>
          </a:p>
          <a:p>
            <a:pPr eaLnBrk="1" hangingPunct="1"/>
            <a:r>
              <a:rPr lang="en-US" altLang="en-US" dirty="0" smtClean="0"/>
              <a:t>Date: </a:t>
            </a:r>
            <a:r>
              <a:rPr lang="en-US" altLang="en-US" dirty="0" smtClean="0"/>
              <a:t>29 January 2021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439" y="997585"/>
            <a:ext cx="3008313" cy="487199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SCADA Network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371044"/>
            <a:ext cx="5111750" cy="470805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84784"/>
            <a:ext cx="3008313" cy="496840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Collection of software &amp; hardware </a:t>
            </a:r>
          </a:p>
          <a:p>
            <a:pPr marL="342900" indent="-342900">
              <a:buAutoNum type="arabicPeriod"/>
            </a:pPr>
            <a:r>
              <a:rPr lang="en-US" dirty="0" smtClean="0"/>
              <a:t>Allows supervisioning &amp; control of plant (locally &amp; remotely)</a:t>
            </a:r>
          </a:p>
          <a:p>
            <a:pPr marL="342900" indent="-342900">
              <a:buAutoNum type="arabicPeriod"/>
            </a:pPr>
            <a:r>
              <a:rPr lang="en-US" dirty="0" smtClean="0"/>
              <a:t>Examines, collect and process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SCADA software allows data logging for historical purpose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HMI – </a:t>
            </a:r>
            <a:r>
              <a:rPr lang="en-US" dirty="0" smtClean="0"/>
              <a:t>interact with field devices</a:t>
            </a:r>
            <a:endParaRPr lang="en-ZA" b="1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  January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7504" y="116632"/>
            <a:ext cx="712879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    </a:t>
            </a:r>
            <a:r>
              <a:rPr lang="en-US" sz="2400" dirty="0" smtClean="0"/>
              <a:t>Supervisory Control And Data Acquisition 	                       (SCADA)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571904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7499176" cy="540045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 smtClean="0"/>
              <a:t>Gateway </a:t>
            </a:r>
            <a:r>
              <a:rPr lang="en-US" dirty="0" smtClean="0"/>
              <a:t>– Data concentration, protocol translation, data distribution, logic processing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RTU</a:t>
            </a:r>
            <a:r>
              <a:rPr lang="en-US" dirty="0" smtClean="0"/>
              <a:t> – conversion between analog and digital signals.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Router </a:t>
            </a:r>
            <a:r>
              <a:rPr lang="en-US" dirty="0" smtClean="0"/>
              <a:t>– Firewall, cyber security, data distribution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Switches </a:t>
            </a:r>
            <a:r>
              <a:rPr lang="en-US" dirty="0" smtClean="0"/>
              <a:t>– 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GPS </a:t>
            </a:r>
            <a:r>
              <a:rPr lang="en-US" dirty="0" smtClean="0"/>
              <a:t>– Time synchronization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HM</a:t>
            </a:r>
            <a:r>
              <a:rPr lang="en-US" dirty="0" smtClean="0"/>
              <a:t>I – single line diagram, Alarm &amp; management, System health information, commissioning tools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  January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7504" y="116632"/>
            <a:ext cx="712879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Telecontrol equipment used in Tx &amp; Dx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6095065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1" y="1484784"/>
            <a:ext cx="2242591" cy="108012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Communication-DNP3 protocol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distribution-DNP3 protocol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  January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7504" y="116632"/>
            <a:ext cx="712879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sz="2400" dirty="0" smtClean="0"/>
              <a:t>Distribution Telecontrol Architecture</a:t>
            </a:r>
            <a:endParaRPr lang="en-ZA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55" y="1052736"/>
            <a:ext cx="6115233" cy="5400452"/>
          </a:xfrm>
        </p:spPr>
      </p:pic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431439" y="997585"/>
            <a:ext cx="2268353" cy="487199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Communication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 bwMode="auto">
          <a:xfrm>
            <a:off x="457200" y="2708920"/>
            <a:ext cx="2268353" cy="48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Medium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 bwMode="auto">
          <a:xfrm>
            <a:off x="457200" y="3284984"/>
            <a:ext cx="224259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ZA" b="1" dirty="0"/>
              <a:t>RS232/RS485 </a:t>
            </a:r>
            <a:endParaRPr lang="en-ZA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586564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1" y="1556792"/>
            <a:ext cx="2242591" cy="151216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 smtClean="0"/>
              <a:t>IEC 101 </a:t>
            </a:r>
            <a:r>
              <a:rPr lang="en-US" dirty="0"/>
              <a:t>-</a:t>
            </a:r>
            <a:r>
              <a:rPr lang="en-US" dirty="0" smtClean="0"/>
              <a:t> Gateway to NCC, DMS &amp; SCC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IEC 61850 </a:t>
            </a:r>
            <a:r>
              <a:rPr lang="en-US" dirty="0" smtClean="0"/>
              <a:t>– amongst equipment within the control room</a:t>
            </a:r>
            <a:endParaRPr lang="en-US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  January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7504" y="116632"/>
            <a:ext cx="712879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sz="2400" dirty="0" smtClean="0"/>
              <a:t>Transmission</a:t>
            </a:r>
            <a:r>
              <a:rPr lang="en-US" sz="2400" dirty="0" smtClean="0"/>
              <a:t> Telecontrol Architecture</a:t>
            </a:r>
            <a:endParaRPr lang="en-Z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75050" y="997586"/>
            <a:ext cx="5111750" cy="5128577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1026" name="Picture 2" descr="C:\Users\lekenotr\Downloads\D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86702"/>
            <a:ext cx="6203453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31439" y="997585"/>
            <a:ext cx="2268353" cy="487199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Communication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457201" y="3068960"/>
            <a:ext cx="2268353" cy="48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Medium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 bwMode="auto">
          <a:xfrm>
            <a:off x="482963" y="3722113"/>
            <a:ext cx="224259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ZA" b="1" dirty="0"/>
              <a:t>RS232/RS485 </a:t>
            </a:r>
            <a:endParaRPr lang="en-ZA" b="1" dirty="0" smtClean="0"/>
          </a:p>
          <a:p>
            <a:pPr marL="342900" indent="-342900">
              <a:buFontTx/>
              <a:buAutoNum type="arabicPeriod"/>
            </a:pPr>
            <a:r>
              <a:rPr lang="en-US" b="1" dirty="0" err="1" smtClean="0"/>
              <a:t>Fibre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2286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  January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7504" y="116632"/>
            <a:ext cx="712879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sz="2400" dirty="0" smtClean="0"/>
              <a:t>Transmission</a:t>
            </a:r>
            <a:r>
              <a:rPr lang="en-US" sz="2400" dirty="0" smtClean="0"/>
              <a:t> Telecontrol Architecture</a:t>
            </a:r>
          </a:p>
          <a:p>
            <a:r>
              <a:rPr lang="en-US" sz="2400" dirty="0" smtClean="0"/>
              <a:t>		     (New Redundant)</a:t>
            </a:r>
            <a:endParaRPr lang="en-ZA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97"/>
            <a:ext cx="8496944" cy="532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51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1556792"/>
            <a:ext cx="5616624" cy="4569371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/>
              <a:t>DNP3 </a:t>
            </a:r>
            <a:r>
              <a:rPr lang="en-US" dirty="0"/>
              <a:t>-</a:t>
            </a:r>
            <a:r>
              <a:rPr lang="en-US" dirty="0" smtClean="0"/>
              <a:t>Distributed Network Protocol 3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IEC 61850 </a:t>
            </a:r>
            <a:r>
              <a:rPr lang="en-US" dirty="0" smtClean="0"/>
              <a:t>(standard)</a:t>
            </a:r>
          </a:p>
          <a:p>
            <a:r>
              <a:rPr lang="en-US" dirty="0" smtClean="0"/>
              <a:t>2.1. </a:t>
            </a:r>
            <a:r>
              <a:rPr lang="en-US" i="1" dirty="0" smtClean="0"/>
              <a:t>MMS</a:t>
            </a:r>
            <a:r>
              <a:rPr lang="en-US" dirty="0" smtClean="0"/>
              <a:t> – Manufacturing Message Specification</a:t>
            </a:r>
          </a:p>
          <a:p>
            <a:r>
              <a:rPr lang="en-US" dirty="0" smtClean="0"/>
              <a:t>2.2. </a:t>
            </a:r>
            <a:r>
              <a:rPr lang="en-US" i="1" dirty="0" smtClean="0"/>
              <a:t>GOOSE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2.3. </a:t>
            </a:r>
            <a:r>
              <a:rPr lang="en-US" i="1" dirty="0" smtClean="0"/>
              <a:t>SNMP – </a:t>
            </a:r>
            <a:r>
              <a:rPr lang="en-US" dirty="0" smtClean="0"/>
              <a:t>IP family (request data from data concentrator)</a:t>
            </a:r>
            <a:endParaRPr lang="en-US" i="1" dirty="0" smtClean="0"/>
          </a:p>
          <a:p>
            <a:r>
              <a:rPr lang="en-US" dirty="0" smtClean="0"/>
              <a:t>3. </a:t>
            </a:r>
            <a:r>
              <a:rPr lang="en-US" b="1" dirty="0" smtClean="0"/>
              <a:t>Protocol IEC 101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 January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07504" y="116632"/>
            <a:ext cx="712879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Protocols Applied at Tx and Dx Substations</a:t>
            </a:r>
            <a:endParaRPr lang="en-ZA" sz="2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9513" y="997585"/>
            <a:ext cx="3672408" cy="487199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Communication Protocols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8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23528" y="1912020"/>
            <a:ext cx="2736303" cy="7920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Operating Context Diagram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Process Flow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  January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7504" y="116632"/>
            <a:ext cx="712879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/>
              <a:t>              	      </a:t>
            </a:r>
            <a:r>
              <a:rPr lang="en-US" sz="2400" dirty="0" smtClean="0"/>
              <a:t>Operating &amp; Electric  Diagrams</a:t>
            </a:r>
            <a:endParaRPr lang="en-ZA" sz="2800" dirty="0"/>
          </a:p>
        </p:txBody>
      </p:sp>
      <p:sp>
        <p:nvSpPr>
          <p:cNvPr id="14" name="Title 2"/>
          <p:cNvSpPr txBox="1">
            <a:spLocks/>
          </p:cNvSpPr>
          <p:nvPr/>
        </p:nvSpPr>
        <p:spPr bwMode="auto">
          <a:xfrm>
            <a:off x="457200" y="1241185"/>
            <a:ext cx="2268353" cy="48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Operating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84785"/>
            <a:ext cx="4953943" cy="4392488"/>
          </a:xfrm>
        </p:spPr>
      </p:pic>
      <p:sp>
        <p:nvSpPr>
          <p:cNvPr id="16" name="Text Placeholder 6"/>
          <p:cNvSpPr txBox="1">
            <a:spLocks/>
          </p:cNvSpPr>
          <p:nvPr/>
        </p:nvSpPr>
        <p:spPr bwMode="auto">
          <a:xfrm>
            <a:off x="457200" y="3645024"/>
            <a:ext cx="273630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dirty="0" smtClean="0"/>
              <a:t>Single-Line Diagram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Substation layout diagram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Logic Diagram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Wiring diagram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539552" y="3128683"/>
            <a:ext cx="2268353" cy="487199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Electric </a:t>
            </a:r>
            <a:endParaRPr lang="en-ZA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681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c Students Review Template">
  <a:themeElements>
    <a:clrScheme name="">
      <a:dk1>
        <a:srgbClr val="003896"/>
      </a:dk1>
      <a:lt1>
        <a:srgbClr val="FFFFFF"/>
      </a:lt1>
      <a:dk2>
        <a:srgbClr val="FFFFFF"/>
      </a:dk2>
      <a:lt2>
        <a:srgbClr val="DDDDDD"/>
      </a:lt2>
      <a:accent1>
        <a:srgbClr val="003896"/>
      </a:accent1>
      <a:accent2>
        <a:srgbClr val="83725B"/>
      </a:accent2>
      <a:accent3>
        <a:srgbClr val="FFFFFF"/>
      </a:accent3>
      <a:accent4>
        <a:srgbClr val="002E7F"/>
      </a:accent4>
      <a:accent5>
        <a:srgbClr val="AAAEC9"/>
      </a:accent5>
      <a:accent6>
        <a:srgbClr val="766752"/>
      </a:accent6>
      <a:hlink>
        <a:srgbClr val="83725B"/>
      </a:hlink>
      <a:folHlink>
        <a:srgbClr val="858705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8587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9b1b3ef-f17b-48c7-a7c8-8ad8b283852f" ContentTypeId="0x0101000D8B3899A4805C44A2FA507CBAF83E58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horo Minimum metadata" ma:contentTypeID="0x0101000D8B3899A4805C44A2FA507CBAF83E58007A63E5F34A1C904ABF73B4A044044531" ma:contentTypeVersion="3" ma:contentTypeDescription="" ma:contentTypeScope="" ma:versionID="17327965f7291ab7bae5024c4d883bde">
  <xsd:schema xmlns:xsd="http://www.w3.org/2001/XMLSchema" xmlns:xs="http://www.w3.org/2001/XMLSchema" xmlns:p="http://schemas.microsoft.com/office/2006/metadata/properties" xmlns:ns2="2c7ddca0-f18f-4514-89ec-cfc256175ba5" targetNamespace="http://schemas.microsoft.com/office/2006/metadata/properties" ma:root="true" ma:fieldsID="7a3511da6a4f6d92aec1b7a4f9927643" ns2:_="">
    <xsd:import namespace="2c7ddca0-f18f-4514-89ec-cfc256175ba5"/>
    <xsd:element name="properties">
      <xsd:complexType>
        <xsd:sequence>
          <xsd:element name="documentManagement">
            <xsd:complexType>
              <xsd:all>
                <xsd:element ref="ns2:Own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ca0-f18f-4514-89ec-cfc256175ba5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c7ddca0-f18f-4514-89ec-cfc256175ba5">
      <UserInfo>
        <DisplayName>Vic Pretorius</DisplayName>
        <AccountId>47</AccountId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CDE91D45-6C4F-4399-9B6A-D398D837D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5548A-49CC-4DD3-97A6-ADDB7AC438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5974E60-4E64-4BF8-809A-803CB3F56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ca0-f18f-4514-89ec-cfc256175b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CA9C866-F84E-4B7A-90D2-1590EA6EFE17}">
  <ds:schemaRefs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2c7ddca0-f18f-4514-89ec-cfc256175b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Vac Students Review Template</Template>
  <TotalTime>6670</TotalTime>
  <Words>263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Vac Students Review Template</vt:lpstr>
      <vt:lpstr>Presentation of Knowledge on Substation Automation</vt:lpstr>
      <vt:lpstr>SCADA Network</vt:lpstr>
      <vt:lpstr>PowerPoint Presentation</vt:lpstr>
      <vt:lpstr>Communication</vt:lpstr>
      <vt:lpstr>Communication</vt:lpstr>
      <vt:lpstr>PowerPoint Presentation</vt:lpstr>
      <vt:lpstr>Communication Protocols</vt:lpstr>
      <vt:lpstr>Electric 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Student Review Electrical &amp; C&amp;I CoE</dc:title>
  <dc:creator>Tshego Cornelius</dc:creator>
  <cp:lastModifiedBy>Teboho Lekeno</cp:lastModifiedBy>
  <cp:revision>148</cp:revision>
  <dcterms:created xsi:type="dcterms:W3CDTF">2019-01-11T09:34:09Z</dcterms:created>
  <dcterms:modified xsi:type="dcterms:W3CDTF">2021-01-29T08:52:45Z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0x0101000D8B3899A4805C44A2FA507CBAF83E58007A63E5F34A1C904ABF73B4A044044531</vt:lpwstr>
  </property>
</Properties>
</file>