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949" r:id="rId5"/>
  </p:sldMasterIdLst>
  <p:notesMasterIdLst>
    <p:notesMasterId r:id="rId32"/>
  </p:notesMasterIdLst>
  <p:handoutMasterIdLst>
    <p:handoutMasterId r:id="rId33"/>
  </p:handoutMasterIdLst>
  <p:sldIdLst>
    <p:sldId id="291" r:id="rId6"/>
    <p:sldId id="297" r:id="rId7"/>
    <p:sldId id="299" r:id="rId8"/>
    <p:sldId id="300" r:id="rId9"/>
    <p:sldId id="361" r:id="rId10"/>
    <p:sldId id="374" r:id="rId11"/>
    <p:sldId id="380" r:id="rId12"/>
    <p:sldId id="390" r:id="rId13"/>
    <p:sldId id="362" r:id="rId14"/>
    <p:sldId id="391" r:id="rId15"/>
    <p:sldId id="393" r:id="rId16"/>
    <p:sldId id="394" r:id="rId17"/>
    <p:sldId id="400" r:id="rId18"/>
    <p:sldId id="386" r:id="rId19"/>
    <p:sldId id="381" r:id="rId20"/>
    <p:sldId id="401" r:id="rId21"/>
    <p:sldId id="364" r:id="rId22"/>
    <p:sldId id="384" r:id="rId23"/>
    <p:sldId id="404" r:id="rId24"/>
    <p:sldId id="405" r:id="rId25"/>
    <p:sldId id="318" r:id="rId26"/>
    <p:sldId id="346" r:id="rId27"/>
    <p:sldId id="365" r:id="rId28"/>
    <p:sldId id="366" r:id="rId29"/>
    <p:sldId id="320" r:id="rId30"/>
    <p:sldId id="321" r:id="rId31"/>
  </p:sldIdLst>
  <p:sldSz cx="9144000" cy="6858000" type="screen4x3"/>
  <p:notesSz cx="10020300" cy="6888163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vish Mathuradas" initials="K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EDD"/>
    <a:srgbClr val="96330F"/>
    <a:srgbClr val="000000"/>
    <a:srgbClr val="C5CCE3"/>
    <a:srgbClr val="858705"/>
    <a:srgbClr val="83725B"/>
    <a:srgbClr val="003896"/>
    <a:srgbClr val="9B6D56"/>
    <a:srgbClr val="C97A00"/>
    <a:srgbClr val="CA9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93250" autoAdjust="0"/>
  </p:normalViewPr>
  <p:slideViewPr>
    <p:cSldViewPr snapToObjects="1">
      <p:cViewPr>
        <p:scale>
          <a:sx n="75" d="100"/>
          <a:sy n="75" d="100"/>
        </p:scale>
        <p:origin x="-1944" y="-324"/>
      </p:cViewPr>
      <p:guideLst>
        <p:guide orient="horz" pos="1253"/>
        <p:guide orient="horz" pos="890"/>
        <p:guide orient="horz" pos="3657"/>
        <p:guide orient="horz" pos="1752"/>
        <p:guide orient="horz" pos="4156"/>
        <p:guide orient="horz" pos="3475"/>
        <p:guide pos="5556"/>
        <p:guide pos="5420"/>
        <p:guide pos="340"/>
        <p:guide pos="576"/>
        <p:guide pos="4105"/>
      </p:guideLst>
    </p:cSldViewPr>
  </p:slideViewPr>
  <p:outlineViewPr>
    <p:cViewPr>
      <p:scale>
        <a:sx n="33" d="100"/>
        <a:sy n="33" d="100"/>
      </p:scale>
      <p:origin x="0" y="4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1506" y="-108"/>
      </p:cViewPr>
      <p:guideLst>
        <p:guide orient="horz" pos="2169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athurkr\Documents\Flash%20drive\10-%20System%20Operator\Outage%20study\Hera-Midas%20line%20outage\MVA%2007June2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HERA_MIDAS</a:t>
            </a:r>
            <a:r>
              <a:rPr lang="en-US" baseline="0" dirty="0" smtClean="0"/>
              <a:t> LINE</a:t>
            </a:r>
            <a:endParaRPr lang="en-US" dirty="0"/>
          </a:p>
        </c:rich>
      </c:tx>
      <c:layout>
        <c:manualLayout>
          <c:xMode val="edge"/>
          <c:yMode val="edge"/>
          <c:x val="0.32434848836814273"/>
          <c:y val="3.2660980055713973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6209031563362275E-2"/>
          <c:y val="0.15041129242222739"/>
          <c:w val="0.74362002826569751"/>
          <c:h val="0.5377228826788808"/>
        </c:manualLayout>
      </c:layout>
      <c:lineChart>
        <c:grouping val="standard"/>
        <c:varyColors val="0"/>
        <c:ser>
          <c:idx val="0"/>
          <c:order val="0"/>
          <c:tx>
            <c:strRef>
              <c:f>'MVA 07June2'!$B$1</c:f>
              <c:strCache>
                <c:ptCount val="1"/>
                <c:pt idx="0">
                  <c:v>HERA.LINE.MIDAS1.HERA__MIDAS1.MVA</c:v>
                </c:pt>
              </c:strCache>
            </c:strRef>
          </c:tx>
          <c:spPr>
            <a:ln w="31750"/>
          </c:spPr>
          <c:marker>
            <c:symbol val="none"/>
          </c:marker>
          <c:cat>
            <c:strRef>
              <c:f>'MVA 07June2'!$A$2:$A$290</c:f>
              <c:strCache>
                <c:ptCount val="289"/>
                <c:pt idx="0">
                  <c:v>Time</c:v>
                </c:pt>
                <c:pt idx="1">
                  <c:v>  12:00:00 AM</c:v>
                </c:pt>
                <c:pt idx="2">
                  <c:v>  12:05:00 AM</c:v>
                </c:pt>
                <c:pt idx="3">
                  <c:v> 12:10:00 AM</c:v>
                </c:pt>
                <c:pt idx="4">
                  <c:v>  12:15:00 AM</c:v>
                </c:pt>
                <c:pt idx="5">
                  <c:v> 12:20:00 AM</c:v>
                </c:pt>
                <c:pt idx="6">
                  <c:v>2018/06/07 00:25</c:v>
                </c:pt>
                <c:pt idx="7">
                  <c:v>2018/06/07 00:30</c:v>
                </c:pt>
                <c:pt idx="8">
                  <c:v>2018/06/07 00:35</c:v>
                </c:pt>
                <c:pt idx="9">
                  <c:v>2018/06/07 00:40</c:v>
                </c:pt>
                <c:pt idx="10">
                  <c:v>2018/06/07 00:45</c:v>
                </c:pt>
                <c:pt idx="11">
                  <c:v>2018/06/07 00:50</c:v>
                </c:pt>
                <c:pt idx="12">
                  <c:v>2018/06/07 00:55</c:v>
                </c:pt>
                <c:pt idx="13">
                  <c:v>2018/06/07 01:00</c:v>
                </c:pt>
                <c:pt idx="14">
                  <c:v>2018/06/07 01:05</c:v>
                </c:pt>
                <c:pt idx="15">
                  <c:v>2018/06/07 01:10</c:v>
                </c:pt>
                <c:pt idx="16">
                  <c:v>2018/06/07 01:15</c:v>
                </c:pt>
                <c:pt idx="17">
                  <c:v>2018/06/07 01:20</c:v>
                </c:pt>
                <c:pt idx="18">
                  <c:v>2018/06/07 01:25</c:v>
                </c:pt>
                <c:pt idx="19">
                  <c:v>2018/06/07 01:30</c:v>
                </c:pt>
                <c:pt idx="20">
                  <c:v>2018/06/07 01:35</c:v>
                </c:pt>
                <c:pt idx="21">
                  <c:v>2018/06/07 01:40</c:v>
                </c:pt>
                <c:pt idx="22">
                  <c:v>2018/06/07 01:45</c:v>
                </c:pt>
                <c:pt idx="23">
                  <c:v>2018/06/07 01:50</c:v>
                </c:pt>
                <c:pt idx="24">
                  <c:v>2018/06/07 01:55</c:v>
                </c:pt>
                <c:pt idx="25">
                  <c:v>2018/06/07 02:00</c:v>
                </c:pt>
                <c:pt idx="26">
                  <c:v>2018/06/07 02:05</c:v>
                </c:pt>
                <c:pt idx="27">
                  <c:v>2018/06/07 02:10</c:v>
                </c:pt>
                <c:pt idx="28">
                  <c:v>2018/06/07 02:15</c:v>
                </c:pt>
                <c:pt idx="29">
                  <c:v>2018/06/07 02:20</c:v>
                </c:pt>
                <c:pt idx="30">
                  <c:v>2018/06/07 02:25</c:v>
                </c:pt>
                <c:pt idx="31">
                  <c:v>2018/06/07 02:30</c:v>
                </c:pt>
                <c:pt idx="32">
                  <c:v>2018/06/07 02:35</c:v>
                </c:pt>
                <c:pt idx="33">
                  <c:v>2018/06/07 02:40</c:v>
                </c:pt>
                <c:pt idx="34">
                  <c:v>2018/06/07 02:45</c:v>
                </c:pt>
                <c:pt idx="35">
                  <c:v>2018/06/07 02:50</c:v>
                </c:pt>
                <c:pt idx="36">
                  <c:v>2018/06/07 02:55</c:v>
                </c:pt>
                <c:pt idx="37">
                  <c:v>2018/06/07 03:00</c:v>
                </c:pt>
                <c:pt idx="38">
                  <c:v>2018/06/07 03:05</c:v>
                </c:pt>
                <c:pt idx="39">
                  <c:v>2018/06/07 03:10</c:v>
                </c:pt>
                <c:pt idx="40">
                  <c:v>2018/06/07 03:15</c:v>
                </c:pt>
                <c:pt idx="41">
                  <c:v>2018/06/07 03:20</c:v>
                </c:pt>
                <c:pt idx="42">
                  <c:v>2018/06/07 03:25</c:v>
                </c:pt>
                <c:pt idx="43">
                  <c:v>2018/06/07 03:30</c:v>
                </c:pt>
                <c:pt idx="44">
                  <c:v>2018/06/07 03:35</c:v>
                </c:pt>
                <c:pt idx="45">
                  <c:v>2018/06/07 03:40</c:v>
                </c:pt>
                <c:pt idx="46">
                  <c:v>2018/06/07 03:45</c:v>
                </c:pt>
                <c:pt idx="47">
                  <c:v>2018/06/07 03:50</c:v>
                </c:pt>
                <c:pt idx="48">
                  <c:v>2018/06/07 03:55</c:v>
                </c:pt>
                <c:pt idx="49">
                  <c:v>2018/06/07 04:00</c:v>
                </c:pt>
                <c:pt idx="50">
                  <c:v>2018/06/07 04:05</c:v>
                </c:pt>
                <c:pt idx="51">
                  <c:v>2018/06/07 04:10</c:v>
                </c:pt>
                <c:pt idx="52">
                  <c:v>2018/06/07 04:15</c:v>
                </c:pt>
                <c:pt idx="53">
                  <c:v>2018/06/07 04:20</c:v>
                </c:pt>
                <c:pt idx="54">
                  <c:v>2018/06/07 04:25</c:v>
                </c:pt>
                <c:pt idx="55">
                  <c:v>2018/06/07 04:30</c:v>
                </c:pt>
                <c:pt idx="56">
                  <c:v>2018/06/07 04:35</c:v>
                </c:pt>
                <c:pt idx="57">
                  <c:v>2018/06/07 04:40</c:v>
                </c:pt>
                <c:pt idx="58">
                  <c:v>2018/06/07 04:45</c:v>
                </c:pt>
                <c:pt idx="59">
                  <c:v>2018/06/07 04:50</c:v>
                </c:pt>
                <c:pt idx="60">
                  <c:v>2018/06/07 04:55</c:v>
                </c:pt>
                <c:pt idx="61">
                  <c:v>2018/06/07 05:00</c:v>
                </c:pt>
                <c:pt idx="62">
                  <c:v>2018/06/07 05:05</c:v>
                </c:pt>
                <c:pt idx="63">
                  <c:v>2018/06/07 05:10</c:v>
                </c:pt>
                <c:pt idx="64">
                  <c:v>2018/06/07 05:15</c:v>
                </c:pt>
                <c:pt idx="65">
                  <c:v>2018/06/07 05:20</c:v>
                </c:pt>
                <c:pt idx="66">
                  <c:v>2018/06/07 05:25</c:v>
                </c:pt>
                <c:pt idx="67">
                  <c:v>2018/06/07 05:30</c:v>
                </c:pt>
                <c:pt idx="68">
                  <c:v>2018/06/07 05:35</c:v>
                </c:pt>
                <c:pt idx="69">
                  <c:v>2018/06/07 05:40</c:v>
                </c:pt>
                <c:pt idx="70">
                  <c:v>2018/06/07 05:45</c:v>
                </c:pt>
                <c:pt idx="71">
                  <c:v>2018/06/07 05:50</c:v>
                </c:pt>
                <c:pt idx="72">
                  <c:v>2018/06/07 05:55</c:v>
                </c:pt>
                <c:pt idx="73">
                  <c:v>2018/06/07 06:00</c:v>
                </c:pt>
                <c:pt idx="74">
                  <c:v>2018/06/07 06:05</c:v>
                </c:pt>
                <c:pt idx="75">
                  <c:v>2018/06/07 06:10</c:v>
                </c:pt>
                <c:pt idx="76">
                  <c:v>2018/06/07 06:15</c:v>
                </c:pt>
                <c:pt idx="77">
                  <c:v>2018/06/07 06:20</c:v>
                </c:pt>
                <c:pt idx="78">
                  <c:v>2018/06/07 06:25</c:v>
                </c:pt>
                <c:pt idx="79">
                  <c:v>2018/06/07 06:30</c:v>
                </c:pt>
                <c:pt idx="80">
                  <c:v>2018/06/07 06:35</c:v>
                </c:pt>
                <c:pt idx="81">
                  <c:v>2018/06/07 06:40</c:v>
                </c:pt>
                <c:pt idx="82">
                  <c:v>2018/06/07 06:45</c:v>
                </c:pt>
                <c:pt idx="83">
                  <c:v>2018/06/07 06:50</c:v>
                </c:pt>
                <c:pt idx="84">
                  <c:v>2018/06/07 06:55</c:v>
                </c:pt>
                <c:pt idx="85">
                  <c:v>2018/06/07 07:00</c:v>
                </c:pt>
                <c:pt idx="86">
                  <c:v>2018/06/07 07:05</c:v>
                </c:pt>
                <c:pt idx="87">
                  <c:v>2018/06/07 07:10</c:v>
                </c:pt>
                <c:pt idx="88">
                  <c:v>2018/06/07 07:15</c:v>
                </c:pt>
                <c:pt idx="89">
                  <c:v>2018/06/07 07:20</c:v>
                </c:pt>
                <c:pt idx="90">
                  <c:v>2018/06/07 07:25</c:v>
                </c:pt>
                <c:pt idx="91">
                  <c:v>2018/06/07 07:30</c:v>
                </c:pt>
                <c:pt idx="92">
                  <c:v>2018/06/07 07:35</c:v>
                </c:pt>
                <c:pt idx="93">
                  <c:v>2018/06/07 07:40</c:v>
                </c:pt>
                <c:pt idx="94">
                  <c:v>2018/06/07 07:45</c:v>
                </c:pt>
                <c:pt idx="95">
                  <c:v>2018/06/07 07:50</c:v>
                </c:pt>
                <c:pt idx="96">
                  <c:v>2018/06/07 07:55</c:v>
                </c:pt>
                <c:pt idx="97">
                  <c:v>2018/06/07 08:00</c:v>
                </c:pt>
                <c:pt idx="98">
                  <c:v>2018/06/07 08:05</c:v>
                </c:pt>
                <c:pt idx="99">
                  <c:v>2018/06/07 08:10</c:v>
                </c:pt>
                <c:pt idx="100">
                  <c:v>2018/06/07 08:15</c:v>
                </c:pt>
                <c:pt idx="101">
                  <c:v>2018/06/07 08:20</c:v>
                </c:pt>
                <c:pt idx="102">
                  <c:v>2018/06/07 08:25</c:v>
                </c:pt>
                <c:pt idx="103">
                  <c:v>2018/06/07 08:30</c:v>
                </c:pt>
                <c:pt idx="104">
                  <c:v>2018/06/07 08:35</c:v>
                </c:pt>
                <c:pt idx="105">
                  <c:v>2018/06/07 08:40</c:v>
                </c:pt>
                <c:pt idx="106">
                  <c:v>2018/06/07 08:45</c:v>
                </c:pt>
                <c:pt idx="107">
                  <c:v>2018/06/07 08:50</c:v>
                </c:pt>
                <c:pt idx="108">
                  <c:v>2018/06/07 08:55</c:v>
                </c:pt>
                <c:pt idx="109">
                  <c:v>2018/06/07 09:00</c:v>
                </c:pt>
                <c:pt idx="110">
                  <c:v>2018/06/07 09:05</c:v>
                </c:pt>
                <c:pt idx="111">
                  <c:v>2018/06/07 09:10</c:v>
                </c:pt>
                <c:pt idx="112">
                  <c:v>2018/06/07 09:15</c:v>
                </c:pt>
                <c:pt idx="113">
                  <c:v>2018/06/07 09:20</c:v>
                </c:pt>
                <c:pt idx="114">
                  <c:v>2018/06/07 09:25</c:v>
                </c:pt>
                <c:pt idx="115">
                  <c:v>2018/06/07 09:30</c:v>
                </c:pt>
                <c:pt idx="116">
                  <c:v>2018/06/07 09:35</c:v>
                </c:pt>
                <c:pt idx="117">
                  <c:v>2018/06/07 09:40</c:v>
                </c:pt>
                <c:pt idx="118">
                  <c:v>2018/06/07 09:45</c:v>
                </c:pt>
                <c:pt idx="119">
                  <c:v>2018/06/07 09:50</c:v>
                </c:pt>
                <c:pt idx="120">
                  <c:v>2018/06/07 09:55</c:v>
                </c:pt>
                <c:pt idx="121">
                  <c:v>2018/06/07 10:00</c:v>
                </c:pt>
                <c:pt idx="122">
                  <c:v>2018/06/07 10:05</c:v>
                </c:pt>
                <c:pt idx="123">
                  <c:v>2018/06/07 10:10</c:v>
                </c:pt>
                <c:pt idx="124">
                  <c:v>2018/06/07 10:15</c:v>
                </c:pt>
                <c:pt idx="125">
                  <c:v>2018/06/07 10:20</c:v>
                </c:pt>
                <c:pt idx="126">
                  <c:v>2018/06/07 10:25</c:v>
                </c:pt>
                <c:pt idx="127">
                  <c:v>2018/06/07 10:30</c:v>
                </c:pt>
                <c:pt idx="128">
                  <c:v>2018/06/07 10:35</c:v>
                </c:pt>
                <c:pt idx="129">
                  <c:v>2018/06/07 10:40</c:v>
                </c:pt>
                <c:pt idx="130">
                  <c:v>2018/06/07 10:45</c:v>
                </c:pt>
                <c:pt idx="131">
                  <c:v>2018/06/07 10:50</c:v>
                </c:pt>
                <c:pt idx="132">
                  <c:v>2018/06/07 10:55</c:v>
                </c:pt>
                <c:pt idx="133">
                  <c:v>2018/06/07 11:00</c:v>
                </c:pt>
                <c:pt idx="134">
                  <c:v>2018/06/07 11:05</c:v>
                </c:pt>
                <c:pt idx="135">
                  <c:v>2018/06/07 11:10</c:v>
                </c:pt>
                <c:pt idx="136">
                  <c:v>2018/06/07 11:15</c:v>
                </c:pt>
                <c:pt idx="137">
                  <c:v>2018/06/07 11:20</c:v>
                </c:pt>
                <c:pt idx="138">
                  <c:v>2018/06/07 11:25</c:v>
                </c:pt>
                <c:pt idx="139">
                  <c:v>2018/06/07 11:30</c:v>
                </c:pt>
                <c:pt idx="140">
                  <c:v>2018/06/07 11:35</c:v>
                </c:pt>
                <c:pt idx="141">
                  <c:v>2018/06/07 11:40</c:v>
                </c:pt>
                <c:pt idx="142">
                  <c:v>2018/06/07 11:45</c:v>
                </c:pt>
                <c:pt idx="143">
                  <c:v>2018/06/07 11:50</c:v>
                </c:pt>
                <c:pt idx="144">
                  <c:v>2018/06/07 11:55</c:v>
                </c:pt>
                <c:pt idx="145">
                  <c:v>2018/06/07 12:00</c:v>
                </c:pt>
                <c:pt idx="146">
                  <c:v>2018/06/07 12:05</c:v>
                </c:pt>
                <c:pt idx="147">
                  <c:v>2018/06/07 12:10</c:v>
                </c:pt>
                <c:pt idx="148">
                  <c:v>2018/06/07 12:15</c:v>
                </c:pt>
                <c:pt idx="149">
                  <c:v>2018/06/07 12:20</c:v>
                </c:pt>
                <c:pt idx="150">
                  <c:v>2018/06/07 12:25</c:v>
                </c:pt>
                <c:pt idx="151">
                  <c:v>2018/06/07 12:30</c:v>
                </c:pt>
                <c:pt idx="152">
                  <c:v>2018/06/07 12:35</c:v>
                </c:pt>
                <c:pt idx="153">
                  <c:v>2018/06/07 12:40</c:v>
                </c:pt>
                <c:pt idx="154">
                  <c:v>2018/06/07 12:45</c:v>
                </c:pt>
                <c:pt idx="155">
                  <c:v>2018/06/07 12:50</c:v>
                </c:pt>
                <c:pt idx="156">
                  <c:v>2018/06/07 12:55</c:v>
                </c:pt>
                <c:pt idx="157">
                  <c:v>2018/06/07 13:00</c:v>
                </c:pt>
                <c:pt idx="158">
                  <c:v>2018/06/07 13:05</c:v>
                </c:pt>
                <c:pt idx="159">
                  <c:v>2018/06/07 13:10</c:v>
                </c:pt>
                <c:pt idx="160">
                  <c:v>2018/06/07 13:15</c:v>
                </c:pt>
                <c:pt idx="161">
                  <c:v>2018/06/07 13:20</c:v>
                </c:pt>
                <c:pt idx="162">
                  <c:v>2018/06/07 13:25</c:v>
                </c:pt>
                <c:pt idx="163">
                  <c:v>2018/06/07 13:30</c:v>
                </c:pt>
                <c:pt idx="164">
                  <c:v>2018/06/07 13:35</c:v>
                </c:pt>
                <c:pt idx="165">
                  <c:v>2018/06/07 13:40</c:v>
                </c:pt>
                <c:pt idx="166">
                  <c:v>2018/06/07 13:45</c:v>
                </c:pt>
                <c:pt idx="167">
                  <c:v>2018/06/07 13:50</c:v>
                </c:pt>
                <c:pt idx="168">
                  <c:v>2018/06/07 13:55</c:v>
                </c:pt>
                <c:pt idx="169">
                  <c:v>2018/06/07 14:00</c:v>
                </c:pt>
                <c:pt idx="170">
                  <c:v>2018/06/07 14:05</c:v>
                </c:pt>
                <c:pt idx="171">
                  <c:v>2018/06/07 14:10</c:v>
                </c:pt>
                <c:pt idx="172">
                  <c:v>2018/06/07 14:15</c:v>
                </c:pt>
                <c:pt idx="173">
                  <c:v>2018/06/07 14:20</c:v>
                </c:pt>
                <c:pt idx="174">
                  <c:v>2018/06/07 14:25</c:v>
                </c:pt>
                <c:pt idx="175">
                  <c:v>2018/06/07 14:30</c:v>
                </c:pt>
                <c:pt idx="176">
                  <c:v>2018/06/07 14:35</c:v>
                </c:pt>
                <c:pt idx="177">
                  <c:v>2018/06/07 14:40</c:v>
                </c:pt>
                <c:pt idx="178">
                  <c:v>2018/06/07 14:45</c:v>
                </c:pt>
                <c:pt idx="179">
                  <c:v>2018/06/07 14:50</c:v>
                </c:pt>
                <c:pt idx="180">
                  <c:v>2018/06/07 14:55</c:v>
                </c:pt>
                <c:pt idx="181">
                  <c:v>2018/06/07 15:00</c:v>
                </c:pt>
                <c:pt idx="182">
                  <c:v>2018/06/07 15:05</c:v>
                </c:pt>
                <c:pt idx="183">
                  <c:v>2018/06/07 15:10</c:v>
                </c:pt>
                <c:pt idx="184">
                  <c:v>2018/06/07 15:15</c:v>
                </c:pt>
                <c:pt idx="185">
                  <c:v>2018/06/07 15:20</c:v>
                </c:pt>
                <c:pt idx="186">
                  <c:v>2018/06/07 15:25</c:v>
                </c:pt>
                <c:pt idx="187">
                  <c:v>2018/06/07 15:30</c:v>
                </c:pt>
                <c:pt idx="188">
                  <c:v>2018/06/07 15:35</c:v>
                </c:pt>
                <c:pt idx="189">
                  <c:v>2018/06/07 15:40</c:v>
                </c:pt>
                <c:pt idx="190">
                  <c:v>2018/06/07 15:45</c:v>
                </c:pt>
                <c:pt idx="191">
                  <c:v>2018/06/07 15:50</c:v>
                </c:pt>
                <c:pt idx="192">
                  <c:v>2018/06/07 15:55</c:v>
                </c:pt>
                <c:pt idx="193">
                  <c:v>2018/06/07 16:00</c:v>
                </c:pt>
                <c:pt idx="194">
                  <c:v>2018/06/07 16:05</c:v>
                </c:pt>
                <c:pt idx="195">
                  <c:v>2018/06/07 16:10</c:v>
                </c:pt>
                <c:pt idx="196">
                  <c:v>2018/06/07 16:15</c:v>
                </c:pt>
                <c:pt idx="197">
                  <c:v>2018/06/07 16:20</c:v>
                </c:pt>
                <c:pt idx="198">
                  <c:v>2018/06/07 16:25</c:v>
                </c:pt>
                <c:pt idx="199">
                  <c:v>2018/06/07 16:30</c:v>
                </c:pt>
                <c:pt idx="200">
                  <c:v>2018/06/07 16:35</c:v>
                </c:pt>
                <c:pt idx="201">
                  <c:v>2018/06/07 16:40</c:v>
                </c:pt>
                <c:pt idx="202">
                  <c:v>2018/06/07 16:45</c:v>
                </c:pt>
                <c:pt idx="203">
                  <c:v>2018/06/07 16:50</c:v>
                </c:pt>
                <c:pt idx="204">
                  <c:v>2018/06/07 16:55</c:v>
                </c:pt>
                <c:pt idx="205">
                  <c:v>2018/06/07 17:00</c:v>
                </c:pt>
                <c:pt idx="206">
                  <c:v>2018/06/07 17:05</c:v>
                </c:pt>
                <c:pt idx="207">
                  <c:v>2018/06/07 17:10</c:v>
                </c:pt>
                <c:pt idx="208">
                  <c:v>2018/06/07 17:15</c:v>
                </c:pt>
                <c:pt idx="209">
                  <c:v>2018/06/07 17:20</c:v>
                </c:pt>
                <c:pt idx="210">
                  <c:v>2018/06/07 17:25</c:v>
                </c:pt>
                <c:pt idx="211">
                  <c:v>2018/06/07 17:30</c:v>
                </c:pt>
                <c:pt idx="212">
                  <c:v>2018/06/07 17:35</c:v>
                </c:pt>
                <c:pt idx="213">
                  <c:v>2018/06/07 17:40</c:v>
                </c:pt>
                <c:pt idx="214">
                  <c:v>2018/06/07 17:45</c:v>
                </c:pt>
                <c:pt idx="215">
                  <c:v>2018/06/07 17:50</c:v>
                </c:pt>
                <c:pt idx="216">
                  <c:v>2018/06/07 17:55</c:v>
                </c:pt>
                <c:pt idx="217">
                  <c:v>2018/06/07 18:00</c:v>
                </c:pt>
                <c:pt idx="218">
                  <c:v>2018/06/07 18:05</c:v>
                </c:pt>
                <c:pt idx="219">
                  <c:v>2018/06/07 18:10</c:v>
                </c:pt>
                <c:pt idx="220">
                  <c:v>2018/06/07 18:15</c:v>
                </c:pt>
                <c:pt idx="221">
                  <c:v>2018/06/07 18:20</c:v>
                </c:pt>
                <c:pt idx="222">
                  <c:v>2018/06/07 18:25</c:v>
                </c:pt>
                <c:pt idx="223">
                  <c:v>2018/06/07 18:30</c:v>
                </c:pt>
                <c:pt idx="224">
                  <c:v>2018/06/07 18:35</c:v>
                </c:pt>
                <c:pt idx="225">
                  <c:v>2018/06/07 18:40</c:v>
                </c:pt>
                <c:pt idx="226">
                  <c:v>2018/06/07 18:45</c:v>
                </c:pt>
                <c:pt idx="227">
                  <c:v>2018/06/07 18:50</c:v>
                </c:pt>
                <c:pt idx="228">
                  <c:v>2018/06/07 18:55</c:v>
                </c:pt>
                <c:pt idx="229">
                  <c:v>2018/06/07 19:00</c:v>
                </c:pt>
                <c:pt idx="230">
                  <c:v>2018/06/07 19:05</c:v>
                </c:pt>
                <c:pt idx="231">
                  <c:v>2018/06/07 19:10</c:v>
                </c:pt>
                <c:pt idx="232">
                  <c:v>2018/06/07 19:15</c:v>
                </c:pt>
                <c:pt idx="233">
                  <c:v>2018/06/07 19:20</c:v>
                </c:pt>
                <c:pt idx="234">
                  <c:v>2018/06/07 19:25</c:v>
                </c:pt>
                <c:pt idx="235">
                  <c:v>2018/06/07 19:30</c:v>
                </c:pt>
                <c:pt idx="236">
                  <c:v>2018/06/07 19:35</c:v>
                </c:pt>
                <c:pt idx="237">
                  <c:v>2018/06/07 19:40</c:v>
                </c:pt>
                <c:pt idx="238">
                  <c:v>2018/06/07 19:45</c:v>
                </c:pt>
                <c:pt idx="239">
                  <c:v>2018/06/07 19:50</c:v>
                </c:pt>
                <c:pt idx="240">
                  <c:v>2018/06/07 19:55</c:v>
                </c:pt>
                <c:pt idx="241">
                  <c:v>2018/06/07 20:00</c:v>
                </c:pt>
                <c:pt idx="242">
                  <c:v>2018/06/07 20:05</c:v>
                </c:pt>
                <c:pt idx="243">
                  <c:v>2018/06/07 20:10</c:v>
                </c:pt>
                <c:pt idx="244">
                  <c:v>2018/06/07 20:15</c:v>
                </c:pt>
                <c:pt idx="245">
                  <c:v>2018/06/07 20:20</c:v>
                </c:pt>
                <c:pt idx="246">
                  <c:v>2018/06/07 20:25</c:v>
                </c:pt>
                <c:pt idx="247">
                  <c:v>2018/06/07 20:30</c:v>
                </c:pt>
                <c:pt idx="248">
                  <c:v>2018/06/07 20:35</c:v>
                </c:pt>
                <c:pt idx="249">
                  <c:v>2018/06/07 20:40</c:v>
                </c:pt>
                <c:pt idx="250">
                  <c:v>2018/06/07 20:45</c:v>
                </c:pt>
                <c:pt idx="251">
                  <c:v>2018/06/07 20:50</c:v>
                </c:pt>
                <c:pt idx="252">
                  <c:v>2018/06/07 20:55</c:v>
                </c:pt>
                <c:pt idx="253">
                  <c:v>2018/06/07 21:00</c:v>
                </c:pt>
                <c:pt idx="254">
                  <c:v>2018/06/07 21:05</c:v>
                </c:pt>
                <c:pt idx="255">
                  <c:v>2018/06/07 21:10</c:v>
                </c:pt>
                <c:pt idx="256">
                  <c:v>2018/06/07 21:15</c:v>
                </c:pt>
                <c:pt idx="257">
                  <c:v>2018/06/07 21:20</c:v>
                </c:pt>
                <c:pt idx="258">
                  <c:v>2018/06/07 21:25</c:v>
                </c:pt>
                <c:pt idx="259">
                  <c:v>2018/06/07 21:30</c:v>
                </c:pt>
                <c:pt idx="260">
                  <c:v>2018/06/07 21:35</c:v>
                </c:pt>
                <c:pt idx="261">
                  <c:v>2018/06/07 21:40</c:v>
                </c:pt>
                <c:pt idx="262">
                  <c:v>2018/06/07 21:45</c:v>
                </c:pt>
                <c:pt idx="263">
                  <c:v>2018/06/07 21:50</c:v>
                </c:pt>
                <c:pt idx="264">
                  <c:v>2018/06/07 21:55</c:v>
                </c:pt>
                <c:pt idx="265">
                  <c:v>2018/06/07 22:00</c:v>
                </c:pt>
                <c:pt idx="266">
                  <c:v>2018/06/07 22:05</c:v>
                </c:pt>
                <c:pt idx="267">
                  <c:v>2018/06/07 22:10</c:v>
                </c:pt>
                <c:pt idx="268">
                  <c:v>2018/06/07 22:15</c:v>
                </c:pt>
                <c:pt idx="269">
                  <c:v>2018/06/07 22:20</c:v>
                </c:pt>
                <c:pt idx="270">
                  <c:v>2018/06/07 22:25</c:v>
                </c:pt>
                <c:pt idx="271">
                  <c:v>2018/06/07 22:30</c:v>
                </c:pt>
                <c:pt idx="272">
                  <c:v>2018/06/07 22:35</c:v>
                </c:pt>
                <c:pt idx="273">
                  <c:v>2018/06/07 22:40</c:v>
                </c:pt>
                <c:pt idx="274">
                  <c:v>2018/06/07 22:45</c:v>
                </c:pt>
                <c:pt idx="275">
                  <c:v>2018/06/07 22:50</c:v>
                </c:pt>
                <c:pt idx="276">
                  <c:v>2018/06/07 22:55</c:v>
                </c:pt>
                <c:pt idx="277">
                  <c:v>2018/06/07 23:00</c:v>
                </c:pt>
                <c:pt idx="278">
                  <c:v>2018/06/07 23:05</c:v>
                </c:pt>
                <c:pt idx="279">
                  <c:v>2018/06/07 23:10</c:v>
                </c:pt>
                <c:pt idx="280">
                  <c:v>2018/06/07 23:15</c:v>
                </c:pt>
                <c:pt idx="281">
                  <c:v>2018/06/07 23:20</c:v>
                </c:pt>
                <c:pt idx="282">
                  <c:v>2018/06/07 23:25</c:v>
                </c:pt>
                <c:pt idx="283">
                  <c:v>2018/06/07 23:30</c:v>
                </c:pt>
                <c:pt idx="284">
                  <c:v>2018/06/07 23:35</c:v>
                </c:pt>
                <c:pt idx="285">
                  <c:v>2018/06/07 23:40</c:v>
                </c:pt>
                <c:pt idx="286">
                  <c:v>2018/06/07 23:45</c:v>
                </c:pt>
                <c:pt idx="287">
                  <c:v>2018/06/07 23:50</c:v>
                </c:pt>
                <c:pt idx="288">
                  <c:v>2018/06/07 23:55</c:v>
                </c:pt>
              </c:strCache>
            </c:strRef>
          </c:cat>
          <c:val>
            <c:numRef>
              <c:f>'MVA 07June2'!$B$2:$B$290</c:f>
              <c:numCache>
                <c:formatCode>General</c:formatCode>
                <c:ptCount val="289"/>
                <c:pt idx="0">
                  <c:v>0</c:v>
                </c:pt>
                <c:pt idx="1">
                  <c:v>258.10599999999999</c:v>
                </c:pt>
                <c:pt idx="2">
                  <c:v>271.45</c:v>
                </c:pt>
                <c:pt idx="3">
                  <c:v>255.57300000000001</c:v>
                </c:pt>
                <c:pt idx="4">
                  <c:v>269.58199999999999</c:v>
                </c:pt>
                <c:pt idx="5">
                  <c:v>282.529</c:v>
                </c:pt>
                <c:pt idx="6">
                  <c:v>283.596</c:v>
                </c:pt>
                <c:pt idx="7">
                  <c:v>271.45</c:v>
                </c:pt>
                <c:pt idx="8">
                  <c:v>242.721</c:v>
                </c:pt>
                <c:pt idx="9">
                  <c:v>244.05699999999999</c:v>
                </c:pt>
                <c:pt idx="10">
                  <c:v>242.721</c:v>
                </c:pt>
                <c:pt idx="11">
                  <c:v>238.667</c:v>
                </c:pt>
                <c:pt idx="12">
                  <c:v>266.46100000000001</c:v>
                </c:pt>
                <c:pt idx="13">
                  <c:v>266.113</c:v>
                </c:pt>
                <c:pt idx="14">
                  <c:v>266.00299999999999</c:v>
                </c:pt>
                <c:pt idx="15">
                  <c:v>279.63600000000002</c:v>
                </c:pt>
                <c:pt idx="16">
                  <c:v>279.63600000000002</c:v>
                </c:pt>
                <c:pt idx="17">
                  <c:v>280.072</c:v>
                </c:pt>
                <c:pt idx="18">
                  <c:v>266.98399999999998</c:v>
                </c:pt>
                <c:pt idx="19">
                  <c:v>266.46100000000001</c:v>
                </c:pt>
                <c:pt idx="20">
                  <c:v>266.113</c:v>
                </c:pt>
                <c:pt idx="21">
                  <c:v>266.113</c:v>
                </c:pt>
                <c:pt idx="22">
                  <c:v>259.65699999999998</c:v>
                </c:pt>
                <c:pt idx="23">
                  <c:v>245.55600000000001</c:v>
                </c:pt>
                <c:pt idx="24">
                  <c:v>245.55600000000001</c:v>
                </c:pt>
                <c:pt idx="25">
                  <c:v>245.55600000000001</c:v>
                </c:pt>
                <c:pt idx="26">
                  <c:v>259.29899999999998</c:v>
                </c:pt>
                <c:pt idx="27">
                  <c:v>260.19400000000002</c:v>
                </c:pt>
                <c:pt idx="28">
                  <c:v>273.5</c:v>
                </c:pt>
                <c:pt idx="29">
                  <c:v>259.18700000000001</c:v>
                </c:pt>
                <c:pt idx="30">
                  <c:v>259.45600000000002</c:v>
                </c:pt>
                <c:pt idx="31">
                  <c:v>273.5</c:v>
                </c:pt>
                <c:pt idx="32">
                  <c:v>259.65699999999998</c:v>
                </c:pt>
                <c:pt idx="33">
                  <c:v>260.52800000000002</c:v>
                </c:pt>
                <c:pt idx="34">
                  <c:v>273.26600000000002</c:v>
                </c:pt>
                <c:pt idx="35">
                  <c:v>273.07499999999999</c:v>
                </c:pt>
                <c:pt idx="36">
                  <c:v>267.31</c:v>
                </c:pt>
                <c:pt idx="37">
                  <c:v>268.09100000000001</c:v>
                </c:pt>
                <c:pt idx="38">
                  <c:v>273.26600000000002</c:v>
                </c:pt>
                <c:pt idx="39">
                  <c:v>274.09399999999999</c:v>
                </c:pt>
                <c:pt idx="40">
                  <c:v>286.87799999999999</c:v>
                </c:pt>
                <c:pt idx="41">
                  <c:v>286.87799999999999</c:v>
                </c:pt>
                <c:pt idx="42">
                  <c:v>301.572</c:v>
                </c:pt>
                <c:pt idx="43">
                  <c:v>300.49099999999999</c:v>
                </c:pt>
                <c:pt idx="44">
                  <c:v>288.00900000000001</c:v>
                </c:pt>
                <c:pt idx="45">
                  <c:v>301.24400000000003</c:v>
                </c:pt>
                <c:pt idx="46">
                  <c:v>287.363</c:v>
                </c:pt>
                <c:pt idx="47">
                  <c:v>273.5</c:v>
                </c:pt>
                <c:pt idx="48">
                  <c:v>260.19400000000002</c:v>
                </c:pt>
                <c:pt idx="49">
                  <c:v>280.3</c:v>
                </c:pt>
                <c:pt idx="50">
                  <c:v>293.36799999999999</c:v>
                </c:pt>
                <c:pt idx="51">
                  <c:v>307.12900000000002</c:v>
                </c:pt>
                <c:pt idx="52">
                  <c:v>320.916</c:v>
                </c:pt>
                <c:pt idx="53">
                  <c:v>336.59399999999999</c:v>
                </c:pt>
                <c:pt idx="54">
                  <c:v>335.505</c:v>
                </c:pt>
                <c:pt idx="55">
                  <c:v>362.673</c:v>
                </c:pt>
                <c:pt idx="56">
                  <c:v>390.45100000000002</c:v>
                </c:pt>
                <c:pt idx="57">
                  <c:v>389.37799999999999</c:v>
                </c:pt>
                <c:pt idx="58">
                  <c:v>402.64400000000001</c:v>
                </c:pt>
                <c:pt idx="59">
                  <c:v>416.14299999999997</c:v>
                </c:pt>
                <c:pt idx="60">
                  <c:v>444.50200000000001</c:v>
                </c:pt>
                <c:pt idx="61">
                  <c:v>444.50200000000001</c:v>
                </c:pt>
                <c:pt idx="62">
                  <c:v>457.64299999999997</c:v>
                </c:pt>
                <c:pt idx="63">
                  <c:v>457.64299999999997</c:v>
                </c:pt>
                <c:pt idx="64">
                  <c:v>470.57799999999997</c:v>
                </c:pt>
                <c:pt idx="65">
                  <c:v>484.15199999999999</c:v>
                </c:pt>
                <c:pt idx="66">
                  <c:v>491.34800000000001</c:v>
                </c:pt>
                <c:pt idx="67">
                  <c:v>486.79500000000002</c:v>
                </c:pt>
                <c:pt idx="68">
                  <c:v>487.97500000000002</c:v>
                </c:pt>
                <c:pt idx="69">
                  <c:v>434.41</c:v>
                </c:pt>
                <c:pt idx="70">
                  <c:v>404.54</c:v>
                </c:pt>
                <c:pt idx="71">
                  <c:v>403.15899999999999</c:v>
                </c:pt>
                <c:pt idx="72">
                  <c:v>417.88</c:v>
                </c:pt>
                <c:pt idx="73">
                  <c:v>431.92599999999999</c:v>
                </c:pt>
                <c:pt idx="74">
                  <c:v>505.56700000000001</c:v>
                </c:pt>
                <c:pt idx="75">
                  <c:v>478.73899999999998</c:v>
                </c:pt>
                <c:pt idx="76">
                  <c:v>488.839</c:v>
                </c:pt>
                <c:pt idx="77">
                  <c:v>514.81399999999996</c:v>
                </c:pt>
                <c:pt idx="78">
                  <c:v>541.57100000000003</c:v>
                </c:pt>
                <c:pt idx="79">
                  <c:v>525.89</c:v>
                </c:pt>
                <c:pt idx="80">
                  <c:v>540.75199999999995</c:v>
                </c:pt>
                <c:pt idx="81">
                  <c:v>531.96199999999999</c:v>
                </c:pt>
                <c:pt idx="82">
                  <c:v>553.21500000000003</c:v>
                </c:pt>
                <c:pt idx="83">
                  <c:v>554.80799999999999</c:v>
                </c:pt>
                <c:pt idx="84">
                  <c:v>567.26900000000001</c:v>
                </c:pt>
                <c:pt idx="85">
                  <c:v>565.02300000000002</c:v>
                </c:pt>
                <c:pt idx="86">
                  <c:v>529.23699999999997</c:v>
                </c:pt>
                <c:pt idx="87">
                  <c:v>531.96199999999999</c:v>
                </c:pt>
                <c:pt idx="88">
                  <c:v>516.98299999999995</c:v>
                </c:pt>
                <c:pt idx="89">
                  <c:v>501.12799999999999</c:v>
                </c:pt>
                <c:pt idx="90">
                  <c:v>509.49900000000002</c:v>
                </c:pt>
                <c:pt idx="91">
                  <c:v>499.27800000000002</c:v>
                </c:pt>
                <c:pt idx="92">
                  <c:v>513.31500000000005</c:v>
                </c:pt>
                <c:pt idx="93">
                  <c:v>513.31500000000005</c:v>
                </c:pt>
                <c:pt idx="94">
                  <c:v>522.65200000000004</c:v>
                </c:pt>
                <c:pt idx="95">
                  <c:v>523.55100000000004</c:v>
                </c:pt>
                <c:pt idx="96">
                  <c:v>513.31500000000005</c:v>
                </c:pt>
                <c:pt idx="97">
                  <c:v>521.77300000000002</c:v>
                </c:pt>
                <c:pt idx="98">
                  <c:v>508.59800000000001</c:v>
                </c:pt>
                <c:pt idx="99">
                  <c:v>523.55100000000004</c:v>
                </c:pt>
                <c:pt idx="100">
                  <c:v>534.971</c:v>
                </c:pt>
                <c:pt idx="101">
                  <c:v>533.31799999999998</c:v>
                </c:pt>
                <c:pt idx="102">
                  <c:v>547.37400000000002</c:v>
                </c:pt>
                <c:pt idx="103">
                  <c:v>594.60799999999995</c:v>
                </c:pt>
                <c:pt idx="104">
                  <c:v>595.37900000000002</c:v>
                </c:pt>
                <c:pt idx="105">
                  <c:v>595.37900000000002</c:v>
                </c:pt>
                <c:pt idx="106">
                  <c:v>633.84299999999996</c:v>
                </c:pt>
                <c:pt idx="107">
                  <c:v>619.798</c:v>
                </c:pt>
                <c:pt idx="108">
                  <c:v>618.447</c:v>
                </c:pt>
                <c:pt idx="109">
                  <c:v>632.48599999999999</c:v>
                </c:pt>
                <c:pt idx="110">
                  <c:v>604.41</c:v>
                </c:pt>
                <c:pt idx="111">
                  <c:v>576.33699999999999</c:v>
                </c:pt>
                <c:pt idx="112">
                  <c:v>574.49</c:v>
                </c:pt>
                <c:pt idx="113">
                  <c:v>586.82100000000003</c:v>
                </c:pt>
                <c:pt idx="114">
                  <c:v>587.928</c:v>
                </c:pt>
                <c:pt idx="115">
                  <c:v>589.11199999999997</c:v>
                </c:pt>
                <c:pt idx="116">
                  <c:v>581.79700000000003</c:v>
                </c:pt>
                <c:pt idx="117">
                  <c:v>567.19100000000003</c:v>
                </c:pt>
                <c:pt idx="118">
                  <c:v>567.19100000000003</c:v>
                </c:pt>
                <c:pt idx="119">
                  <c:v>567.19100000000003</c:v>
                </c:pt>
                <c:pt idx="120">
                  <c:v>565.56100000000004</c:v>
                </c:pt>
                <c:pt idx="121">
                  <c:v>551.56799999999998</c:v>
                </c:pt>
                <c:pt idx="122">
                  <c:v>552.62</c:v>
                </c:pt>
                <c:pt idx="123">
                  <c:v>550.59799999999996</c:v>
                </c:pt>
                <c:pt idx="124">
                  <c:v>551.56799999999998</c:v>
                </c:pt>
                <c:pt idx="125">
                  <c:v>552.62</c:v>
                </c:pt>
                <c:pt idx="126">
                  <c:v>526.90899999999999</c:v>
                </c:pt>
                <c:pt idx="127">
                  <c:v>524.61099999999999</c:v>
                </c:pt>
                <c:pt idx="128">
                  <c:v>526.30200000000002</c:v>
                </c:pt>
                <c:pt idx="129">
                  <c:v>538.61400000000003</c:v>
                </c:pt>
                <c:pt idx="130">
                  <c:v>526.30200000000002</c:v>
                </c:pt>
                <c:pt idx="131">
                  <c:v>523.11500000000001</c:v>
                </c:pt>
                <c:pt idx="132">
                  <c:v>516.84500000000003</c:v>
                </c:pt>
                <c:pt idx="133">
                  <c:v>536.18200000000002</c:v>
                </c:pt>
                <c:pt idx="134">
                  <c:v>494.74</c:v>
                </c:pt>
                <c:pt idx="135">
                  <c:v>536.18200000000002</c:v>
                </c:pt>
                <c:pt idx="136">
                  <c:v>548.18799999999999</c:v>
                </c:pt>
                <c:pt idx="137">
                  <c:v>548.18799999999999</c:v>
                </c:pt>
                <c:pt idx="138">
                  <c:v>533.96799999999996</c:v>
                </c:pt>
                <c:pt idx="139">
                  <c:v>547.55200000000002</c:v>
                </c:pt>
                <c:pt idx="140">
                  <c:v>547.55200000000002</c:v>
                </c:pt>
                <c:pt idx="141">
                  <c:v>547.26499999999999</c:v>
                </c:pt>
                <c:pt idx="142">
                  <c:v>547.85900000000004</c:v>
                </c:pt>
                <c:pt idx="143">
                  <c:v>533.15200000000004</c:v>
                </c:pt>
                <c:pt idx="144">
                  <c:v>560.85799999999995</c:v>
                </c:pt>
                <c:pt idx="145">
                  <c:v>545.99</c:v>
                </c:pt>
                <c:pt idx="146">
                  <c:v>518.375</c:v>
                </c:pt>
                <c:pt idx="147">
                  <c:v>532.53</c:v>
                </c:pt>
                <c:pt idx="148">
                  <c:v>532.22500000000002</c:v>
                </c:pt>
                <c:pt idx="149">
                  <c:v>518.47500000000002</c:v>
                </c:pt>
                <c:pt idx="150">
                  <c:v>511.661</c:v>
                </c:pt>
                <c:pt idx="151">
                  <c:v>525.29</c:v>
                </c:pt>
                <c:pt idx="152">
                  <c:v>525.41200000000003</c:v>
                </c:pt>
                <c:pt idx="153">
                  <c:v>511.47899999999998</c:v>
                </c:pt>
                <c:pt idx="154">
                  <c:v>525.11300000000006</c:v>
                </c:pt>
                <c:pt idx="155">
                  <c:v>539.03800000000001</c:v>
                </c:pt>
                <c:pt idx="156">
                  <c:v>538.65</c:v>
                </c:pt>
                <c:pt idx="157">
                  <c:v>525.02499999999998</c:v>
                </c:pt>
                <c:pt idx="158">
                  <c:v>525.41200000000003</c:v>
                </c:pt>
                <c:pt idx="159">
                  <c:v>525.02499999999998</c:v>
                </c:pt>
                <c:pt idx="160">
                  <c:v>511.661</c:v>
                </c:pt>
                <c:pt idx="161">
                  <c:v>477.88099999999997</c:v>
                </c:pt>
                <c:pt idx="162">
                  <c:v>477.72300000000001</c:v>
                </c:pt>
                <c:pt idx="163">
                  <c:v>478.755</c:v>
                </c:pt>
                <c:pt idx="164">
                  <c:v>491.21800000000002</c:v>
                </c:pt>
                <c:pt idx="165">
                  <c:v>491.678</c:v>
                </c:pt>
                <c:pt idx="166">
                  <c:v>504.846</c:v>
                </c:pt>
                <c:pt idx="167">
                  <c:v>518.59900000000005</c:v>
                </c:pt>
                <c:pt idx="168">
                  <c:v>539.34</c:v>
                </c:pt>
                <c:pt idx="169">
                  <c:v>545.85199999999998</c:v>
                </c:pt>
                <c:pt idx="170">
                  <c:v>545.56500000000005</c:v>
                </c:pt>
                <c:pt idx="171">
                  <c:v>532.71600000000001</c:v>
                </c:pt>
                <c:pt idx="172">
                  <c:v>533.40200000000004</c:v>
                </c:pt>
                <c:pt idx="173">
                  <c:v>518.91200000000003</c:v>
                </c:pt>
                <c:pt idx="174">
                  <c:v>520.71100000000001</c:v>
                </c:pt>
                <c:pt idx="175">
                  <c:v>553.13800000000003</c:v>
                </c:pt>
                <c:pt idx="176">
                  <c:v>528.58600000000001</c:v>
                </c:pt>
                <c:pt idx="177">
                  <c:v>540.76</c:v>
                </c:pt>
                <c:pt idx="178">
                  <c:v>554.34400000000005</c:v>
                </c:pt>
                <c:pt idx="179">
                  <c:v>567.16399999999999</c:v>
                </c:pt>
                <c:pt idx="180">
                  <c:v>568.22799999999995</c:v>
                </c:pt>
                <c:pt idx="181">
                  <c:v>581.00199999999995</c:v>
                </c:pt>
                <c:pt idx="182">
                  <c:v>554.34400000000005</c:v>
                </c:pt>
                <c:pt idx="183">
                  <c:v>554.97299999999996</c:v>
                </c:pt>
                <c:pt idx="184">
                  <c:v>567.93200000000002</c:v>
                </c:pt>
                <c:pt idx="185">
                  <c:v>569.23900000000003</c:v>
                </c:pt>
                <c:pt idx="186">
                  <c:v>582.798</c:v>
                </c:pt>
                <c:pt idx="187">
                  <c:v>568.22799999999995</c:v>
                </c:pt>
                <c:pt idx="188">
                  <c:v>568.54499999999996</c:v>
                </c:pt>
                <c:pt idx="189">
                  <c:v>568.88199999999995</c:v>
                </c:pt>
                <c:pt idx="190">
                  <c:v>567.93200000000002</c:v>
                </c:pt>
                <c:pt idx="191">
                  <c:v>596.02</c:v>
                </c:pt>
                <c:pt idx="192">
                  <c:v>609.59400000000005</c:v>
                </c:pt>
                <c:pt idx="193">
                  <c:v>623.16999999999996</c:v>
                </c:pt>
                <c:pt idx="194">
                  <c:v>611.04</c:v>
                </c:pt>
                <c:pt idx="195">
                  <c:v>610.279</c:v>
                </c:pt>
                <c:pt idx="196">
                  <c:v>603.14400000000001</c:v>
                </c:pt>
                <c:pt idx="197">
                  <c:v>615.77800000000002</c:v>
                </c:pt>
                <c:pt idx="198">
                  <c:v>630.28200000000004</c:v>
                </c:pt>
                <c:pt idx="199">
                  <c:v>644.91</c:v>
                </c:pt>
                <c:pt idx="200">
                  <c:v>631.75400000000002</c:v>
                </c:pt>
                <c:pt idx="201">
                  <c:v>632.16800000000001</c:v>
                </c:pt>
                <c:pt idx="202">
                  <c:v>631.75400000000002</c:v>
                </c:pt>
                <c:pt idx="203">
                  <c:v>626.29399999999998</c:v>
                </c:pt>
                <c:pt idx="204">
                  <c:v>627.25699999999995</c:v>
                </c:pt>
                <c:pt idx="205">
                  <c:v>669.76700000000005</c:v>
                </c:pt>
                <c:pt idx="206">
                  <c:v>725.245</c:v>
                </c:pt>
                <c:pt idx="207">
                  <c:v>738.18299999999999</c:v>
                </c:pt>
                <c:pt idx="208">
                  <c:v>713.52300000000002</c:v>
                </c:pt>
                <c:pt idx="209">
                  <c:v>759.55700000000002</c:v>
                </c:pt>
                <c:pt idx="210">
                  <c:v>759.55700000000002</c:v>
                </c:pt>
                <c:pt idx="211">
                  <c:v>756.61900000000003</c:v>
                </c:pt>
                <c:pt idx="212">
                  <c:v>697.8</c:v>
                </c:pt>
                <c:pt idx="213">
                  <c:v>709.51199999999994</c:v>
                </c:pt>
                <c:pt idx="214">
                  <c:v>716.64700000000005</c:v>
                </c:pt>
                <c:pt idx="215">
                  <c:v>722.98099999999999</c:v>
                </c:pt>
                <c:pt idx="216">
                  <c:v>697.85199999999998</c:v>
                </c:pt>
                <c:pt idx="217">
                  <c:v>725.61099999999999</c:v>
                </c:pt>
                <c:pt idx="218">
                  <c:v>704.76700000000005</c:v>
                </c:pt>
                <c:pt idx="219">
                  <c:v>714.43200000000002</c:v>
                </c:pt>
                <c:pt idx="220">
                  <c:v>742.16600000000005</c:v>
                </c:pt>
                <c:pt idx="221">
                  <c:v>760.11199999999997</c:v>
                </c:pt>
                <c:pt idx="222">
                  <c:v>732.423</c:v>
                </c:pt>
                <c:pt idx="223">
                  <c:v>732.423</c:v>
                </c:pt>
                <c:pt idx="224">
                  <c:v>743.51900000000001</c:v>
                </c:pt>
                <c:pt idx="225">
                  <c:v>749.06</c:v>
                </c:pt>
                <c:pt idx="226">
                  <c:v>772.60900000000004</c:v>
                </c:pt>
                <c:pt idx="227">
                  <c:v>774.90200000000004</c:v>
                </c:pt>
                <c:pt idx="228">
                  <c:v>800.16800000000001</c:v>
                </c:pt>
                <c:pt idx="229">
                  <c:v>775.51599999999996</c:v>
                </c:pt>
                <c:pt idx="230">
                  <c:v>778.49800000000005</c:v>
                </c:pt>
                <c:pt idx="231">
                  <c:v>787.64300000000003</c:v>
                </c:pt>
                <c:pt idx="232">
                  <c:v>821.94399999999996</c:v>
                </c:pt>
                <c:pt idx="233">
                  <c:v>814.09900000000005</c:v>
                </c:pt>
                <c:pt idx="234">
                  <c:v>810.38800000000003</c:v>
                </c:pt>
                <c:pt idx="235">
                  <c:v>824.34299999999996</c:v>
                </c:pt>
                <c:pt idx="236">
                  <c:v>816.16499999999996</c:v>
                </c:pt>
                <c:pt idx="237">
                  <c:v>764.88400000000001</c:v>
                </c:pt>
                <c:pt idx="238">
                  <c:v>746.20399999999995</c:v>
                </c:pt>
                <c:pt idx="239">
                  <c:v>770.82100000000003</c:v>
                </c:pt>
                <c:pt idx="240">
                  <c:v>733.39200000000005</c:v>
                </c:pt>
                <c:pt idx="241">
                  <c:v>744.56</c:v>
                </c:pt>
                <c:pt idx="242">
                  <c:v>768.17200000000003</c:v>
                </c:pt>
                <c:pt idx="243">
                  <c:v>798.03099999999995</c:v>
                </c:pt>
                <c:pt idx="244">
                  <c:v>792.95</c:v>
                </c:pt>
                <c:pt idx="245">
                  <c:v>767.31700000000001</c:v>
                </c:pt>
                <c:pt idx="246">
                  <c:v>763.25699999999995</c:v>
                </c:pt>
                <c:pt idx="247">
                  <c:v>764.04</c:v>
                </c:pt>
                <c:pt idx="248">
                  <c:v>776.54100000000005</c:v>
                </c:pt>
                <c:pt idx="249">
                  <c:v>786.95</c:v>
                </c:pt>
                <c:pt idx="250">
                  <c:v>770.25599999999997</c:v>
                </c:pt>
                <c:pt idx="251">
                  <c:v>765.65800000000002</c:v>
                </c:pt>
                <c:pt idx="252">
                  <c:v>760.54700000000003</c:v>
                </c:pt>
                <c:pt idx="253">
                  <c:v>748.87599999999998</c:v>
                </c:pt>
                <c:pt idx="254">
                  <c:v>721.81799999999998</c:v>
                </c:pt>
                <c:pt idx="255">
                  <c:v>720.98</c:v>
                </c:pt>
                <c:pt idx="256">
                  <c:v>720.20600000000002</c:v>
                </c:pt>
                <c:pt idx="257">
                  <c:v>716.32500000000005</c:v>
                </c:pt>
                <c:pt idx="258">
                  <c:v>716.13099999999997</c:v>
                </c:pt>
                <c:pt idx="259">
                  <c:v>702.29100000000005</c:v>
                </c:pt>
                <c:pt idx="260">
                  <c:v>702.58900000000006</c:v>
                </c:pt>
                <c:pt idx="261">
                  <c:v>675.02599999999995</c:v>
                </c:pt>
                <c:pt idx="262">
                  <c:v>661.41600000000005</c:v>
                </c:pt>
                <c:pt idx="263">
                  <c:v>661.697</c:v>
                </c:pt>
                <c:pt idx="264">
                  <c:v>647.78</c:v>
                </c:pt>
                <c:pt idx="265">
                  <c:v>634.55600000000004</c:v>
                </c:pt>
                <c:pt idx="266">
                  <c:v>614.25800000000004</c:v>
                </c:pt>
                <c:pt idx="267">
                  <c:v>586.73500000000001</c:v>
                </c:pt>
                <c:pt idx="268">
                  <c:v>572.83299999999997</c:v>
                </c:pt>
                <c:pt idx="269">
                  <c:v>573.23900000000003</c:v>
                </c:pt>
                <c:pt idx="270">
                  <c:v>559.94600000000003</c:v>
                </c:pt>
                <c:pt idx="271">
                  <c:v>532.923</c:v>
                </c:pt>
                <c:pt idx="272">
                  <c:v>532.923</c:v>
                </c:pt>
                <c:pt idx="273">
                  <c:v>533.40200000000004</c:v>
                </c:pt>
                <c:pt idx="274">
                  <c:v>519.54999999999995</c:v>
                </c:pt>
                <c:pt idx="275">
                  <c:v>505.94900000000001</c:v>
                </c:pt>
                <c:pt idx="276">
                  <c:v>492.10399999999998</c:v>
                </c:pt>
                <c:pt idx="277">
                  <c:v>479.33699999999999</c:v>
                </c:pt>
                <c:pt idx="278">
                  <c:v>478.755</c:v>
                </c:pt>
                <c:pt idx="279">
                  <c:v>450.06299999999999</c:v>
                </c:pt>
                <c:pt idx="280">
                  <c:v>422.95800000000003</c:v>
                </c:pt>
                <c:pt idx="281">
                  <c:v>422.75200000000001</c:v>
                </c:pt>
                <c:pt idx="282">
                  <c:v>422.75200000000001</c:v>
                </c:pt>
                <c:pt idx="283">
                  <c:v>422.86200000000002</c:v>
                </c:pt>
                <c:pt idx="284">
                  <c:v>423.08199999999999</c:v>
                </c:pt>
                <c:pt idx="285">
                  <c:v>423.411</c:v>
                </c:pt>
                <c:pt idx="286">
                  <c:v>423.08199999999999</c:v>
                </c:pt>
                <c:pt idx="287">
                  <c:v>437.98200000000003</c:v>
                </c:pt>
                <c:pt idx="288">
                  <c:v>451.05599999999998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378688"/>
        <c:axId val="121380224"/>
      </c:lineChart>
      <c:catAx>
        <c:axId val="121378688"/>
        <c:scaling>
          <c:orientation val="minMax"/>
        </c:scaling>
        <c:delete val="0"/>
        <c:axPos val="b"/>
        <c:numFmt formatCode="[$-409]hh:mm:ss\ AM/PM;@" sourceLinked="0"/>
        <c:majorTickMark val="out"/>
        <c:minorTickMark val="none"/>
        <c:tickLblPos val="nextTo"/>
        <c:crossAx val="121380224"/>
        <c:crosses val="autoZero"/>
        <c:auto val="1"/>
        <c:lblAlgn val="ctr"/>
        <c:lblOffset val="100"/>
        <c:noMultiLvlLbl val="0"/>
      </c:catAx>
      <c:valAx>
        <c:axId val="121380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378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855076763331602"/>
          <c:y val="0.26458515056437232"/>
          <c:w val="0.18144923236668398"/>
          <c:h val="0.293836820247100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6CE9F-9331-456E-A548-5002566B3E6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50329C31-CC77-4339-A4FA-979A6C108602}">
      <dgm:prSet phldrT="[Text]" custT="1"/>
      <dgm:spPr/>
      <dgm:t>
        <a:bodyPr/>
        <a:lstStyle/>
        <a:p>
          <a:pPr algn="ctr"/>
          <a:r>
            <a:rPr lang="en-US" sz="1600" dirty="0" smtClean="0"/>
            <a:t>Power Delivery Engineering (PDE)</a:t>
          </a:r>
        </a:p>
        <a:p>
          <a:pPr algn="ctr"/>
          <a:r>
            <a:rPr lang="en-US" sz="1600" dirty="0" smtClean="0"/>
            <a:t>Core and Field exposure</a:t>
          </a:r>
        </a:p>
      </dgm:t>
    </dgm:pt>
    <dgm:pt modelId="{D98A255D-0113-49F4-AEE3-4A1748A7F6FA}" type="parTrans" cxnId="{E5FF6C69-E0A9-4BAF-9F1C-4F9B06392CF3}">
      <dgm:prSet/>
      <dgm:spPr/>
      <dgm:t>
        <a:bodyPr/>
        <a:lstStyle/>
        <a:p>
          <a:pPr algn="ctr"/>
          <a:endParaRPr lang="en-ZA"/>
        </a:p>
      </dgm:t>
    </dgm:pt>
    <dgm:pt modelId="{5FD9406E-6226-4D80-AB7B-B62A0DF0E395}" type="sibTrans" cxnId="{E5FF6C69-E0A9-4BAF-9F1C-4F9B06392CF3}">
      <dgm:prSet/>
      <dgm:spPr/>
      <dgm:t>
        <a:bodyPr/>
        <a:lstStyle/>
        <a:p>
          <a:pPr algn="ctr"/>
          <a:endParaRPr lang="en-ZA"/>
        </a:p>
      </dgm:t>
    </dgm:pt>
    <dgm:pt modelId="{9444E977-4427-41D5-878D-46F43C825CBC}">
      <dgm:prSet phldrT="[Text]" custT="1"/>
      <dgm:spPr>
        <a:solidFill>
          <a:srgbClr val="83725B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sz="1400" dirty="0" smtClean="0"/>
            <a:t>Core exposure</a:t>
          </a:r>
          <a:endParaRPr lang="en-ZA" sz="1400" dirty="0"/>
        </a:p>
      </dgm:t>
    </dgm:pt>
    <dgm:pt modelId="{9FC05F8E-34B7-49D8-B113-B4F313917B60}" type="parTrans" cxnId="{CBC03CEE-272A-48E2-B243-5F479B380143}">
      <dgm:prSet/>
      <dgm:spPr/>
      <dgm:t>
        <a:bodyPr/>
        <a:lstStyle/>
        <a:p>
          <a:endParaRPr lang="en-ZA"/>
        </a:p>
      </dgm:t>
    </dgm:pt>
    <dgm:pt modelId="{1FC9C93F-94F6-4A67-8E04-E3BF8197D5B5}" type="sibTrans" cxnId="{CBC03CEE-272A-48E2-B243-5F479B380143}">
      <dgm:prSet/>
      <dgm:spPr/>
      <dgm:t>
        <a:bodyPr/>
        <a:lstStyle/>
        <a:p>
          <a:endParaRPr lang="en-ZA"/>
        </a:p>
      </dgm:t>
    </dgm:pt>
    <dgm:pt modelId="{A5131E74-5F51-4F47-B785-454BA3FC0E66}">
      <dgm:prSet phldrT="[Text]" custT="1"/>
      <dgm:spPr>
        <a:solidFill>
          <a:srgbClr val="83725B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sz="1400" dirty="0" smtClean="0"/>
            <a:t>Distribution Field Services &amp; Operations</a:t>
          </a:r>
          <a:endParaRPr lang="en-ZA" sz="1400" dirty="0"/>
        </a:p>
      </dgm:t>
    </dgm:pt>
    <dgm:pt modelId="{AAA45121-B9E6-4D10-8B1B-164707397AF9}" type="parTrans" cxnId="{6224E528-44F4-4DCA-92A8-7824828176D3}">
      <dgm:prSet/>
      <dgm:spPr/>
      <dgm:t>
        <a:bodyPr/>
        <a:lstStyle/>
        <a:p>
          <a:endParaRPr lang="en-ZA"/>
        </a:p>
      </dgm:t>
    </dgm:pt>
    <dgm:pt modelId="{2D7825AA-912C-483D-8DE9-E3FD95BD008E}" type="sibTrans" cxnId="{6224E528-44F4-4DCA-92A8-7824828176D3}">
      <dgm:prSet/>
      <dgm:spPr/>
      <dgm:t>
        <a:bodyPr/>
        <a:lstStyle/>
        <a:p>
          <a:endParaRPr lang="en-ZA"/>
        </a:p>
      </dgm:t>
    </dgm:pt>
    <dgm:pt modelId="{C6BA98C2-78EE-4EAB-88FA-DFA2C481CCCD}">
      <dgm:prSet phldrT="[Text]" custT="1"/>
      <dgm:spPr>
        <a:solidFill>
          <a:srgbClr val="83725B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n-US" sz="1400" dirty="0" smtClean="0"/>
            <a:t>First 12 months</a:t>
          </a:r>
          <a:endParaRPr lang="en-ZA" sz="1400" dirty="0"/>
        </a:p>
      </dgm:t>
    </dgm:pt>
    <dgm:pt modelId="{E87CB9D3-D6AA-4D57-9373-BD26CD1C3EDD}" type="parTrans" cxnId="{43B1AD47-89FF-4216-8D32-CB74CA0ABBA9}">
      <dgm:prSet/>
      <dgm:spPr>
        <a:solidFill>
          <a:srgbClr val="858705"/>
        </a:solidFill>
        <a:ln>
          <a:solidFill>
            <a:srgbClr val="858705"/>
          </a:solidFill>
        </a:ln>
      </dgm:spPr>
      <dgm:t>
        <a:bodyPr/>
        <a:lstStyle/>
        <a:p>
          <a:endParaRPr lang="en-ZA"/>
        </a:p>
      </dgm:t>
    </dgm:pt>
    <dgm:pt modelId="{CC8E94BA-EECD-4297-8748-75394E9F49E5}" type="sibTrans" cxnId="{43B1AD47-89FF-4216-8D32-CB74CA0ABBA9}">
      <dgm:prSet/>
      <dgm:spPr/>
      <dgm:t>
        <a:bodyPr/>
        <a:lstStyle/>
        <a:p>
          <a:endParaRPr lang="en-ZA"/>
        </a:p>
      </dgm:t>
    </dgm:pt>
    <dgm:pt modelId="{DBB6A596-A03E-4952-B150-376528A059D2}">
      <dgm:prSet custT="1"/>
      <dgm:spPr>
        <a:solidFill>
          <a:schemeClr val="accent6"/>
        </a:solidFill>
      </dgm:spPr>
      <dgm:t>
        <a:bodyPr/>
        <a:lstStyle/>
        <a:p>
          <a:r>
            <a:rPr lang="en-US" sz="1400" dirty="0" smtClean="0"/>
            <a:t>System Operator</a:t>
          </a:r>
          <a:endParaRPr lang="en-ZA" sz="1400" dirty="0"/>
        </a:p>
      </dgm:t>
    </dgm:pt>
    <dgm:pt modelId="{69F56F81-D006-467D-88E5-F0BA954D78FA}" type="parTrans" cxnId="{4D81145F-B567-4F10-AB23-0E6B04E8FD7A}">
      <dgm:prSet/>
      <dgm:spPr/>
      <dgm:t>
        <a:bodyPr/>
        <a:lstStyle/>
        <a:p>
          <a:endParaRPr lang="en-ZA"/>
        </a:p>
      </dgm:t>
    </dgm:pt>
    <dgm:pt modelId="{235B5AD2-CA38-40E1-B1E6-E93D72D5AAEF}" type="sibTrans" cxnId="{4D81145F-B567-4F10-AB23-0E6B04E8FD7A}">
      <dgm:prSet/>
      <dgm:spPr/>
      <dgm:t>
        <a:bodyPr/>
        <a:lstStyle/>
        <a:p>
          <a:endParaRPr lang="en-ZA"/>
        </a:p>
      </dgm:t>
    </dgm:pt>
    <dgm:pt modelId="{FD96DA64-8FB1-47BD-AA4D-181CBBBE59F7}">
      <dgm:prSet custT="1"/>
      <dgm:spPr>
        <a:solidFill>
          <a:srgbClr val="96330F"/>
        </a:solidFill>
      </dgm:spPr>
      <dgm:t>
        <a:bodyPr/>
        <a:lstStyle/>
        <a:p>
          <a:r>
            <a:rPr lang="en-US" sz="2000" b="1" dirty="0" smtClean="0"/>
            <a:t>Elective period – </a:t>
          </a:r>
        </a:p>
        <a:p>
          <a:r>
            <a:rPr lang="en-US" sz="2000" b="1" dirty="0" smtClean="0"/>
            <a:t>PTM&amp;C: Protection Technology</a:t>
          </a:r>
          <a:endParaRPr lang="en-ZA" sz="2000" b="1" dirty="0"/>
        </a:p>
      </dgm:t>
    </dgm:pt>
    <dgm:pt modelId="{97B3D10D-C289-4902-A38C-29DA4D2E6122}" type="parTrans" cxnId="{EE1BDBA3-50F2-40E4-9E20-4CD74C537591}">
      <dgm:prSet/>
      <dgm:spPr/>
      <dgm:t>
        <a:bodyPr/>
        <a:lstStyle/>
        <a:p>
          <a:endParaRPr lang="en-ZA"/>
        </a:p>
      </dgm:t>
    </dgm:pt>
    <dgm:pt modelId="{82E3DDFD-0F7A-420F-8D27-6BFBDFA72D83}" type="sibTrans" cxnId="{EE1BDBA3-50F2-40E4-9E20-4CD74C537591}">
      <dgm:prSet/>
      <dgm:spPr/>
      <dgm:t>
        <a:bodyPr/>
        <a:lstStyle/>
        <a:p>
          <a:endParaRPr lang="en-ZA"/>
        </a:p>
      </dgm:t>
    </dgm:pt>
    <dgm:pt modelId="{A1DDA315-08B8-4DFD-A86D-9C28573564B3}">
      <dgm:prSet custT="1"/>
      <dgm:spPr>
        <a:solidFill>
          <a:schemeClr val="accent6"/>
        </a:solidFill>
      </dgm:spPr>
      <dgm:t>
        <a:bodyPr/>
        <a:lstStyle/>
        <a:p>
          <a:r>
            <a:rPr lang="en-US" sz="1400" dirty="0" smtClean="0"/>
            <a:t>6 weeks</a:t>
          </a:r>
          <a:endParaRPr lang="en-ZA" sz="1400" dirty="0"/>
        </a:p>
      </dgm:t>
    </dgm:pt>
    <dgm:pt modelId="{A0007C8A-781B-43B0-8889-07629A1334B1}" type="parTrans" cxnId="{BD73F0BB-9885-4A17-9DEF-8A51304EB91C}">
      <dgm:prSet/>
      <dgm:spPr/>
      <dgm:t>
        <a:bodyPr/>
        <a:lstStyle/>
        <a:p>
          <a:endParaRPr lang="en-ZA"/>
        </a:p>
      </dgm:t>
    </dgm:pt>
    <dgm:pt modelId="{4D86C582-72DC-4737-8C24-D6A32ECE45E4}" type="sibTrans" cxnId="{BD73F0BB-9885-4A17-9DEF-8A51304EB91C}">
      <dgm:prSet/>
      <dgm:spPr/>
      <dgm:t>
        <a:bodyPr/>
        <a:lstStyle/>
        <a:p>
          <a:endParaRPr lang="en-ZA"/>
        </a:p>
      </dgm:t>
    </dgm:pt>
    <dgm:pt modelId="{E4AFD294-5E2E-46A5-9DBB-9A3CF29573B5}">
      <dgm:prSet custT="1"/>
      <dgm:spPr>
        <a:solidFill>
          <a:srgbClr val="83725B"/>
        </a:solidFill>
      </dgm:spPr>
      <dgm:t>
        <a:bodyPr/>
        <a:lstStyle/>
        <a:p>
          <a:r>
            <a:rPr lang="en-US" sz="1400" dirty="0" smtClean="0"/>
            <a:t>12 weeks</a:t>
          </a:r>
          <a:endParaRPr lang="en-ZA" sz="1400" dirty="0"/>
        </a:p>
      </dgm:t>
    </dgm:pt>
    <dgm:pt modelId="{5FB9145C-3B34-4EA2-B578-9A6B544DE97F}" type="parTrans" cxnId="{7FA87E22-6D20-4DEA-94B5-CCEAE9A56880}">
      <dgm:prSet/>
      <dgm:spPr>
        <a:ln>
          <a:solidFill>
            <a:srgbClr val="858705"/>
          </a:solidFill>
        </a:ln>
      </dgm:spPr>
      <dgm:t>
        <a:bodyPr/>
        <a:lstStyle/>
        <a:p>
          <a:endParaRPr lang="en-ZA"/>
        </a:p>
      </dgm:t>
    </dgm:pt>
    <dgm:pt modelId="{913C119B-889A-41FA-9812-81EA9BE59C07}" type="sibTrans" cxnId="{7FA87E22-6D20-4DEA-94B5-CCEAE9A56880}">
      <dgm:prSet/>
      <dgm:spPr/>
      <dgm:t>
        <a:bodyPr/>
        <a:lstStyle/>
        <a:p>
          <a:endParaRPr lang="en-ZA"/>
        </a:p>
      </dgm:t>
    </dgm:pt>
    <dgm:pt modelId="{420B94C6-A4DD-478B-A5C5-2C2B9AF24BC4}" type="pres">
      <dgm:prSet presAssocID="{7116CE9F-9331-456E-A548-5002566B3E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011B389D-B378-46FD-9D71-2B8357A6576D}" type="pres">
      <dgm:prSet presAssocID="{50329C31-CC77-4339-A4FA-979A6C108602}" presName="root1" presStyleCnt="0"/>
      <dgm:spPr/>
    </dgm:pt>
    <dgm:pt modelId="{E71F7BAC-2699-4774-ABEC-E427AB3454BA}" type="pres">
      <dgm:prSet presAssocID="{50329C31-CC77-4339-A4FA-979A6C108602}" presName="LevelOneTextNode" presStyleLbl="node0" presStyleIdx="0" presStyleCnt="1" custAng="5400000" custScaleX="484518" custScaleY="64930" custLinFactX="-31604" custLinFactNeighborX="-100000" custLinFactNeighborY="-1635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222AB886-7D94-4993-968D-94E4F367C8F5}" type="pres">
      <dgm:prSet presAssocID="{50329C31-CC77-4339-A4FA-979A6C108602}" presName="level2hierChild" presStyleCnt="0"/>
      <dgm:spPr/>
    </dgm:pt>
    <dgm:pt modelId="{591F680A-E3C8-450F-8C4D-D2568D6088C3}" type="pres">
      <dgm:prSet presAssocID="{9FC05F8E-34B7-49D8-B113-B4F313917B60}" presName="conn2-1" presStyleLbl="parChTrans1D2" presStyleIdx="0" presStyleCnt="4"/>
      <dgm:spPr/>
      <dgm:t>
        <a:bodyPr/>
        <a:lstStyle/>
        <a:p>
          <a:endParaRPr lang="en-ZA"/>
        </a:p>
      </dgm:t>
    </dgm:pt>
    <dgm:pt modelId="{D14190C4-0D46-4A4C-9E1F-38224ECA2C95}" type="pres">
      <dgm:prSet presAssocID="{9FC05F8E-34B7-49D8-B113-B4F313917B60}" presName="connTx" presStyleLbl="parChTrans1D2" presStyleIdx="0" presStyleCnt="4"/>
      <dgm:spPr/>
      <dgm:t>
        <a:bodyPr/>
        <a:lstStyle/>
        <a:p>
          <a:endParaRPr lang="en-ZA"/>
        </a:p>
      </dgm:t>
    </dgm:pt>
    <dgm:pt modelId="{8EF334BE-64E7-4E01-9D6B-96AD9CFB559C}" type="pres">
      <dgm:prSet presAssocID="{9444E977-4427-41D5-878D-46F43C825CBC}" presName="root2" presStyleCnt="0"/>
      <dgm:spPr/>
    </dgm:pt>
    <dgm:pt modelId="{393C691C-FD48-4BBF-8790-50180CF8D2E8}" type="pres">
      <dgm:prSet presAssocID="{9444E977-4427-41D5-878D-46F43C825CBC}" presName="LevelTwoTextNode" presStyleLbl="node2" presStyleIdx="0" presStyleCnt="4" custLinFactNeighborX="-29496" custLinFactNeighborY="-28784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B538A31D-FA6D-48B5-8DCC-F6010D90AD8A}" type="pres">
      <dgm:prSet presAssocID="{9444E977-4427-41D5-878D-46F43C825CBC}" presName="level3hierChild" presStyleCnt="0"/>
      <dgm:spPr/>
    </dgm:pt>
    <dgm:pt modelId="{6E70791F-CAE3-4316-8C57-CE0DEFA54B70}" type="pres">
      <dgm:prSet presAssocID="{E87CB9D3-D6AA-4D57-9373-BD26CD1C3EDD}" presName="conn2-1" presStyleLbl="parChTrans1D3" presStyleIdx="0" presStyleCnt="3"/>
      <dgm:spPr/>
      <dgm:t>
        <a:bodyPr/>
        <a:lstStyle/>
        <a:p>
          <a:endParaRPr lang="en-ZA"/>
        </a:p>
      </dgm:t>
    </dgm:pt>
    <dgm:pt modelId="{71DE5388-6C41-470F-9966-2B710ED03CD3}" type="pres">
      <dgm:prSet presAssocID="{E87CB9D3-D6AA-4D57-9373-BD26CD1C3EDD}" presName="connTx" presStyleLbl="parChTrans1D3" presStyleIdx="0" presStyleCnt="3"/>
      <dgm:spPr/>
      <dgm:t>
        <a:bodyPr/>
        <a:lstStyle/>
        <a:p>
          <a:endParaRPr lang="en-ZA"/>
        </a:p>
      </dgm:t>
    </dgm:pt>
    <dgm:pt modelId="{87CAD066-7727-4748-B62F-2EB761021814}" type="pres">
      <dgm:prSet presAssocID="{C6BA98C2-78EE-4EAB-88FA-DFA2C481CCCD}" presName="root2" presStyleCnt="0"/>
      <dgm:spPr/>
    </dgm:pt>
    <dgm:pt modelId="{0A356185-EC89-43DA-A68E-4A3DE3F14DE2}" type="pres">
      <dgm:prSet presAssocID="{C6BA98C2-78EE-4EAB-88FA-DFA2C481CCCD}" presName="LevelTwoTextNode" presStyleLbl="node3" presStyleIdx="0" presStyleCnt="3" custLinFactNeighborX="-38223" custLinFactNeighborY="-28784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E96D3368-9038-4C37-B9FE-7B36599020DE}" type="pres">
      <dgm:prSet presAssocID="{C6BA98C2-78EE-4EAB-88FA-DFA2C481CCCD}" presName="level3hierChild" presStyleCnt="0"/>
      <dgm:spPr/>
    </dgm:pt>
    <dgm:pt modelId="{1AA4F390-3202-43D3-B591-8C81357F1CD0}" type="pres">
      <dgm:prSet presAssocID="{AAA45121-B9E6-4D10-8B1B-164707397AF9}" presName="conn2-1" presStyleLbl="parChTrans1D2" presStyleIdx="1" presStyleCnt="4"/>
      <dgm:spPr/>
      <dgm:t>
        <a:bodyPr/>
        <a:lstStyle/>
        <a:p>
          <a:endParaRPr lang="en-ZA"/>
        </a:p>
      </dgm:t>
    </dgm:pt>
    <dgm:pt modelId="{C7AB3F0F-BB89-4173-8FCF-703C3A5E646A}" type="pres">
      <dgm:prSet presAssocID="{AAA45121-B9E6-4D10-8B1B-164707397AF9}" presName="connTx" presStyleLbl="parChTrans1D2" presStyleIdx="1" presStyleCnt="4"/>
      <dgm:spPr/>
      <dgm:t>
        <a:bodyPr/>
        <a:lstStyle/>
        <a:p>
          <a:endParaRPr lang="en-ZA"/>
        </a:p>
      </dgm:t>
    </dgm:pt>
    <dgm:pt modelId="{7038F826-CEAF-4CFC-8C84-D1330587CAC9}" type="pres">
      <dgm:prSet presAssocID="{A5131E74-5F51-4F47-B785-454BA3FC0E66}" presName="root2" presStyleCnt="0"/>
      <dgm:spPr/>
    </dgm:pt>
    <dgm:pt modelId="{CD5F71FB-99E1-4D60-90CD-EF19CEFD3729}" type="pres">
      <dgm:prSet presAssocID="{A5131E74-5F51-4F47-B785-454BA3FC0E66}" presName="LevelTwoTextNode" presStyleLbl="node2" presStyleIdx="1" presStyleCnt="4" custScaleX="98884" custLinFactNeighborX="-29496" custLinFactNeighborY="-12581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BFD9EF2F-2BEA-481F-8A26-3B0093DBF5B0}" type="pres">
      <dgm:prSet presAssocID="{A5131E74-5F51-4F47-B785-454BA3FC0E66}" presName="level3hierChild" presStyleCnt="0"/>
      <dgm:spPr/>
    </dgm:pt>
    <dgm:pt modelId="{A353D7F5-695C-4B1D-9238-099D14BFB5D2}" type="pres">
      <dgm:prSet presAssocID="{5FB9145C-3B34-4EA2-B578-9A6B544DE97F}" presName="conn2-1" presStyleLbl="parChTrans1D3" presStyleIdx="1" presStyleCnt="3"/>
      <dgm:spPr/>
      <dgm:t>
        <a:bodyPr/>
        <a:lstStyle/>
        <a:p>
          <a:endParaRPr lang="en-ZA"/>
        </a:p>
      </dgm:t>
    </dgm:pt>
    <dgm:pt modelId="{393614B9-A83D-4198-B861-4A9D91E8AEFB}" type="pres">
      <dgm:prSet presAssocID="{5FB9145C-3B34-4EA2-B578-9A6B544DE97F}" presName="connTx" presStyleLbl="parChTrans1D3" presStyleIdx="1" presStyleCnt="3"/>
      <dgm:spPr/>
      <dgm:t>
        <a:bodyPr/>
        <a:lstStyle/>
        <a:p>
          <a:endParaRPr lang="en-ZA"/>
        </a:p>
      </dgm:t>
    </dgm:pt>
    <dgm:pt modelId="{2D005C35-0A38-4088-B43E-978BBD86BD78}" type="pres">
      <dgm:prSet presAssocID="{E4AFD294-5E2E-46A5-9DBB-9A3CF29573B5}" presName="root2" presStyleCnt="0"/>
      <dgm:spPr/>
    </dgm:pt>
    <dgm:pt modelId="{599D4050-7374-43A5-AB71-2BBC2D833079}" type="pres">
      <dgm:prSet presAssocID="{E4AFD294-5E2E-46A5-9DBB-9A3CF29573B5}" presName="LevelTwoTextNode" presStyleLbl="node3" presStyleIdx="1" presStyleCnt="3" custLinFactNeighborX="-37107" custLinFactNeighborY="-12581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DA1014B5-4F6B-4C10-B70A-4F50BA3FE637}" type="pres">
      <dgm:prSet presAssocID="{E4AFD294-5E2E-46A5-9DBB-9A3CF29573B5}" presName="level3hierChild" presStyleCnt="0"/>
      <dgm:spPr/>
    </dgm:pt>
    <dgm:pt modelId="{9FB5F723-E5EF-46DD-A3CA-DF3DC4E7EC5D}" type="pres">
      <dgm:prSet presAssocID="{69F56F81-D006-467D-88E5-F0BA954D78FA}" presName="conn2-1" presStyleLbl="parChTrans1D2" presStyleIdx="2" presStyleCnt="4"/>
      <dgm:spPr/>
      <dgm:t>
        <a:bodyPr/>
        <a:lstStyle/>
        <a:p>
          <a:endParaRPr lang="en-ZA"/>
        </a:p>
      </dgm:t>
    </dgm:pt>
    <dgm:pt modelId="{772012B4-CE58-4560-83F4-0ABF974051EB}" type="pres">
      <dgm:prSet presAssocID="{69F56F81-D006-467D-88E5-F0BA954D78FA}" presName="connTx" presStyleLbl="parChTrans1D2" presStyleIdx="2" presStyleCnt="4"/>
      <dgm:spPr/>
      <dgm:t>
        <a:bodyPr/>
        <a:lstStyle/>
        <a:p>
          <a:endParaRPr lang="en-ZA"/>
        </a:p>
      </dgm:t>
    </dgm:pt>
    <dgm:pt modelId="{A5BD70F9-47DE-43B0-851A-AC795E0B394A}" type="pres">
      <dgm:prSet presAssocID="{DBB6A596-A03E-4952-B150-376528A059D2}" presName="root2" presStyleCnt="0"/>
      <dgm:spPr/>
    </dgm:pt>
    <dgm:pt modelId="{41E6F3F5-E7B3-4800-A3F7-95C3108C5833}" type="pres">
      <dgm:prSet presAssocID="{DBB6A596-A03E-4952-B150-376528A059D2}" presName="LevelTwoTextNode" presStyleLbl="node2" presStyleIdx="2" presStyleCnt="4" custLinFactNeighborX="-29496" custLinFactNeighborY="-16232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4E96ED56-6B52-48DF-A165-8ECF20A6D305}" type="pres">
      <dgm:prSet presAssocID="{DBB6A596-A03E-4952-B150-376528A059D2}" presName="level3hierChild" presStyleCnt="0"/>
      <dgm:spPr/>
    </dgm:pt>
    <dgm:pt modelId="{81F10978-09FE-4FA3-8517-7875989DBD73}" type="pres">
      <dgm:prSet presAssocID="{A0007C8A-781B-43B0-8889-07629A1334B1}" presName="conn2-1" presStyleLbl="parChTrans1D3" presStyleIdx="2" presStyleCnt="3"/>
      <dgm:spPr/>
      <dgm:t>
        <a:bodyPr/>
        <a:lstStyle/>
        <a:p>
          <a:endParaRPr lang="en-ZA"/>
        </a:p>
      </dgm:t>
    </dgm:pt>
    <dgm:pt modelId="{8893C66E-A9A9-4235-9301-C3362A49A977}" type="pres">
      <dgm:prSet presAssocID="{A0007C8A-781B-43B0-8889-07629A1334B1}" presName="connTx" presStyleLbl="parChTrans1D3" presStyleIdx="2" presStyleCnt="3"/>
      <dgm:spPr/>
      <dgm:t>
        <a:bodyPr/>
        <a:lstStyle/>
        <a:p>
          <a:endParaRPr lang="en-ZA"/>
        </a:p>
      </dgm:t>
    </dgm:pt>
    <dgm:pt modelId="{6D0AD851-FC98-46AD-820D-9296B41D87BE}" type="pres">
      <dgm:prSet presAssocID="{A1DDA315-08B8-4DFD-A86D-9C28573564B3}" presName="root2" presStyleCnt="0"/>
      <dgm:spPr/>
    </dgm:pt>
    <dgm:pt modelId="{69AA78DA-1385-42F0-A5D3-D950CD77B51E}" type="pres">
      <dgm:prSet presAssocID="{A1DDA315-08B8-4DFD-A86D-9C28573564B3}" presName="LevelTwoTextNode" presStyleLbl="node3" presStyleIdx="2" presStyleCnt="3" custLinFactNeighborX="-38223" custLinFactNeighborY="-16232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A34F656A-A658-4BA0-9825-863E243C9DA2}" type="pres">
      <dgm:prSet presAssocID="{A1DDA315-08B8-4DFD-A86D-9C28573564B3}" presName="level3hierChild" presStyleCnt="0"/>
      <dgm:spPr/>
    </dgm:pt>
    <dgm:pt modelId="{3FA8349A-7CA3-418F-BE43-D6BF5131DD8D}" type="pres">
      <dgm:prSet presAssocID="{97B3D10D-C289-4902-A38C-29DA4D2E6122}" presName="conn2-1" presStyleLbl="parChTrans1D2" presStyleIdx="3" presStyleCnt="4"/>
      <dgm:spPr/>
      <dgm:t>
        <a:bodyPr/>
        <a:lstStyle/>
        <a:p>
          <a:endParaRPr lang="en-ZA"/>
        </a:p>
      </dgm:t>
    </dgm:pt>
    <dgm:pt modelId="{4F8A6530-ED84-44B5-8245-0E805010E628}" type="pres">
      <dgm:prSet presAssocID="{97B3D10D-C289-4902-A38C-29DA4D2E6122}" presName="connTx" presStyleLbl="parChTrans1D2" presStyleIdx="3" presStyleCnt="4"/>
      <dgm:spPr/>
      <dgm:t>
        <a:bodyPr/>
        <a:lstStyle/>
        <a:p>
          <a:endParaRPr lang="en-ZA"/>
        </a:p>
      </dgm:t>
    </dgm:pt>
    <dgm:pt modelId="{EFF2BDB5-6538-4338-9201-A77802A90675}" type="pres">
      <dgm:prSet presAssocID="{FD96DA64-8FB1-47BD-AA4D-181CBBBE59F7}" presName="root2" presStyleCnt="0"/>
      <dgm:spPr/>
    </dgm:pt>
    <dgm:pt modelId="{29228D26-F961-41DD-83D6-9A8BA42314E8}" type="pres">
      <dgm:prSet presAssocID="{FD96DA64-8FB1-47BD-AA4D-181CBBBE59F7}" presName="LevelTwoTextNode" presStyleLbl="node2" presStyleIdx="3" presStyleCnt="4" custScaleX="212380" custLinFactNeighborX="-29496" custLinFactNeighborY="-8507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DC3073D0-7685-43D6-8B61-2FEEC42E46F1}" type="pres">
      <dgm:prSet presAssocID="{FD96DA64-8FB1-47BD-AA4D-181CBBBE59F7}" presName="level3hierChild" presStyleCnt="0"/>
      <dgm:spPr/>
    </dgm:pt>
  </dgm:ptLst>
  <dgm:cxnLst>
    <dgm:cxn modelId="{65D698C7-9CD7-4902-9777-B2BAD6BC3207}" type="presOf" srcId="{5FB9145C-3B34-4EA2-B578-9A6B544DE97F}" destId="{A353D7F5-695C-4B1D-9238-099D14BFB5D2}" srcOrd="0" destOrd="0" presId="urn:microsoft.com/office/officeart/2008/layout/HorizontalMultiLevelHierarchy"/>
    <dgm:cxn modelId="{6224E528-44F4-4DCA-92A8-7824828176D3}" srcId="{50329C31-CC77-4339-A4FA-979A6C108602}" destId="{A5131E74-5F51-4F47-B785-454BA3FC0E66}" srcOrd="1" destOrd="0" parTransId="{AAA45121-B9E6-4D10-8B1B-164707397AF9}" sibTransId="{2D7825AA-912C-483D-8DE9-E3FD95BD008E}"/>
    <dgm:cxn modelId="{5C4D95FA-824A-41AA-B8D2-64EB2947993D}" type="presOf" srcId="{A1DDA315-08B8-4DFD-A86D-9C28573564B3}" destId="{69AA78DA-1385-42F0-A5D3-D950CD77B51E}" srcOrd="0" destOrd="0" presId="urn:microsoft.com/office/officeart/2008/layout/HorizontalMultiLevelHierarchy"/>
    <dgm:cxn modelId="{3A18F52B-5602-4E97-976D-BBFE4820C077}" type="presOf" srcId="{FD96DA64-8FB1-47BD-AA4D-181CBBBE59F7}" destId="{29228D26-F961-41DD-83D6-9A8BA42314E8}" srcOrd="0" destOrd="0" presId="urn:microsoft.com/office/officeart/2008/layout/HorizontalMultiLevelHierarchy"/>
    <dgm:cxn modelId="{4D81145F-B567-4F10-AB23-0E6B04E8FD7A}" srcId="{50329C31-CC77-4339-A4FA-979A6C108602}" destId="{DBB6A596-A03E-4952-B150-376528A059D2}" srcOrd="2" destOrd="0" parTransId="{69F56F81-D006-467D-88E5-F0BA954D78FA}" sibTransId="{235B5AD2-CA38-40E1-B1E6-E93D72D5AAEF}"/>
    <dgm:cxn modelId="{EBA5360B-8E56-4282-B4A9-A82BE02E3BD0}" type="presOf" srcId="{C6BA98C2-78EE-4EAB-88FA-DFA2C481CCCD}" destId="{0A356185-EC89-43DA-A68E-4A3DE3F14DE2}" srcOrd="0" destOrd="0" presId="urn:microsoft.com/office/officeart/2008/layout/HorizontalMultiLevelHierarchy"/>
    <dgm:cxn modelId="{5566CB64-20AD-4194-B7F1-DB28E788D1C3}" type="presOf" srcId="{9FC05F8E-34B7-49D8-B113-B4F313917B60}" destId="{D14190C4-0D46-4A4C-9E1F-38224ECA2C95}" srcOrd="1" destOrd="0" presId="urn:microsoft.com/office/officeart/2008/layout/HorizontalMultiLevelHierarchy"/>
    <dgm:cxn modelId="{43B1AD47-89FF-4216-8D32-CB74CA0ABBA9}" srcId="{9444E977-4427-41D5-878D-46F43C825CBC}" destId="{C6BA98C2-78EE-4EAB-88FA-DFA2C481CCCD}" srcOrd="0" destOrd="0" parTransId="{E87CB9D3-D6AA-4D57-9373-BD26CD1C3EDD}" sibTransId="{CC8E94BA-EECD-4297-8748-75394E9F49E5}"/>
    <dgm:cxn modelId="{D01615B5-B7C8-4C0E-A3EB-9AE81B1B9051}" type="presOf" srcId="{AAA45121-B9E6-4D10-8B1B-164707397AF9}" destId="{C7AB3F0F-BB89-4173-8FCF-703C3A5E646A}" srcOrd="1" destOrd="0" presId="urn:microsoft.com/office/officeart/2008/layout/HorizontalMultiLevelHierarchy"/>
    <dgm:cxn modelId="{FCFC5339-74C0-45F8-8620-A3C43FDF9CD0}" type="presOf" srcId="{97B3D10D-C289-4902-A38C-29DA4D2E6122}" destId="{3FA8349A-7CA3-418F-BE43-D6BF5131DD8D}" srcOrd="0" destOrd="0" presId="urn:microsoft.com/office/officeart/2008/layout/HorizontalMultiLevelHierarchy"/>
    <dgm:cxn modelId="{53487367-CDCE-4351-BC2E-E63FF23C39E7}" type="presOf" srcId="{E87CB9D3-D6AA-4D57-9373-BD26CD1C3EDD}" destId="{6E70791F-CAE3-4316-8C57-CE0DEFA54B70}" srcOrd="0" destOrd="0" presId="urn:microsoft.com/office/officeart/2008/layout/HorizontalMultiLevelHierarchy"/>
    <dgm:cxn modelId="{D7AE0669-0E5D-4D90-9BB8-CAFB70675107}" type="presOf" srcId="{7116CE9F-9331-456E-A548-5002566B3E60}" destId="{420B94C6-A4DD-478B-A5C5-2C2B9AF24BC4}" srcOrd="0" destOrd="0" presId="urn:microsoft.com/office/officeart/2008/layout/HorizontalMultiLevelHierarchy"/>
    <dgm:cxn modelId="{9166A3E8-9DF5-4E2D-8292-715AAB01AC80}" type="presOf" srcId="{E4AFD294-5E2E-46A5-9DBB-9A3CF29573B5}" destId="{599D4050-7374-43A5-AB71-2BBC2D833079}" srcOrd="0" destOrd="0" presId="urn:microsoft.com/office/officeart/2008/layout/HorizontalMultiLevelHierarchy"/>
    <dgm:cxn modelId="{2E42B0F8-5DAA-4C37-98DC-01FE2D22BEA1}" type="presOf" srcId="{A5131E74-5F51-4F47-B785-454BA3FC0E66}" destId="{CD5F71FB-99E1-4D60-90CD-EF19CEFD3729}" srcOrd="0" destOrd="0" presId="urn:microsoft.com/office/officeart/2008/layout/HorizontalMultiLevelHierarchy"/>
    <dgm:cxn modelId="{4540E785-4C70-4DF8-8DA8-63D714E3556C}" type="presOf" srcId="{9FC05F8E-34B7-49D8-B113-B4F313917B60}" destId="{591F680A-E3C8-450F-8C4D-D2568D6088C3}" srcOrd="0" destOrd="0" presId="urn:microsoft.com/office/officeart/2008/layout/HorizontalMultiLevelHierarchy"/>
    <dgm:cxn modelId="{22B5B8F1-40EA-46C2-B2C5-3CF93E3F0FBB}" type="presOf" srcId="{97B3D10D-C289-4902-A38C-29DA4D2E6122}" destId="{4F8A6530-ED84-44B5-8245-0E805010E628}" srcOrd="1" destOrd="0" presId="urn:microsoft.com/office/officeart/2008/layout/HorizontalMultiLevelHierarchy"/>
    <dgm:cxn modelId="{23C79345-C8CD-4056-BE01-12D64438EE7A}" type="presOf" srcId="{69F56F81-D006-467D-88E5-F0BA954D78FA}" destId="{772012B4-CE58-4560-83F4-0ABF974051EB}" srcOrd="1" destOrd="0" presId="urn:microsoft.com/office/officeart/2008/layout/HorizontalMultiLevelHierarchy"/>
    <dgm:cxn modelId="{97FDC8CB-F4FD-464D-800E-BC53A25DC068}" type="presOf" srcId="{69F56F81-D006-467D-88E5-F0BA954D78FA}" destId="{9FB5F723-E5EF-46DD-A3CA-DF3DC4E7EC5D}" srcOrd="0" destOrd="0" presId="urn:microsoft.com/office/officeart/2008/layout/HorizontalMultiLevelHierarchy"/>
    <dgm:cxn modelId="{E5FF6C69-E0A9-4BAF-9F1C-4F9B06392CF3}" srcId="{7116CE9F-9331-456E-A548-5002566B3E60}" destId="{50329C31-CC77-4339-A4FA-979A6C108602}" srcOrd="0" destOrd="0" parTransId="{D98A255D-0113-49F4-AEE3-4A1748A7F6FA}" sibTransId="{5FD9406E-6226-4D80-AB7B-B62A0DF0E395}"/>
    <dgm:cxn modelId="{EE1BDBA3-50F2-40E4-9E20-4CD74C537591}" srcId="{50329C31-CC77-4339-A4FA-979A6C108602}" destId="{FD96DA64-8FB1-47BD-AA4D-181CBBBE59F7}" srcOrd="3" destOrd="0" parTransId="{97B3D10D-C289-4902-A38C-29DA4D2E6122}" sibTransId="{82E3DDFD-0F7A-420F-8D27-6BFBDFA72D83}"/>
    <dgm:cxn modelId="{806B4917-E55D-438A-9F08-8266AB8553BD}" type="presOf" srcId="{E87CB9D3-D6AA-4D57-9373-BD26CD1C3EDD}" destId="{71DE5388-6C41-470F-9966-2B710ED03CD3}" srcOrd="1" destOrd="0" presId="urn:microsoft.com/office/officeart/2008/layout/HorizontalMultiLevelHierarchy"/>
    <dgm:cxn modelId="{BD73F0BB-9885-4A17-9DEF-8A51304EB91C}" srcId="{DBB6A596-A03E-4952-B150-376528A059D2}" destId="{A1DDA315-08B8-4DFD-A86D-9C28573564B3}" srcOrd="0" destOrd="0" parTransId="{A0007C8A-781B-43B0-8889-07629A1334B1}" sibTransId="{4D86C582-72DC-4737-8C24-D6A32ECE45E4}"/>
    <dgm:cxn modelId="{CBC03CEE-272A-48E2-B243-5F479B380143}" srcId="{50329C31-CC77-4339-A4FA-979A6C108602}" destId="{9444E977-4427-41D5-878D-46F43C825CBC}" srcOrd="0" destOrd="0" parTransId="{9FC05F8E-34B7-49D8-B113-B4F313917B60}" sibTransId="{1FC9C93F-94F6-4A67-8E04-E3BF8197D5B5}"/>
    <dgm:cxn modelId="{6C208316-A4C7-4154-BD7F-A70E5DB3FBA6}" type="presOf" srcId="{A0007C8A-781B-43B0-8889-07629A1334B1}" destId="{81F10978-09FE-4FA3-8517-7875989DBD73}" srcOrd="0" destOrd="0" presId="urn:microsoft.com/office/officeart/2008/layout/HorizontalMultiLevelHierarchy"/>
    <dgm:cxn modelId="{34966474-D2EA-44F4-B6E2-20EAB1057E4C}" type="presOf" srcId="{5FB9145C-3B34-4EA2-B578-9A6B544DE97F}" destId="{393614B9-A83D-4198-B861-4A9D91E8AEFB}" srcOrd="1" destOrd="0" presId="urn:microsoft.com/office/officeart/2008/layout/HorizontalMultiLevelHierarchy"/>
    <dgm:cxn modelId="{7FA87E22-6D20-4DEA-94B5-CCEAE9A56880}" srcId="{A5131E74-5F51-4F47-B785-454BA3FC0E66}" destId="{E4AFD294-5E2E-46A5-9DBB-9A3CF29573B5}" srcOrd="0" destOrd="0" parTransId="{5FB9145C-3B34-4EA2-B578-9A6B544DE97F}" sibTransId="{913C119B-889A-41FA-9812-81EA9BE59C07}"/>
    <dgm:cxn modelId="{4A23661C-520A-4BCF-9173-D272A26321F6}" type="presOf" srcId="{AAA45121-B9E6-4D10-8B1B-164707397AF9}" destId="{1AA4F390-3202-43D3-B591-8C81357F1CD0}" srcOrd="0" destOrd="0" presId="urn:microsoft.com/office/officeart/2008/layout/HorizontalMultiLevelHierarchy"/>
    <dgm:cxn modelId="{D0EF55B9-D308-40EA-9F35-F4EE1372AF6F}" type="presOf" srcId="{9444E977-4427-41D5-878D-46F43C825CBC}" destId="{393C691C-FD48-4BBF-8790-50180CF8D2E8}" srcOrd="0" destOrd="0" presId="urn:microsoft.com/office/officeart/2008/layout/HorizontalMultiLevelHierarchy"/>
    <dgm:cxn modelId="{6D35EBD2-997B-4DF7-82CD-FF32588A3BBE}" type="presOf" srcId="{A0007C8A-781B-43B0-8889-07629A1334B1}" destId="{8893C66E-A9A9-4235-9301-C3362A49A977}" srcOrd="1" destOrd="0" presId="urn:microsoft.com/office/officeart/2008/layout/HorizontalMultiLevelHierarchy"/>
    <dgm:cxn modelId="{81217416-C543-4D05-B15F-88FB1B313DC7}" type="presOf" srcId="{50329C31-CC77-4339-A4FA-979A6C108602}" destId="{E71F7BAC-2699-4774-ABEC-E427AB3454BA}" srcOrd="0" destOrd="0" presId="urn:microsoft.com/office/officeart/2008/layout/HorizontalMultiLevelHierarchy"/>
    <dgm:cxn modelId="{0DF839B2-A42A-4EB6-9448-502ABF61B3BB}" type="presOf" srcId="{DBB6A596-A03E-4952-B150-376528A059D2}" destId="{41E6F3F5-E7B3-4800-A3F7-95C3108C5833}" srcOrd="0" destOrd="0" presId="urn:microsoft.com/office/officeart/2008/layout/HorizontalMultiLevelHierarchy"/>
    <dgm:cxn modelId="{F1836AC9-217A-4548-89F3-2E9AD8E1C083}" type="presParOf" srcId="{420B94C6-A4DD-478B-A5C5-2C2B9AF24BC4}" destId="{011B389D-B378-46FD-9D71-2B8357A6576D}" srcOrd="0" destOrd="0" presId="urn:microsoft.com/office/officeart/2008/layout/HorizontalMultiLevelHierarchy"/>
    <dgm:cxn modelId="{1CBEF789-04A0-460D-881B-1300ADC52862}" type="presParOf" srcId="{011B389D-B378-46FD-9D71-2B8357A6576D}" destId="{E71F7BAC-2699-4774-ABEC-E427AB3454BA}" srcOrd="0" destOrd="0" presId="urn:microsoft.com/office/officeart/2008/layout/HorizontalMultiLevelHierarchy"/>
    <dgm:cxn modelId="{D197CC1B-23A0-47B9-A9CF-D297898B6307}" type="presParOf" srcId="{011B389D-B378-46FD-9D71-2B8357A6576D}" destId="{222AB886-7D94-4993-968D-94E4F367C8F5}" srcOrd="1" destOrd="0" presId="urn:microsoft.com/office/officeart/2008/layout/HorizontalMultiLevelHierarchy"/>
    <dgm:cxn modelId="{80E10262-0D08-4348-8E73-1BC164D3FDCE}" type="presParOf" srcId="{222AB886-7D94-4993-968D-94E4F367C8F5}" destId="{591F680A-E3C8-450F-8C4D-D2568D6088C3}" srcOrd="0" destOrd="0" presId="urn:microsoft.com/office/officeart/2008/layout/HorizontalMultiLevelHierarchy"/>
    <dgm:cxn modelId="{B5FA8A5F-FB5E-4E2A-8AF9-C1B8543EECA2}" type="presParOf" srcId="{591F680A-E3C8-450F-8C4D-D2568D6088C3}" destId="{D14190C4-0D46-4A4C-9E1F-38224ECA2C95}" srcOrd="0" destOrd="0" presId="urn:microsoft.com/office/officeart/2008/layout/HorizontalMultiLevelHierarchy"/>
    <dgm:cxn modelId="{7E7ED06E-E6FD-4004-A0B1-0AB4312C090A}" type="presParOf" srcId="{222AB886-7D94-4993-968D-94E4F367C8F5}" destId="{8EF334BE-64E7-4E01-9D6B-96AD9CFB559C}" srcOrd="1" destOrd="0" presId="urn:microsoft.com/office/officeart/2008/layout/HorizontalMultiLevelHierarchy"/>
    <dgm:cxn modelId="{A501A827-C956-4F58-A0F4-93AF03AC01E1}" type="presParOf" srcId="{8EF334BE-64E7-4E01-9D6B-96AD9CFB559C}" destId="{393C691C-FD48-4BBF-8790-50180CF8D2E8}" srcOrd="0" destOrd="0" presId="urn:microsoft.com/office/officeart/2008/layout/HorizontalMultiLevelHierarchy"/>
    <dgm:cxn modelId="{5CCB3F86-0839-4237-9884-14EBF408F4F0}" type="presParOf" srcId="{8EF334BE-64E7-4E01-9D6B-96AD9CFB559C}" destId="{B538A31D-FA6D-48B5-8DCC-F6010D90AD8A}" srcOrd="1" destOrd="0" presId="urn:microsoft.com/office/officeart/2008/layout/HorizontalMultiLevelHierarchy"/>
    <dgm:cxn modelId="{615FDA57-10E9-4089-ADEF-7D7BD7327AAF}" type="presParOf" srcId="{B538A31D-FA6D-48B5-8DCC-F6010D90AD8A}" destId="{6E70791F-CAE3-4316-8C57-CE0DEFA54B70}" srcOrd="0" destOrd="0" presId="urn:microsoft.com/office/officeart/2008/layout/HorizontalMultiLevelHierarchy"/>
    <dgm:cxn modelId="{83BA8196-F251-47C9-8B1A-6DCAA3666828}" type="presParOf" srcId="{6E70791F-CAE3-4316-8C57-CE0DEFA54B70}" destId="{71DE5388-6C41-470F-9966-2B710ED03CD3}" srcOrd="0" destOrd="0" presId="urn:microsoft.com/office/officeart/2008/layout/HorizontalMultiLevelHierarchy"/>
    <dgm:cxn modelId="{09A76E57-50F3-4A7C-B667-28F2337C2F66}" type="presParOf" srcId="{B538A31D-FA6D-48B5-8DCC-F6010D90AD8A}" destId="{87CAD066-7727-4748-B62F-2EB761021814}" srcOrd="1" destOrd="0" presId="urn:microsoft.com/office/officeart/2008/layout/HorizontalMultiLevelHierarchy"/>
    <dgm:cxn modelId="{13C3FA22-9D98-43C6-93B5-502861814853}" type="presParOf" srcId="{87CAD066-7727-4748-B62F-2EB761021814}" destId="{0A356185-EC89-43DA-A68E-4A3DE3F14DE2}" srcOrd="0" destOrd="0" presId="urn:microsoft.com/office/officeart/2008/layout/HorizontalMultiLevelHierarchy"/>
    <dgm:cxn modelId="{7299B3E6-758D-4E3A-80DA-CA480127F31C}" type="presParOf" srcId="{87CAD066-7727-4748-B62F-2EB761021814}" destId="{E96D3368-9038-4C37-B9FE-7B36599020DE}" srcOrd="1" destOrd="0" presId="urn:microsoft.com/office/officeart/2008/layout/HorizontalMultiLevelHierarchy"/>
    <dgm:cxn modelId="{D67A511A-13D6-49CD-8B22-26710A81F9D6}" type="presParOf" srcId="{222AB886-7D94-4993-968D-94E4F367C8F5}" destId="{1AA4F390-3202-43D3-B591-8C81357F1CD0}" srcOrd="2" destOrd="0" presId="urn:microsoft.com/office/officeart/2008/layout/HorizontalMultiLevelHierarchy"/>
    <dgm:cxn modelId="{50E73162-642C-45C6-9EC4-B54034664DDD}" type="presParOf" srcId="{1AA4F390-3202-43D3-B591-8C81357F1CD0}" destId="{C7AB3F0F-BB89-4173-8FCF-703C3A5E646A}" srcOrd="0" destOrd="0" presId="urn:microsoft.com/office/officeart/2008/layout/HorizontalMultiLevelHierarchy"/>
    <dgm:cxn modelId="{A58B1B42-B395-4797-917F-3EAD09B72D63}" type="presParOf" srcId="{222AB886-7D94-4993-968D-94E4F367C8F5}" destId="{7038F826-CEAF-4CFC-8C84-D1330587CAC9}" srcOrd="3" destOrd="0" presId="urn:microsoft.com/office/officeart/2008/layout/HorizontalMultiLevelHierarchy"/>
    <dgm:cxn modelId="{22AD1507-7360-4F92-8430-D4A9033C1EA3}" type="presParOf" srcId="{7038F826-CEAF-4CFC-8C84-D1330587CAC9}" destId="{CD5F71FB-99E1-4D60-90CD-EF19CEFD3729}" srcOrd="0" destOrd="0" presId="urn:microsoft.com/office/officeart/2008/layout/HorizontalMultiLevelHierarchy"/>
    <dgm:cxn modelId="{9BE490B7-F52E-441A-8A28-9F0C33E783B5}" type="presParOf" srcId="{7038F826-CEAF-4CFC-8C84-D1330587CAC9}" destId="{BFD9EF2F-2BEA-481F-8A26-3B0093DBF5B0}" srcOrd="1" destOrd="0" presId="urn:microsoft.com/office/officeart/2008/layout/HorizontalMultiLevelHierarchy"/>
    <dgm:cxn modelId="{8CF56947-F6C6-4C98-9E21-64C14869FEE4}" type="presParOf" srcId="{BFD9EF2F-2BEA-481F-8A26-3B0093DBF5B0}" destId="{A353D7F5-695C-4B1D-9238-099D14BFB5D2}" srcOrd="0" destOrd="0" presId="urn:microsoft.com/office/officeart/2008/layout/HorizontalMultiLevelHierarchy"/>
    <dgm:cxn modelId="{95DC17D9-CEDB-4D11-A6EF-75A789289D09}" type="presParOf" srcId="{A353D7F5-695C-4B1D-9238-099D14BFB5D2}" destId="{393614B9-A83D-4198-B861-4A9D91E8AEFB}" srcOrd="0" destOrd="0" presId="urn:microsoft.com/office/officeart/2008/layout/HorizontalMultiLevelHierarchy"/>
    <dgm:cxn modelId="{6E938780-6A35-4B11-97A3-DC92EA35DFED}" type="presParOf" srcId="{BFD9EF2F-2BEA-481F-8A26-3B0093DBF5B0}" destId="{2D005C35-0A38-4088-B43E-978BBD86BD78}" srcOrd="1" destOrd="0" presId="urn:microsoft.com/office/officeart/2008/layout/HorizontalMultiLevelHierarchy"/>
    <dgm:cxn modelId="{E8CED0E2-27D3-41F2-837A-201A93163CE5}" type="presParOf" srcId="{2D005C35-0A38-4088-B43E-978BBD86BD78}" destId="{599D4050-7374-43A5-AB71-2BBC2D833079}" srcOrd="0" destOrd="0" presId="urn:microsoft.com/office/officeart/2008/layout/HorizontalMultiLevelHierarchy"/>
    <dgm:cxn modelId="{CC246120-DADD-48B3-81A2-B51DA4A9D6C8}" type="presParOf" srcId="{2D005C35-0A38-4088-B43E-978BBD86BD78}" destId="{DA1014B5-4F6B-4C10-B70A-4F50BA3FE637}" srcOrd="1" destOrd="0" presId="urn:microsoft.com/office/officeart/2008/layout/HorizontalMultiLevelHierarchy"/>
    <dgm:cxn modelId="{CC30929E-87E5-41FC-9BAB-29E8F61D0026}" type="presParOf" srcId="{222AB886-7D94-4993-968D-94E4F367C8F5}" destId="{9FB5F723-E5EF-46DD-A3CA-DF3DC4E7EC5D}" srcOrd="4" destOrd="0" presId="urn:microsoft.com/office/officeart/2008/layout/HorizontalMultiLevelHierarchy"/>
    <dgm:cxn modelId="{5FD91911-6C9E-45CF-A3F6-2BD4D56B6D08}" type="presParOf" srcId="{9FB5F723-E5EF-46DD-A3CA-DF3DC4E7EC5D}" destId="{772012B4-CE58-4560-83F4-0ABF974051EB}" srcOrd="0" destOrd="0" presId="urn:microsoft.com/office/officeart/2008/layout/HorizontalMultiLevelHierarchy"/>
    <dgm:cxn modelId="{EDEA2309-7AF6-434E-A1BD-73BFC5CCE3ED}" type="presParOf" srcId="{222AB886-7D94-4993-968D-94E4F367C8F5}" destId="{A5BD70F9-47DE-43B0-851A-AC795E0B394A}" srcOrd="5" destOrd="0" presId="urn:microsoft.com/office/officeart/2008/layout/HorizontalMultiLevelHierarchy"/>
    <dgm:cxn modelId="{78800283-8812-40E1-BF0D-D5635BE34D2E}" type="presParOf" srcId="{A5BD70F9-47DE-43B0-851A-AC795E0B394A}" destId="{41E6F3F5-E7B3-4800-A3F7-95C3108C5833}" srcOrd="0" destOrd="0" presId="urn:microsoft.com/office/officeart/2008/layout/HorizontalMultiLevelHierarchy"/>
    <dgm:cxn modelId="{F58536E4-2B01-4C5C-B4D2-05F6417984AC}" type="presParOf" srcId="{A5BD70F9-47DE-43B0-851A-AC795E0B394A}" destId="{4E96ED56-6B52-48DF-A165-8ECF20A6D305}" srcOrd="1" destOrd="0" presId="urn:microsoft.com/office/officeart/2008/layout/HorizontalMultiLevelHierarchy"/>
    <dgm:cxn modelId="{C6122955-26CE-457C-85C8-A9C5F9B48287}" type="presParOf" srcId="{4E96ED56-6B52-48DF-A165-8ECF20A6D305}" destId="{81F10978-09FE-4FA3-8517-7875989DBD73}" srcOrd="0" destOrd="0" presId="urn:microsoft.com/office/officeart/2008/layout/HorizontalMultiLevelHierarchy"/>
    <dgm:cxn modelId="{71045AF2-28F8-44FC-BA4F-2DE84D31F215}" type="presParOf" srcId="{81F10978-09FE-4FA3-8517-7875989DBD73}" destId="{8893C66E-A9A9-4235-9301-C3362A49A977}" srcOrd="0" destOrd="0" presId="urn:microsoft.com/office/officeart/2008/layout/HorizontalMultiLevelHierarchy"/>
    <dgm:cxn modelId="{F068C649-19D7-425C-A6FC-A8D9871756F5}" type="presParOf" srcId="{4E96ED56-6B52-48DF-A165-8ECF20A6D305}" destId="{6D0AD851-FC98-46AD-820D-9296B41D87BE}" srcOrd="1" destOrd="0" presId="urn:microsoft.com/office/officeart/2008/layout/HorizontalMultiLevelHierarchy"/>
    <dgm:cxn modelId="{07DCC59B-AA95-4371-8029-5BF5D669F36F}" type="presParOf" srcId="{6D0AD851-FC98-46AD-820D-9296B41D87BE}" destId="{69AA78DA-1385-42F0-A5D3-D950CD77B51E}" srcOrd="0" destOrd="0" presId="urn:microsoft.com/office/officeart/2008/layout/HorizontalMultiLevelHierarchy"/>
    <dgm:cxn modelId="{E5F31AA4-99E0-412F-9CB6-1101C1AAA705}" type="presParOf" srcId="{6D0AD851-FC98-46AD-820D-9296B41D87BE}" destId="{A34F656A-A658-4BA0-9825-863E243C9DA2}" srcOrd="1" destOrd="0" presId="urn:microsoft.com/office/officeart/2008/layout/HorizontalMultiLevelHierarchy"/>
    <dgm:cxn modelId="{133D5751-5EA5-44C2-8910-C27FE5F3EB9A}" type="presParOf" srcId="{222AB886-7D94-4993-968D-94E4F367C8F5}" destId="{3FA8349A-7CA3-418F-BE43-D6BF5131DD8D}" srcOrd="6" destOrd="0" presId="urn:microsoft.com/office/officeart/2008/layout/HorizontalMultiLevelHierarchy"/>
    <dgm:cxn modelId="{4EC1EBBC-45EC-4B46-9510-AAB50A4F69BF}" type="presParOf" srcId="{3FA8349A-7CA3-418F-BE43-D6BF5131DD8D}" destId="{4F8A6530-ED84-44B5-8245-0E805010E628}" srcOrd="0" destOrd="0" presId="urn:microsoft.com/office/officeart/2008/layout/HorizontalMultiLevelHierarchy"/>
    <dgm:cxn modelId="{9F3C79E9-0094-45F7-B0DC-435D597D6840}" type="presParOf" srcId="{222AB886-7D94-4993-968D-94E4F367C8F5}" destId="{EFF2BDB5-6538-4338-9201-A77802A90675}" srcOrd="7" destOrd="0" presId="urn:microsoft.com/office/officeart/2008/layout/HorizontalMultiLevelHierarchy"/>
    <dgm:cxn modelId="{C7A126B9-BBBE-4AE0-8AF5-CAD4BEE494CC}" type="presParOf" srcId="{EFF2BDB5-6538-4338-9201-A77802A90675}" destId="{29228D26-F961-41DD-83D6-9A8BA42314E8}" srcOrd="0" destOrd="0" presId="urn:microsoft.com/office/officeart/2008/layout/HorizontalMultiLevelHierarchy"/>
    <dgm:cxn modelId="{9C421AEC-6966-4289-A7EE-E70801C054A1}" type="presParOf" srcId="{EFF2BDB5-6538-4338-9201-A77802A90675}" destId="{DC3073D0-7685-43D6-8B61-2FEEC42E46F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E4727-0C4F-455F-B196-7E68DC59EA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CD639E63-435A-4BEE-A314-E6C22A4CADED}">
      <dgm:prSet phldrT="[Text]" custT="1"/>
      <dgm:spPr/>
      <dgm:t>
        <a:bodyPr/>
        <a:lstStyle/>
        <a:p>
          <a:pPr algn="ctr"/>
          <a:r>
            <a:rPr lang="en-ZA" sz="1800" dirty="0"/>
            <a:t>PTM&amp;C</a:t>
          </a:r>
        </a:p>
      </dgm:t>
    </dgm:pt>
    <dgm:pt modelId="{1C38E412-6D73-4ADB-9FE3-F298C0FF4265}" type="parTrans" cxnId="{2009EB0B-C29E-420E-926C-5B8984D58052}">
      <dgm:prSet/>
      <dgm:spPr/>
      <dgm:t>
        <a:bodyPr/>
        <a:lstStyle/>
        <a:p>
          <a:pPr algn="ctr"/>
          <a:endParaRPr lang="en-ZA" sz="2400"/>
        </a:p>
      </dgm:t>
    </dgm:pt>
    <dgm:pt modelId="{3CBB82E3-64F4-4C56-B3AC-66DB7A710C2D}" type="sibTrans" cxnId="{2009EB0B-C29E-420E-926C-5B8984D58052}">
      <dgm:prSet/>
      <dgm:spPr/>
      <dgm:t>
        <a:bodyPr/>
        <a:lstStyle/>
        <a:p>
          <a:pPr algn="ctr"/>
          <a:endParaRPr lang="en-ZA" sz="2400"/>
        </a:p>
      </dgm:t>
    </dgm:pt>
    <dgm:pt modelId="{5776AA44-5238-4977-B0E2-FBCC724D603B}">
      <dgm:prSet phldrT="[Text]" custT="1"/>
      <dgm:spPr/>
      <dgm:t>
        <a:bodyPr/>
        <a:lstStyle/>
        <a:p>
          <a:pPr algn="ctr"/>
          <a:r>
            <a:rPr lang="en-ZA" sz="1400" b="1" dirty="0"/>
            <a:t>Control </a:t>
          </a:r>
          <a:r>
            <a:rPr lang="en-ZA" sz="1400" b="1" dirty="0" smtClean="0"/>
            <a:t>&amp; Automation Substation Technologies </a:t>
          </a:r>
          <a:endParaRPr lang="en-ZA" sz="1400" b="1" dirty="0"/>
        </a:p>
      </dgm:t>
    </dgm:pt>
    <dgm:pt modelId="{2218BBA2-D81E-4782-8E52-D1C11A600A7B}" type="parTrans" cxnId="{BE86C95C-A2AA-4AFA-B412-4F8998B207AC}">
      <dgm:prSet/>
      <dgm:spPr/>
      <dgm:t>
        <a:bodyPr/>
        <a:lstStyle/>
        <a:p>
          <a:pPr algn="ctr"/>
          <a:endParaRPr lang="en-ZA" sz="2400"/>
        </a:p>
      </dgm:t>
    </dgm:pt>
    <dgm:pt modelId="{6E319464-9168-404F-9A57-0BCE0C423CEE}" type="sibTrans" cxnId="{BE86C95C-A2AA-4AFA-B412-4F8998B207AC}">
      <dgm:prSet/>
      <dgm:spPr/>
      <dgm:t>
        <a:bodyPr/>
        <a:lstStyle/>
        <a:p>
          <a:pPr algn="ctr"/>
          <a:endParaRPr lang="en-ZA" sz="2400"/>
        </a:p>
      </dgm:t>
    </dgm:pt>
    <dgm:pt modelId="{94C53F9C-A13A-4A49-AF23-FA75952E9232}">
      <dgm:prSet phldrT="[Text]" custT="1"/>
      <dgm:spPr/>
      <dgm:t>
        <a:bodyPr/>
        <a:lstStyle/>
        <a:p>
          <a:pPr algn="ctr"/>
          <a:r>
            <a:rPr lang="en-ZA" sz="1400" b="1" dirty="0"/>
            <a:t>Control </a:t>
          </a:r>
          <a:r>
            <a:rPr lang="en-ZA" sz="1400" b="1" dirty="0" smtClean="0"/>
            <a:t>Applications</a:t>
          </a:r>
          <a:endParaRPr lang="en-ZA" sz="1400" b="1" dirty="0"/>
        </a:p>
      </dgm:t>
    </dgm:pt>
    <dgm:pt modelId="{61B273B7-683A-4308-AB51-BB12B375C69E}" type="parTrans" cxnId="{F8D6D893-7A85-40D5-93CD-C16F46F07440}">
      <dgm:prSet/>
      <dgm:spPr/>
      <dgm:t>
        <a:bodyPr/>
        <a:lstStyle/>
        <a:p>
          <a:pPr algn="ctr"/>
          <a:endParaRPr lang="en-ZA" sz="2400"/>
        </a:p>
      </dgm:t>
    </dgm:pt>
    <dgm:pt modelId="{838E4BA5-B268-41AD-B835-3F462AACB652}" type="sibTrans" cxnId="{F8D6D893-7A85-40D5-93CD-C16F46F07440}">
      <dgm:prSet/>
      <dgm:spPr/>
      <dgm:t>
        <a:bodyPr/>
        <a:lstStyle/>
        <a:p>
          <a:pPr algn="ctr"/>
          <a:endParaRPr lang="en-ZA" sz="2400"/>
        </a:p>
      </dgm:t>
    </dgm:pt>
    <dgm:pt modelId="{BCC248F9-4D7E-4652-B666-524DAB4C11AC}">
      <dgm:prSet phldrT="[Text]" custT="1"/>
      <dgm:spPr>
        <a:solidFill>
          <a:srgbClr val="96330F"/>
        </a:solidFill>
      </dgm:spPr>
      <dgm:t>
        <a:bodyPr/>
        <a:lstStyle/>
        <a:p>
          <a:pPr algn="ctr"/>
          <a:r>
            <a:rPr lang="en-ZA" sz="1400" b="1" dirty="0"/>
            <a:t>Protection </a:t>
          </a:r>
          <a:r>
            <a:rPr lang="en-ZA" sz="1400" b="1" dirty="0" smtClean="0"/>
            <a:t>Technology</a:t>
          </a:r>
          <a:endParaRPr lang="en-ZA" sz="1400" b="1" dirty="0"/>
        </a:p>
      </dgm:t>
    </dgm:pt>
    <dgm:pt modelId="{3D9DE14D-3033-4A3D-B3BF-1FE4AFA1D9A9}" type="parTrans" cxnId="{8504A6E2-98A1-4DB1-A346-E752DF60BC12}">
      <dgm:prSet/>
      <dgm:spPr/>
      <dgm:t>
        <a:bodyPr/>
        <a:lstStyle/>
        <a:p>
          <a:pPr algn="ctr"/>
          <a:endParaRPr lang="en-ZA" sz="2400"/>
        </a:p>
      </dgm:t>
    </dgm:pt>
    <dgm:pt modelId="{736E7A44-30C1-4419-AB0F-F71D94A40680}" type="sibTrans" cxnId="{8504A6E2-98A1-4DB1-A346-E752DF60BC12}">
      <dgm:prSet/>
      <dgm:spPr/>
      <dgm:t>
        <a:bodyPr/>
        <a:lstStyle/>
        <a:p>
          <a:pPr algn="ctr"/>
          <a:endParaRPr lang="en-ZA" sz="2400"/>
        </a:p>
      </dgm:t>
    </dgm:pt>
    <dgm:pt modelId="{DC1E2F18-4578-455F-AE66-5F9BEE014F59}">
      <dgm:prSet custT="1"/>
      <dgm:spPr/>
      <dgm:t>
        <a:bodyPr/>
        <a:lstStyle/>
        <a:p>
          <a:pPr algn="ctr"/>
          <a:r>
            <a:rPr lang="en-ZA" sz="1400" b="1" dirty="0"/>
            <a:t>Telecommunications </a:t>
          </a:r>
          <a:r>
            <a:rPr lang="en-ZA" sz="1400" b="1" dirty="0" smtClean="0"/>
            <a:t>Technology</a:t>
          </a:r>
          <a:endParaRPr lang="en-ZA" sz="1400" b="1" dirty="0"/>
        </a:p>
      </dgm:t>
    </dgm:pt>
    <dgm:pt modelId="{C5E081A4-F36B-4089-ACBA-C6B5DB1C96E6}" type="parTrans" cxnId="{68CE9E82-166F-45C2-9AE6-5964FF8D111B}">
      <dgm:prSet/>
      <dgm:spPr/>
      <dgm:t>
        <a:bodyPr/>
        <a:lstStyle/>
        <a:p>
          <a:pPr algn="ctr"/>
          <a:endParaRPr lang="en-ZA" sz="2400"/>
        </a:p>
      </dgm:t>
    </dgm:pt>
    <dgm:pt modelId="{F61BB747-6855-44B4-A83B-858E7A052B94}" type="sibTrans" cxnId="{68CE9E82-166F-45C2-9AE6-5964FF8D111B}">
      <dgm:prSet/>
      <dgm:spPr/>
      <dgm:t>
        <a:bodyPr/>
        <a:lstStyle/>
        <a:p>
          <a:pPr algn="ctr"/>
          <a:endParaRPr lang="en-ZA" sz="2400"/>
        </a:p>
      </dgm:t>
    </dgm:pt>
    <dgm:pt modelId="{E6F03CF9-8557-4C97-804D-1C4D10134C4A}">
      <dgm:prSet custT="1"/>
      <dgm:spPr/>
      <dgm:t>
        <a:bodyPr/>
        <a:lstStyle/>
        <a:p>
          <a:pPr algn="ctr"/>
          <a:r>
            <a:rPr lang="en-ZA" sz="1400" b="1" dirty="0"/>
            <a:t>Project </a:t>
          </a:r>
          <a:r>
            <a:rPr lang="en-ZA" sz="1400" b="1" dirty="0" smtClean="0"/>
            <a:t>Engineering </a:t>
          </a:r>
          <a:r>
            <a:rPr lang="en-ZA" sz="1400" b="1" dirty="0"/>
            <a:t>and </a:t>
          </a:r>
          <a:r>
            <a:rPr lang="en-ZA" sz="1400" b="1" dirty="0" smtClean="0"/>
            <a:t>Support</a:t>
          </a:r>
          <a:endParaRPr lang="en-ZA" sz="1400" b="1" dirty="0"/>
        </a:p>
      </dgm:t>
    </dgm:pt>
    <dgm:pt modelId="{1B8BC44F-D648-4DA6-8971-29AE92BFF14A}" type="parTrans" cxnId="{5E636B58-6918-401F-8C2C-9822B4D27AA7}">
      <dgm:prSet/>
      <dgm:spPr/>
      <dgm:t>
        <a:bodyPr/>
        <a:lstStyle/>
        <a:p>
          <a:pPr algn="ctr"/>
          <a:endParaRPr lang="en-ZA" sz="2400"/>
        </a:p>
      </dgm:t>
    </dgm:pt>
    <dgm:pt modelId="{B136DBFF-74D5-42C1-8071-2139F1BC28B8}" type="sibTrans" cxnId="{5E636B58-6918-401F-8C2C-9822B4D27AA7}">
      <dgm:prSet/>
      <dgm:spPr/>
      <dgm:t>
        <a:bodyPr/>
        <a:lstStyle/>
        <a:p>
          <a:pPr algn="ctr"/>
          <a:endParaRPr lang="en-ZA" sz="2400"/>
        </a:p>
      </dgm:t>
    </dgm:pt>
    <dgm:pt modelId="{0521F6A7-6330-4BB2-9882-652A51A673D2}">
      <dgm:prSet custT="1"/>
      <dgm:spPr/>
      <dgm:t>
        <a:bodyPr/>
        <a:lstStyle/>
        <a:p>
          <a:pPr algn="ctr"/>
          <a:r>
            <a:rPr lang="en-ZA" sz="1400" b="1" dirty="0" smtClean="0"/>
            <a:t>DC and Metering</a:t>
          </a:r>
          <a:endParaRPr lang="en-ZA" sz="1400" b="1" dirty="0"/>
        </a:p>
      </dgm:t>
    </dgm:pt>
    <dgm:pt modelId="{795D5D7C-ED89-4FA3-ACD7-51B12F633569}" type="parTrans" cxnId="{7B8F0B72-FC73-49A0-93DD-4B7EA64D17F9}">
      <dgm:prSet/>
      <dgm:spPr/>
      <dgm:t>
        <a:bodyPr/>
        <a:lstStyle/>
        <a:p>
          <a:pPr algn="ctr"/>
          <a:endParaRPr lang="en-ZA" sz="2400"/>
        </a:p>
      </dgm:t>
    </dgm:pt>
    <dgm:pt modelId="{419D3A60-D624-4DA1-B027-87CE76A9AF52}" type="sibTrans" cxnId="{7B8F0B72-FC73-49A0-93DD-4B7EA64D17F9}">
      <dgm:prSet/>
      <dgm:spPr/>
      <dgm:t>
        <a:bodyPr/>
        <a:lstStyle/>
        <a:p>
          <a:pPr algn="ctr"/>
          <a:endParaRPr lang="en-ZA" sz="2400"/>
        </a:p>
      </dgm:t>
    </dgm:pt>
    <dgm:pt modelId="{28AC8806-DB06-4BBD-AD39-29B8224388DF}" type="pres">
      <dgm:prSet presAssocID="{107E4727-0C4F-455F-B196-7E68DC59EA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B81FFA5B-FC5D-43BD-AE4B-C2D211FD2D06}" type="pres">
      <dgm:prSet presAssocID="{CD639E63-435A-4BEE-A314-E6C22A4CADED}" presName="hierRoot1" presStyleCnt="0">
        <dgm:presLayoutVars>
          <dgm:hierBranch val="init"/>
        </dgm:presLayoutVars>
      </dgm:prSet>
      <dgm:spPr/>
    </dgm:pt>
    <dgm:pt modelId="{E9F11E44-59AC-4927-8597-B0AD91C6247F}" type="pres">
      <dgm:prSet presAssocID="{CD639E63-435A-4BEE-A314-E6C22A4CADED}" presName="rootComposite1" presStyleCnt="0"/>
      <dgm:spPr/>
    </dgm:pt>
    <dgm:pt modelId="{7C8E5572-DE39-4416-BAF8-95DCA635E9F1}" type="pres">
      <dgm:prSet presAssocID="{CD639E63-435A-4BEE-A314-E6C22A4CADE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94B0985B-EED0-4FFD-A396-BB3297CB6821}" type="pres">
      <dgm:prSet presAssocID="{CD639E63-435A-4BEE-A314-E6C22A4CADED}" presName="rootConnector1" presStyleLbl="node1" presStyleIdx="0" presStyleCnt="0"/>
      <dgm:spPr/>
      <dgm:t>
        <a:bodyPr/>
        <a:lstStyle/>
        <a:p>
          <a:endParaRPr lang="en-ZA"/>
        </a:p>
      </dgm:t>
    </dgm:pt>
    <dgm:pt modelId="{0ADB1885-C5B2-4CAF-A385-5ECD8B47B91E}" type="pres">
      <dgm:prSet presAssocID="{CD639E63-435A-4BEE-A314-E6C22A4CADED}" presName="hierChild2" presStyleCnt="0"/>
      <dgm:spPr/>
    </dgm:pt>
    <dgm:pt modelId="{9E37A50A-76F7-43C3-8EB8-85CD6E7FD156}" type="pres">
      <dgm:prSet presAssocID="{2218BBA2-D81E-4782-8E52-D1C11A600A7B}" presName="Name37" presStyleLbl="parChTrans1D2" presStyleIdx="0" presStyleCnt="6"/>
      <dgm:spPr/>
      <dgm:t>
        <a:bodyPr/>
        <a:lstStyle/>
        <a:p>
          <a:endParaRPr lang="en-ZA"/>
        </a:p>
      </dgm:t>
    </dgm:pt>
    <dgm:pt modelId="{C78653BE-AE2E-4097-B9A2-42949281F5F9}" type="pres">
      <dgm:prSet presAssocID="{5776AA44-5238-4977-B0E2-FBCC724D603B}" presName="hierRoot2" presStyleCnt="0">
        <dgm:presLayoutVars>
          <dgm:hierBranch val="init"/>
        </dgm:presLayoutVars>
      </dgm:prSet>
      <dgm:spPr/>
    </dgm:pt>
    <dgm:pt modelId="{1A7899F6-E658-443C-8F25-F306B472D51F}" type="pres">
      <dgm:prSet presAssocID="{5776AA44-5238-4977-B0E2-FBCC724D603B}" presName="rootComposite" presStyleCnt="0"/>
      <dgm:spPr/>
    </dgm:pt>
    <dgm:pt modelId="{89C694C3-7394-4C9B-8071-E9E02FEFAF49}" type="pres">
      <dgm:prSet presAssocID="{5776AA44-5238-4977-B0E2-FBCC724D603B}" presName="rootText" presStyleLbl="node2" presStyleIdx="0" presStyleCnt="6" custScaleX="112997" custScaleY="166634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1281CD9B-FE2E-48BA-B99E-C0A3AA0636D7}" type="pres">
      <dgm:prSet presAssocID="{5776AA44-5238-4977-B0E2-FBCC724D603B}" presName="rootConnector" presStyleLbl="node2" presStyleIdx="0" presStyleCnt="6"/>
      <dgm:spPr/>
      <dgm:t>
        <a:bodyPr/>
        <a:lstStyle/>
        <a:p>
          <a:endParaRPr lang="en-ZA"/>
        </a:p>
      </dgm:t>
    </dgm:pt>
    <dgm:pt modelId="{BDF4D1A1-7400-4FE8-8133-9E4E657FAE4E}" type="pres">
      <dgm:prSet presAssocID="{5776AA44-5238-4977-B0E2-FBCC724D603B}" presName="hierChild4" presStyleCnt="0"/>
      <dgm:spPr/>
    </dgm:pt>
    <dgm:pt modelId="{53D12C38-D2D1-4B0D-9AE4-718C82E1F513}" type="pres">
      <dgm:prSet presAssocID="{5776AA44-5238-4977-B0E2-FBCC724D603B}" presName="hierChild5" presStyleCnt="0"/>
      <dgm:spPr/>
    </dgm:pt>
    <dgm:pt modelId="{C1D9DB89-0365-4569-AC1E-9A722149167A}" type="pres">
      <dgm:prSet presAssocID="{61B273B7-683A-4308-AB51-BB12B375C69E}" presName="Name37" presStyleLbl="parChTrans1D2" presStyleIdx="1" presStyleCnt="6"/>
      <dgm:spPr/>
      <dgm:t>
        <a:bodyPr/>
        <a:lstStyle/>
        <a:p>
          <a:endParaRPr lang="en-ZA"/>
        </a:p>
      </dgm:t>
    </dgm:pt>
    <dgm:pt modelId="{9D72BB83-3D4F-4476-BABB-EF36DAEEB9FD}" type="pres">
      <dgm:prSet presAssocID="{94C53F9C-A13A-4A49-AF23-FA75952E9232}" presName="hierRoot2" presStyleCnt="0">
        <dgm:presLayoutVars>
          <dgm:hierBranch val="init"/>
        </dgm:presLayoutVars>
      </dgm:prSet>
      <dgm:spPr/>
    </dgm:pt>
    <dgm:pt modelId="{0E35DF1E-0C73-4942-AC12-554858F5688A}" type="pres">
      <dgm:prSet presAssocID="{94C53F9C-A13A-4A49-AF23-FA75952E9232}" presName="rootComposite" presStyleCnt="0"/>
      <dgm:spPr/>
    </dgm:pt>
    <dgm:pt modelId="{AB9A1A63-B985-4F32-BA12-0C4488B68124}" type="pres">
      <dgm:prSet presAssocID="{94C53F9C-A13A-4A49-AF23-FA75952E9232}" presName="rootText" presStyleLbl="node2" presStyleIdx="1" presStyleCnt="6" custScaleX="108366" custScaleY="167058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4537F775-ACD1-4D0A-9776-7710D37394F6}" type="pres">
      <dgm:prSet presAssocID="{94C53F9C-A13A-4A49-AF23-FA75952E9232}" presName="rootConnector" presStyleLbl="node2" presStyleIdx="1" presStyleCnt="6"/>
      <dgm:spPr/>
      <dgm:t>
        <a:bodyPr/>
        <a:lstStyle/>
        <a:p>
          <a:endParaRPr lang="en-ZA"/>
        </a:p>
      </dgm:t>
    </dgm:pt>
    <dgm:pt modelId="{7BB35B07-92AB-4450-BB64-CD9BEF019D7C}" type="pres">
      <dgm:prSet presAssocID="{94C53F9C-A13A-4A49-AF23-FA75952E9232}" presName="hierChild4" presStyleCnt="0"/>
      <dgm:spPr/>
    </dgm:pt>
    <dgm:pt modelId="{61D606DD-E397-418C-8848-AE0FCCA00CD3}" type="pres">
      <dgm:prSet presAssocID="{94C53F9C-A13A-4A49-AF23-FA75952E9232}" presName="hierChild5" presStyleCnt="0"/>
      <dgm:spPr/>
    </dgm:pt>
    <dgm:pt modelId="{5BDFAB97-C981-468C-8B76-A79FA08DB08A}" type="pres">
      <dgm:prSet presAssocID="{3D9DE14D-3033-4A3D-B3BF-1FE4AFA1D9A9}" presName="Name37" presStyleLbl="parChTrans1D2" presStyleIdx="2" presStyleCnt="6"/>
      <dgm:spPr/>
      <dgm:t>
        <a:bodyPr/>
        <a:lstStyle/>
        <a:p>
          <a:endParaRPr lang="en-ZA"/>
        </a:p>
      </dgm:t>
    </dgm:pt>
    <dgm:pt modelId="{37881D86-F761-4195-805A-412DD02349F5}" type="pres">
      <dgm:prSet presAssocID="{BCC248F9-4D7E-4652-B666-524DAB4C11AC}" presName="hierRoot2" presStyleCnt="0">
        <dgm:presLayoutVars>
          <dgm:hierBranch val="init"/>
        </dgm:presLayoutVars>
      </dgm:prSet>
      <dgm:spPr/>
    </dgm:pt>
    <dgm:pt modelId="{5C9BC4F4-376B-4CFC-AC51-9B326E570E78}" type="pres">
      <dgm:prSet presAssocID="{BCC248F9-4D7E-4652-B666-524DAB4C11AC}" presName="rootComposite" presStyleCnt="0"/>
      <dgm:spPr/>
    </dgm:pt>
    <dgm:pt modelId="{64FF270B-4815-4BC5-8109-648F3605FCC0}" type="pres">
      <dgm:prSet presAssocID="{BCC248F9-4D7E-4652-B666-524DAB4C11AC}" presName="rootText" presStyleLbl="node2" presStyleIdx="2" presStyleCnt="6" custScaleX="96464" custScaleY="167057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97D482D-8785-4B23-9D9C-91EA75E5D55B}" type="pres">
      <dgm:prSet presAssocID="{BCC248F9-4D7E-4652-B666-524DAB4C11AC}" presName="rootConnector" presStyleLbl="node2" presStyleIdx="2" presStyleCnt="6"/>
      <dgm:spPr/>
      <dgm:t>
        <a:bodyPr/>
        <a:lstStyle/>
        <a:p>
          <a:endParaRPr lang="en-ZA"/>
        </a:p>
      </dgm:t>
    </dgm:pt>
    <dgm:pt modelId="{895E5051-0659-408A-A0C7-1CBDBA4CDE61}" type="pres">
      <dgm:prSet presAssocID="{BCC248F9-4D7E-4652-B666-524DAB4C11AC}" presName="hierChild4" presStyleCnt="0"/>
      <dgm:spPr/>
    </dgm:pt>
    <dgm:pt modelId="{6997C65F-0745-45D0-A471-C44B370BFE44}" type="pres">
      <dgm:prSet presAssocID="{BCC248F9-4D7E-4652-B666-524DAB4C11AC}" presName="hierChild5" presStyleCnt="0"/>
      <dgm:spPr/>
    </dgm:pt>
    <dgm:pt modelId="{F2D63124-425E-41A5-A97A-819BFF148992}" type="pres">
      <dgm:prSet presAssocID="{C5E081A4-F36B-4089-ACBA-C6B5DB1C96E6}" presName="Name37" presStyleLbl="parChTrans1D2" presStyleIdx="3" presStyleCnt="6"/>
      <dgm:spPr/>
      <dgm:t>
        <a:bodyPr/>
        <a:lstStyle/>
        <a:p>
          <a:endParaRPr lang="en-ZA"/>
        </a:p>
      </dgm:t>
    </dgm:pt>
    <dgm:pt modelId="{343DB74C-E4EF-4BE4-9C77-5BF02787FCB1}" type="pres">
      <dgm:prSet presAssocID="{DC1E2F18-4578-455F-AE66-5F9BEE014F59}" presName="hierRoot2" presStyleCnt="0">
        <dgm:presLayoutVars>
          <dgm:hierBranch val="init"/>
        </dgm:presLayoutVars>
      </dgm:prSet>
      <dgm:spPr/>
    </dgm:pt>
    <dgm:pt modelId="{CD7365AC-137D-447E-AAE9-3A1C0BC15CD0}" type="pres">
      <dgm:prSet presAssocID="{DC1E2F18-4578-455F-AE66-5F9BEE014F59}" presName="rootComposite" presStyleCnt="0"/>
      <dgm:spPr/>
    </dgm:pt>
    <dgm:pt modelId="{85D114E8-BA6E-411E-9318-BCCCAE9FD316}" type="pres">
      <dgm:prSet presAssocID="{DC1E2F18-4578-455F-AE66-5F9BEE014F59}" presName="rootText" presStyleLbl="node2" presStyleIdx="3" presStyleCnt="6" custScaleX="169955" custScaleY="172681" custLinFactNeighborX="240" custLinFactNeighborY="-3219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CC62B85-C459-4903-BF02-CB62EAFAF70B}" type="pres">
      <dgm:prSet presAssocID="{DC1E2F18-4578-455F-AE66-5F9BEE014F59}" presName="rootConnector" presStyleLbl="node2" presStyleIdx="3" presStyleCnt="6"/>
      <dgm:spPr/>
      <dgm:t>
        <a:bodyPr/>
        <a:lstStyle/>
        <a:p>
          <a:endParaRPr lang="en-ZA"/>
        </a:p>
      </dgm:t>
    </dgm:pt>
    <dgm:pt modelId="{241F56C5-06B7-4E44-B147-2F1531A7302D}" type="pres">
      <dgm:prSet presAssocID="{DC1E2F18-4578-455F-AE66-5F9BEE014F59}" presName="hierChild4" presStyleCnt="0"/>
      <dgm:spPr/>
    </dgm:pt>
    <dgm:pt modelId="{FA5110D0-AFB0-495A-B77D-CFBC7DF1E30F}" type="pres">
      <dgm:prSet presAssocID="{DC1E2F18-4578-455F-AE66-5F9BEE014F59}" presName="hierChild5" presStyleCnt="0"/>
      <dgm:spPr/>
    </dgm:pt>
    <dgm:pt modelId="{9AC9DDC9-ECFD-4A0C-B6A7-47DB1940E709}" type="pres">
      <dgm:prSet presAssocID="{1B8BC44F-D648-4DA6-8971-29AE92BFF14A}" presName="Name37" presStyleLbl="parChTrans1D2" presStyleIdx="4" presStyleCnt="6"/>
      <dgm:spPr/>
      <dgm:t>
        <a:bodyPr/>
        <a:lstStyle/>
        <a:p>
          <a:endParaRPr lang="en-ZA"/>
        </a:p>
      </dgm:t>
    </dgm:pt>
    <dgm:pt modelId="{956B71E0-5468-4315-B76C-70A4B164861E}" type="pres">
      <dgm:prSet presAssocID="{E6F03CF9-8557-4C97-804D-1C4D10134C4A}" presName="hierRoot2" presStyleCnt="0">
        <dgm:presLayoutVars>
          <dgm:hierBranch val="init"/>
        </dgm:presLayoutVars>
      </dgm:prSet>
      <dgm:spPr/>
    </dgm:pt>
    <dgm:pt modelId="{D1D7E822-53C7-423C-8398-D837AE622254}" type="pres">
      <dgm:prSet presAssocID="{E6F03CF9-8557-4C97-804D-1C4D10134C4A}" presName="rootComposite" presStyleCnt="0"/>
      <dgm:spPr/>
    </dgm:pt>
    <dgm:pt modelId="{FE423F75-BBBB-4DD1-A31A-062E2268FF7F}" type="pres">
      <dgm:prSet presAssocID="{E6F03CF9-8557-4C97-804D-1C4D10134C4A}" presName="rootText" presStyleLbl="node2" presStyleIdx="4" presStyleCnt="6" custScaleX="121465" custScaleY="172902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9C6377A-C8CD-40C2-AF51-44D21AF0E6A8}" type="pres">
      <dgm:prSet presAssocID="{E6F03CF9-8557-4C97-804D-1C4D10134C4A}" presName="rootConnector" presStyleLbl="node2" presStyleIdx="4" presStyleCnt="6"/>
      <dgm:spPr/>
      <dgm:t>
        <a:bodyPr/>
        <a:lstStyle/>
        <a:p>
          <a:endParaRPr lang="en-ZA"/>
        </a:p>
      </dgm:t>
    </dgm:pt>
    <dgm:pt modelId="{159B893F-2F0C-46E8-8946-B3570CDC315F}" type="pres">
      <dgm:prSet presAssocID="{E6F03CF9-8557-4C97-804D-1C4D10134C4A}" presName="hierChild4" presStyleCnt="0"/>
      <dgm:spPr/>
    </dgm:pt>
    <dgm:pt modelId="{3D0EA081-A592-49AA-881E-5FEBC9D1A279}" type="pres">
      <dgm:prSet presAssocID="{E6F03CF9-8557-4C97-804D-1C4D10134C4A}" presName="hierChild5" presStyleCnt="0"/>
      <dgm:spPr/>
    </dgm:pt>
    <dgm:pt modelId="{C91E8F35-0025-4466-A3FE-7A2942BD5B97}" type="pres">
      <dgm:prSet presAssocID="{795D5D7C-ED89-4FA3-ACD7-51B12F633569}" presName="Name37" presStyleLbl="parChTrans1D2" presStyleIdx="5" presStyleCnt="6"/>
      <dgm:spPr/>
      <dgm:t>
        <a:bodyPr/>
        <a:lstStyle/>
        <a:p>
          <a:endParaRPr lang="en-ZA"/>
        </a:p>
      </dgm:t>
    </dgm:pt>
    <dgm:pt modelId="{C77512BF-A280-4E26-B151-94100D96C4ED}" type="pres">
      <dgm:prSet presAssocID="{0521F6A7-6330-4BB2-9882-652A51A673D2}" presName="hierRoot2" presStyleCnt="0">
        <dgm:presLayoutVars>
          <dgm:hierBranch val="init"/>
        </dgm:presLayoutVars>
      </dgm:prSet>
      <dgm:spPr/>
    </dgm:pt>
    <dgm:pt modelId="{3ADE69D8-4E0D-4DDB-8C4A-02FB1B309240}" type="pres">
      <dgm:prSet presAssocID="{0521F6A7-6330-4BB2-9882-652A51A673D2}" presName="rootComposite" presStyleCnt="0"/>
      <dgm:spPr/>
    </dgm:pt>
    <dgm:pt modelId="{6A3DD9F2-B23D-4450-BC02-C1065CEC0457}" type="pres">
      <dgm:prSet presAssocID="{0521F6A7-6330-4BB2-9882-652A51A673D2}" presName="rootText" presStyleLbl="node2" presStyleIdx="5" presStyleCnt="6" custScaleY="170434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BE102AF2-2D9F-428E-98C0-20B8EE30C83B}" type="pres">
      <dgm:prSet presAssocID="{0521F6A7-6330-4BB2-9882-652A51A673D2}" presName="rootConnector" presStyleLbl="node2" presStyleIdx="5" presStyleCnt="6"/>
      <dgm:spPr/>
      <dgm:t>
        <a:bodyPr/>
        <a:lstStyle/>
        <a:p>
          <a:endParaRPr lang="en-ZA"/>
        </a:p>
      </dgm:t>
    </dgm:pt>
    <dgm:pt modelId="{F542D73B-1EFB-4DD5-8C31-1E90B21DA3C3}" type="pres">
      <dgm:prSet presAssocID="{0521F6A7-6330-4BB2-9882-652A51A673D2}" presName="hierChild4" presStyleCnt="0"/>
      <dgm:spPr/>
    </dgm:pt>
    <dgm:pt modelId="{E3ABD0A8-7EBA-4A1E-9118-B319D465FABA}" type="pres">
      <dgm:prSet presAssocID="{0521F6A7-6330-4BB2-9882-652A51A673D2}" presName="hierChild5" presStyleCnt="0"/>
      <dgm:spPr/>
    </dgm:pt>
    <dgm:pt modelId="{A88BBF97-9754-4455-AD8C-97B656D71D7D}" type="pres">
      <dgm:prSet presAssocID="{CD639E63-435A-4BEE-A314-E6C22A4CADED}" presName="hierChild3" presStyleCnt="0"/>
      <dgm:spPr/>
    </dgm:pt>
  </dgm:ptLst>
  <dgm:cxnLst>
    <dgm:cxn modelId="{BE86C95C-A2AA-4AFA-B412-4F8998B207AC}" srcId="{CD639E63-435A-4BEE-A314-E6C22A4CADED}" destId="{5776AA44-5238-4977-B0E2-FBCC724D603B}" srcOrd="0" destOrd="0" parTransId="{2218BBA2-D81E-4782-8E52-D1C11A600A7B}" sibTransId="{6E319464-9168-404F-9A57-0BCE0C423CEE}"/>
    <dgm:cxn modelId="{415366CD-04B9-4D69-A76B-8C9721F3E7C4}" type="presOf" srcId="{94C53F9C-A13A-4A49-AF23-FA75952E9232}" destId="{AB9A1A63-B985-4F32-BA12-0C4488B68124}" srcOrd="0" destOrd="0" presId="urn:microsoft.com/office/officeart/2005/8/layout/orgChart1"/>
    <dgm:cxn modelId="{3EB6D31E-6716-4527-865C-2DD6E7741420}" type="presOf" srcId="{BCC248F9-4D7E-4652-B666-524DAB4C11AC}" destId="{64FF270B-4815-4BC5-8109-648F3605FCC0}" srcOrd="0" destOrd="0" presId="urn:microsoft.com/office/officeart/2005/8/layout/orgChart1"/>
    <dgm:cxn modelId="{56D1DD92-01F0-4AA2-9795-104873A954AB}" type="presOf" srcId="{3D9DE14D-3033-4A3D-B3BF-1FE4AFA1D9A9}" destId="{5BDFAB97-C981-468C-8B76-A79FA08DB08A}" srcOrd="0" destOrd="0" presId="urn:microsoft.com/office/officeart/2005/8/layout/orgChart1"/>
    <dgm:cxn modelId="{CCED95A4-8AC7-47C3-A66F-0DC849CA337D}" type="presOf" srcId="{E6F03CF9-8557-4C97-804D-1C4D10134C4A}" destId="{69C6377A-C8CD-40C2-AF51-44D21AF0E6A8}" srcOrd="1" destOrd="0" presId="urn:microsoft.com/office/officeart/2005/8/layout/orgChart1"/>
    <dgm:cxn modelId="{68CE9E82-166F-45C2-9AE6-5964FF8D111B}" srcId="{CD639E63-435A-4BEE-A314-E6C22A4CADED}" destId="{DC1E2F18-4578-455F-AE66-5F9BEE014F59}" srcOrd="3" destOrd="0" parTransId="{C5E081A4-F36B-4089-ACBA-C6B5DB1C96E6}" sibTransId="{F61BB747-6855-44B4-A83B-858E7A052B94}"/>
    <dgm:cxn modelId="{F8D6D893-7A85-40D5-93CD-C16F46F07440}" srcId="{CD639E63-435A-4BEE-A314-E6C22A4CADED}" destId="{94C53F9C-A13A-4A49-AF23-FA75952E9232}" srcOrd="1" destOrd="0" parTransId="{61B273B7-683A-4308-AB51-BB12B375C69E}" sibTransId="{838E4BA5-B268-41AD-B835-3F462AACB652}"/>
    <dgm:cxn modelId="{AEA01BEF-C306-47DA-BA06-353FB1A538CE}" type="presOf" srcId="{5776AA44-5238-4977-B0E2-FBCC724D603B}" destId="{89C694C3-7394-4C9B-8071-E9E02FEFAF49}" srcOrd="0" destOrd="0" presId="urn:microsoft.com/office/officeart/2005/8/layout/orgChart1"/>
    <dgm:cxn modelId="{8ED5D5AF-F7B5-442B-B93F-111584935957}" type="presOf" srcId="{5776AA44-5238-4977-B0E2-FBCC724D603B}" destId="{1281CD9B-FE2E-48BA-B99E-C0A3AA0636D7}" srcOrd="1" destOrd="0" presId="urn:microsoft.com/office/officeart/2005/8/layout/orgChart1"/>
    <dgm:cxn modelId="{A4E219E2-8CE1-4BEE-87AB-3C4A0DA96EBF}" type="presOf" srcId="{BCC248F9-4D7E-4652-B666-524DAB4C11AC}" destId="{697D482D-8785-4B23-9D9C-91EA75E5D55B}" srcOrd="1" destOrd="0" presId="urn:microsoft.com/office/officeart/2005/8/layout/orgChart1"/>
    <dgm:cxn modelId="{52835E67-58A9-47D1-B0E3-D416368AFA96}" type="presOf" srcId="{CD639E63-435A-4BEE-A314-E6C22A4CADED}" destId="{7C8E5572-DE39-4416-BAF8-95DCA635E9F1}" srcOrd="0" destOrd="0" presId="urn:microsoft.com/office/officeart/2005/8/layout/orgChart1"/>
    <dgm:cxn modelId="{3A42766C-C34A-4FC3-8AFF-48EA46FE75B2}" type="presOf" srcId="{DC1E2F18-4578-455F-AE66-5F9BEE014F59}" destId="{85D114E8-BA6E-411E-9318-BCCCAE9FD316}" srcOrd="0" destOrd="0" presId="urn:microsoft.com/office/officeart/2005/8/layout/orgChart1"/>
    <dgm:cxn modelId="{2D031A09-F7ED-4C53-8EE0-30D987062F35}" type="presOf" srcId="{CD639E63-435A-4BEE-A314-E6C22A4CADED}" destId="{94B0985B-EED0-4FFD-A396-BB3297CB6821}" srcOrd="1" destOrd="0" presId="urn:microsoft.com/office/officeart/2005/8/layout/orgChart1"/>
    <dgm:cxn modelId="{49CAC41F-0894-421F-ACBD-01FB0C3B0455}" type="presOf" srcId="{C5E081A4-F36B-4089-ACBA-C6B5DB1C96E6}" destId="{F2D63124-425E-41A5-A97A-819BFF148992}" srcOrd="0" destOrd="0" presId="urn:microsoft.com/office/officeart/2005/8/layout/orgChart1"/>
    <dgm:cxn modelId="{7B8F0B72-FC73-49A0-93DD-4B7EA64D17F9}" srcId="{CD639E63-435A-4BEE-A314-E6C22A4CADED}" destId="{0521F6A7-6330-4BB2-9882-652A51A673D2}" srcOrd="5" destOrd="0" parTransId="{795D5D7C-ED89-4FA3-ACD7-51B12F633569}" sibTransId="{419D3A60-D624-4DA1-B027-87CE76A9AF52}"/>
    <dgm:cxn modelId="{E36756F9-9E95-4A18-935A-62F83107330D}" type="presOf" srcId="{E6F03CF9-8557-4C97-804D-1C4D10134C4A}" destId="{FE423F75-BBBB-4DD1-A31A-062E2268FF7F}" srcOrd="0" destOrd="0" presId="urn:microsoft.com/office/officeart/2005/8/layout/orgChart1"/>
    <dgm:cxn modelId="{AF23F0F9-69E7-4E4B-9169-B915B0AAC456}" type="presOf" srcId="{0521F6A7-6330-4BB2-9882-652A51A673D2}" destId="{BE102AF2-2D9F-428E-98C0-20B8EE30C83B}" srcOrd="1" destOrd="0" presId="urn:microsoft.com/office/officeart/2005/8/layout/orgChart1"/>
    <dgm:cxn modelId="{0BB9E6C3-F44C-487E-8FC3-182E21CE5407}" type="presOf" srcId="{2218BBA2-D81E-4782-8E52-D1C11A600A7B}" destId="{9E37A50A-76F7-43C3-8EB8-85CD6E7FD156}" srcOrd="0" destOrd="0" presId="urn:microsoft.com/office/officeart/2005/8/layout/orgChart1"/>
    <dgm:cxn modelId="{5E636B58-6918-401F-8C2C-9822B4D27AA7}" srcId="{CD639E63-435A-4BEE-A314-E6C22A4CADED}" destId="{E6F03CF9-8557-4C97-804D-1C4D10134C4A}" srcOrd="4" destOrd="0" parTransId="{1B8BC44F-D648-4DA6-8971-29AE92BFF14A}" sibTransId="{B136DBFF-74D5-42C1-8071-2139F1BC28B8}"/>
    <dgm:cxn modelId="{20122871-0AD0-4CA8-90D8-BB2E59CCFA7E}" type="presOf" srcId="{61B273B7-683A-4308-AB51-BB12B375C69E}" destId="{C1D9DB89-0365-4569-AC1E-9A722149167A}" srcOrd="0" destOrd="0" presId="urn:microsoft.com/office/officeart/2005/8/layout/orgChart1"/>
    <dgm:cxn modelId="{99C4431C-C5ED-4C27-BC65-AECCAD2A9E4B}" type="presOf" srcId="{94C53F9C-A13A-4A49-AF23-FA75952E9232}" destId="{4537F775-ACD1-4D0A-9776-7710D37394F6}" srcOrd="1" destOrd="0" presId="urn:microsoft.com/office/officeart/2005/8/layout/orgChart1"/>
    <dgm:cxn modelId="{2009EB0B-C29E-420E-926C-5B8984D58052}" srcId="{107E4727-0C4F-455F-B196-7E68DC59EA95}" destId="{CD639E63-435A-4BEE-A314-E6C22A4CADED}" srcOrd="0" destOrd="0" parTransId="{1C38E412-6D73-4ADB-9FE3-F298C0FF4265}" sibTransId="{3CBB82E3-64F4-4C56-B3AC-66DB7A710C2D}"/>
    <dgm:cxn modelId="{7D856A1A-1A45-4409-AC9A-034D0C3020DE}" type="presOf" srcId="{0521F6A7-6330-4BB2-9882-652A51A673D2}" destId="{6A3DD9F2-B23D-4450-BC02-C1065CEC0457}" srcOrd="0" destOrd="0" presId="urn:microsoft.com/office/officeart/2005/8/layout/orgChart1"/>
    <dgm:cxn modelId="{A9881144-1975-420B-8EBC-F48EA56B3774}" type="presOf" srcId="{107E4727-0C4F-455F-B196-7E68DC59EA95}" destId="{28AC8806-DB06-4BBD-AD39-29B8224388DF}" srcOrd="0" destOrd="0" presId="urn:microsoft.com/office/officeart/2005/8/layout/orgChart1"/>
    <dgm:cxn modelId="{5D4FABE6-8DA1-4C3E-AEEB-6EB5D9456235}" type="presOf" srcId="{795D5D7C-ED89-4FA3-ACD7-51B12F633569}" destId="{C91E8F35-0025-4466-A3FE-7A2942BD5B97}" srcOrd="0" destOrd="0" presId="urn:microsoft.com/office/officeart/2005/8/layout/orgChart1"/>
    <dgm:cxn modelId="{8504A6E2-98A1-4DB1-A346-E752DF60BC12}" srcId="{CD639E63-435A-4BEE-A314-E6C22A4CADED}" destId="{BCC248F9-4D7E-4652-B666-524DAB4C11AC}" srcOrd="2" destOrd="0" parTransId="{3D9DE14D-3033-4A3D-B3BF-1FE4AFA1D9A9}" sibTransId="{736E7A44-30C1-4419-AB0F-F71D94A40680}"/>
    <dgm:cxn modelId="{162EEEE3-E7F9-40AC-9327-9BC4FA368F3D}" type="presOf" srcId="{DC1E2F18-4578-455F-AE66-5F9BEE014F59}" destId="{6CC62B85-C459-4903-BF02-CB62EAFAF70B}" srcOrd="1" destOrd="0" presId="urn:microsoft.com/office/officeart/2005/8/layout/orgChart1"/>
    <dgm:cxn modelId="{1A50B3E4-B180-4CA8-9ECF-E9993149F579}" type="presOf" srcId="{1B8BC44F-D648-4DA6-8971-29AE92BFF14A}" destId="{9AC9DDC9-ECFD-4A0C-B6A7-47DB1940E709}" srcOrd="0" destOrd="0" presId="urn:microsoft.com/office/officeart/2005/8/layout/orgChart1"/>
    <dgm:cxn modelId="{55F57FBD-F285-40A3-AE30-28E923178465}" type="presParOf" srcId="{28AC8806-DB06-4BBD-AD39-29B8224388DF}" destId="{B81FFA5B-FC5D-43BD-AE4B-C2D211FD2D06}" srcOrd="0" destOrd="0" presId="urn:microsoft.com/office/officeart/2005/8/layout/orgChart1"/>
    <dgm:cxn modelId="{9FF0E99A-1ACC-4246-AF55-3906DA95E2E2}" type="presParOf" srcId="{B81FFA5B-FC5D-43BD-AE4B-C2D211FD2D06}" destId="{E9F11E44-59AC-4927-8597-B0AD91C6247F}" srcOrd="0" destOrd="0" presId="urn:microsoft.com/office/officeart/2005/8/layout/orgChart1"/>
    <dgm:cxn modelId="{BFF06435-2472-40E1-BD61-7E558C94F423}" type="presParOf" srcId="{E9F11E44-59AC-4927-8597-B0AD91C6247F}" destId="{7C8E5572-DE39-4416-BAF8-95DCA635E9F1}" srcOrd="0" destOrd="0" presId="urn:microsoft.com/office/officeart/2005/8/layout/orgChart1"/>
    <dgm:cxn modelId="{1A951DA0-CB13-4DD1-B613-816A4F63958A}" type="presParOf" srcId="{E9F11E44-59AC-4927-8597-B0AD91C6247F}" destId="{94B0985B-EED0-4FFD-A396-BB3297CB6821}" srcOrd="1" destOrd="0" presId="urn:microsoft.com/office/officeart/2005/8/layout/orgChart1"/>
    <dgm:cxn modelId="{5F764984-2AB3-4A46-8966-228F902CF4AC}" type="presParOf" srcId="{B81FFA5B-FC5D-43BD-AE4B-C2D211FD2D06}" destId="{0ADB1885-C5B2-4CAF-A385-5ECD8B47B91E}" srcOrd="1" destOrd="0" presId="urn:microsoft.com/office/officeart/2005/8/layout/orgChart1"/>
    <dgm:cxn modelId="{7A046CA7-22B1-446E-911B-D0143E194EF4}" type="presParOf" srcId="{0ADB1885-C5B2-4CAF-A385-5ECD8B47B91E}" destId="{9E37A50A-76F7-43C3-8EB8-85CD6E7FD156}" srcOrd="0" destOrd="0" presId="urn:microsoft.com/office/officeart/2005/8/layout/orgChart1"/>
    <dgm:cxn modelId="{C40A55A2-EC4F-4166-9EA7-A7775BF37F6D}" type="presParOf" srcId="{0ADB1885-C5B2-4CAF-A385-5ECD8B47B91E}" destId="{C78653BE-AE2E-4097-B9A2-42949281F5F9}" srcOrd="1" destOrd="0" presId="urn:microsoft.com/office/officeart/2005/8/layout/orgChart1"/>
    <dgm:cxn modelId="{3F2B6AA2-8CF1-43D8-8206-245EBFC3EDA2}" type="presParOf" srcId="{C78653BE-AE2E-4097-B9A2-42949281F5F9}" destId="{1A7899F6-E658-443C-8F25-F306B472D51F}" srcOrd="0" destOrd="0" presId="urn:microsoft.com/office/officeart/2005/8/layout/orgChart1"/>
    <dgm:cxn modelId="{C474ACEA-6FD5-4B2C-9D76-4C0756C0753A}" type="presParOf" srcId="{1A7899F6-E658-443C-8F25-F306B472D51F}" destId="{89C694C3-7394-4C9B-8071-E9E02FEFAF49}" srcOrd="0" destOrd="0" presId="urn:microsoft.com/office/officeart/2005/8/layout/orgChart1"/>
    <dgm:cxn modelId="{0564BDD1-156D-49E9-B8DF-DDF586FEF426}" type="presParOf" srcId="{1A7899F6-E658-443C-8F25-F306B472D51F}" destId="{1281CD9B-FE2E-48BA-B99E-C0A3AA0636D7}" srcOrd="1" destOrd="0" presId="urn:microsoft.com/office/officeart/2005/8/layout/orgChart1"/>
    <dgm:cxn modelId="{873C1E6C-0574-4B0B-B1C1-37359EFAA016}" type="presParOf" srcId="{C78653BE-AE2E-4097-B9A2-42949281F5F9}" destId="{BDF4D1A1-7400-4FE8-8133-9E4E657FAE4E}" srcOrd="1" destOrd="0" presId="urn:microsoft.com/office/officeart/2005/8/layout/orgChart1"/>
    <dgm:cxn modelId="{385E47C1-8774-4E39-9E29-F0C0555758B7}" type="presParOf" srcId="{C78653BE-AE2E-4097-B9A2-42949281F5F9}" destId="{53D12C38-D2D1-4B0D-9AE4-718C82E1F513}" srcOrd="2" destOrd="0" presId="urn:microsoft.com/office/officeart/2005/8/layout/orgChart1"/>
    <dgm:cxn modelId="{7998F94D-A16A-4977-B198-520051434BCD}" type="presParOf" srcId="{0ADB1885-C5B2-4CAF-A385-5ECD8B47B91E}" destId="{C1D9DB89-0365-4569-AC1E-9A722149167A}" srcOrd="2" destOrd="0" presId="urn:microsoft.com/office/officeart/2005/8/layout/orgChart1"/>
    <dgm:cxn modelId="{221ED37C-BECB-4E53-95D3-DFC5E84B04DD}" type="presParOf" srcId="{0ADB1885-C5B2-4CAF-A385-5ECD8B47B91E}" destId="{9D72BB83-3D4F-4476-BABB-EF36DAEEB9FD}" srcOrd="3" destOrd="0" presId="urn:microsoft.com/office/officeart/2005/8/layout/orgChart1"/>
    <dgm:cxn modelId="{E2808518-190D-4191-A11C-86819BE1301D}" type="presParOf" srcId="{9D72BB83-3D4F-4476-BABB-EF36DAEEB9FD}" destId="{0E35DF1E-0C73-4942-AC12-554858F5688A}" srcOrd="0" destOrd="0" presId="urn:microsoft.com/office/officeart/2005/8/layout/orgChart1"/>
    <dgm:cxn modelId="{F8952199-7E1C-41CC-900E-2433A07B40C4}" type="presParOf" srcId="{0E35DF1E-0C73-4942-AC12-554858F5688A}" destId="{AB9A1A63-B985-4F32-BA12-0C4488B68124}" srcOrd="0" destOrd="0" presId="urn:microsoft.com/office/officeart/2005/8/layout/orgChart1"/>
    <dgm:cxn modelId="{54C57AB9-9319-4A74-AAE8-D262E02F96BC}" type="presParOf" srcId="{0E35DF1E-0C73-4942-AC12-554858F5688A}" destId="{4537F775-ACD1-4D0A-9776-7710D37394F6}" srcOrd="1" destOrd="0" presId="urn:microsoft.com/office/officeart/2005/8/layout/orgChart1"/>
    <dgm:cxn modelId="{473F3714-23B2-4425-8668-E8D2BEE52478}" type="presParOf" srcId="{9D72BB83-3D4F-4476-BABB-EF36DAEEB9FD}" destId="{7BB35B07-92AB-4450-BB64-CD9BEF019D7C}" srcOrd="1" destOrd="0" presId="urn:microsoft.com/office/officeart/2005/8/layout/orgChart1"/>
    <dgm:cxn modelId="{19457D97-63FB-43E8-8458-50727C7144F0}" type="presParOf" srcId="{9D72BB83-3D4F-4476-BABB-EF36DAEEB9FD}" destId="{61D606DD-E397-418C-8848-AE0FCCA00CD3}" srcOrd="2" destOrd="0" presId="urn:microsoft.com/office/officeart/2005/8/layout/orgChart1"/>
    <dgm:cxn modelId="{06CBAA7B-6AB1-402F-AEF7-7FBDF05D1693}" type="presParOf" srcId="{0ADB1885-C5B2-4CAF-A385-5ECD8B47B91E}" destId="{5BDFAB97-C981-468C-8B76-A79FA08DB08A}" srcOrd="4" destOrd="0" presId="urn:microsoft.com/office/officeart/2005/8/layout/orgChart1"/>
    <dgm:cxn modelId="{3BAB97B1-4B90-45C1-8787-AAB4720E8C08}" type="presParOf" srcId="{0ADB1885-C5B2-4CAF-A385-5ECD8B47B91E}" destId="{37881D86-F761-4195-805A-412DD02349F5}" srcOrd="5" destOrd="0" presId="urn:microsoft.com/office/officeart/2005/8/layout/orgChart1"/>
    <dgm:cxn modelId="{CE792488-56A8-496F-B940-BBA1D489A9F4}" type="presParOf" srcId="{37881D86-F761-4195-805A-412DD02349F5}" destId="{5C9BC4F4-376B-4CFC-AC51-9B326E570E78}" srcOrd="0" destOrd="0" presId="urn:microsoft.com/office/officeart/2005/8/layout/orgChart1"/>
    <dgm:cxn modelId="{97EA3721-F2BB-499D-917D-3AD4C06B4A5E}" type="presParOf" srcId="{5C9BC4F4-376B-4CFC-AC51-9B326E570E78}" destId="{64FF270B-4815-4BC5-8109-648F3605FCC0}" srcOrd="0" destOrd="0" presId="urn:microsoft.com/office/officeart/2005/8/layout/orgChart1"/>
    <dgm:cxn modelId="{A7542553-5F4D-4DAC-839D-50EC18FC6115}" type="presParOf" srcId="{5C9BC4F4-376B-4CFC-AC51-9B326E570E78}" destId="{697D482D-8785-4B23-9D9C-91EA75E5D55B}" srcOrd="1" destOrd="0" presId="urn:microsoft.com/office/officeart/2005/8/layout/orgChart1"/>
    <dgm:cxn modelId="{4C1F3FD4-FE26-4076-8015-AA96AB1F0B19}" type="presParOf" srcId="{37881D86-F761-4195-805A-412DD02349F5}" destId="{895E5051-0659-408A-A0C7-1CBDBA4CDE61}" srcOrd="1" destOrd="0" presId="urn:microsoft.com/office/officeart/2005/8/layout/orgChart1"/>
    <dgm:cxn modelId="{2F840B75-CFF8-4040-AE58-9AFDDD7159B2}" type="presParOf" srcId="{37881D86-F761-4195-805A-412DD02349F5}" destId="{6997C65F-0745-45D0-A471-C44B370BFE44}" srcOrd="2" destOrd="0" presId="urn:microsoft.com/office/officeart/2005/8/layout/orgChart1"/>
    <dgm:cxn modelId="{58BD0D62-1271-43DE-BE4F-8E5D47F44CCE}" type="presParOf" srcId="{0ADB1885-C5B2-4CAF-A385-5ECD8B47B91E}" destId="{F2D63124-425E-41A5-A97A-819BFF148992}" srcOrd="6" destOrd="0" presId="urn:microsoft.com/office/officeart/2005/8/layout/orgChart1"/>
    <dgm:cxn modelId="{A7CD1980-0F76-4537-9588-6B83AE43C72E}" type="presParOf" srcId="{0ADB1885-C5B2-4CAF-A385-5ECD8B47B91E}" destId="{343DB74C-E4EF-4BE4-9C77-5BF02787FCB1}" srcOrd="7" destOrd="0" presId="urn:microsoft.com/office/officeart/2005/8/layout/orgChart1"/>
    <dgm:cxn modelId="{0291B9BC-E31A-4ACC-AE3E-5CF7964C597F}" type="presParOf" srcId="{343DB74C-E4EF-4BE4-9C77-5BF02787FCB1}" destId="{CD7365AC-137D-447E-AAE9-3A1C0BC15CD0}" srcOrd="0" destOrd="0" presId="urn:microsoft.com/office/officeart/2005/8/layout/orgChart1"/>
    <dgm:cxn modelId="{FD0CF6DC-A1C9-4DF8-9DEE-5199B6AB954F}" type="presParOf" srcId="{CD7365AC-137D-447E-AAE9-3A1C0BC15CD0}" destId="{85D114E8-BA6E-411E-9318-BCCCAE9FD316}" srcOrd="0" destOrd="0" presId="urn:microsoft.com/office/officeart/2005/8/layout/orgChart1"/>
    <dgm:cxn modelId="{D8FCB6FE-234D-4F74-A72F-C00EA91B61C5}" type="presParOf" srcId="{CD7365AC-137D-447E-AAE9-3A1C0BC15CD0}" destId="{6CC62B85-C459-4903-BF02-CB62EAFAF70B}" srcOrd="1" destOrd="0" presId="urn:microsoft.com/office/officeart/2005/8/layout/orgChart1"/>
    <dgm:cxn modelId="{4986EF58-A195-4C53-A650-2DC39527814E}" type="presParOf" srcId="{343DB74C-E4EF-4BE4-9C77-5BF02787FCB1}" destId="{241F56C5-06B7-4E44-B147-2F1531A7302D}" srcOrd="1" destOrd="0" presId="urn:microsoft.com/office/officeart/2005/8/layout/orgChart1"/>
    <dgm:cxn modelId="{A14F47B1-9D47-439A-A896-39B1D903590E}" type="presParOf" srcId="{343DB74C-E4EF-4BE4-9C77-5BF02787FCB1}" destId="{FA5110D0-AFB0-495A-B77D-CFBC7DF1E30F}" srcOrd="2" destOrd="0" presId="urn:microsoft.com/office/officeart/2005/8/layout/orgChart1"/>
    <dgm:cxn modelId="{2A559FF3-3EED-4BAD-9F83-2DFD6D1AD5CF}" type="presParOf" srcId="{0ADB1885-C5B2-4CAF-A385-5ECD8B47B91E}" destId="{9AC9DDC9-ECFD-4A0C-B6A7-47DB1940E709}" srcOrd="8" destOrd="0" presId="urn:microsoft.com/office/officeart/2005/8/layout/orgChart1"/>
    <dgm:cxn modelId="{9D0037A4-5952-459B-B49D-1E077F8455BC}" type="presParOf" srcId="{0ADB1885-C5B2-4CAF-A385-5ECD8B47B91E}" destId="{956B71E0-5468-4315-B76C-70A4B164861E}" srcOrd="9" destOrd="0" presId="urn:microsoft.com/office/officeart/2005/8/layout/orgChart1"/>
    <dgm:cxn modelId="{F487C5AE-9A39-4B25-A84D-B08457BF06E8}" type="presParOf" srcId="{956B71E0-5468-4315-B76C-70A4B164861E}" destId="{D1D7E822-53C7-423C-8398-D837AE622254}" srcOrd="0" destOrd="0" presId="urn:microsoft.com/office/officeart/2005/8/layout/orgChart1"/>
    <dgm:cxn modelId="{1227CBE7-5027-4391-A76E-67BC215E4709}" type="presParOf" srcId="{D1D7E822-53C7-423C-8398-D837AE622254}" destId="{FE423F75-BBBB-4DD1-A31A-062E2268FF7F}" srcOrd="0" destOrd="0" presId="urn:microsoft.com/office/officeart/2005/8/layout/orgChart1"/>
    <dgm:cxn modelId="{50F38A54-9EE2-4C9D-84FA-D592512052AC}" type="presParOf" srcId="{D1D7E822-53C7-423C-8398-D837AE622254}" destId="{69C6377A-C8CD-40C2-AF51-44D21AF0E6A8}" srcOrd="1" destOrd="0" presId="urn:microsoft.com/office/officeart/2005/8/layout/orgChart1"/>
    <dgm:cxn modelId="{2A95FA93-5E09-4D28-BD6A-9FC52E3FF336}" type="presParOf" srcId="{956B71E0-5468-4315-B76C-70A4B164861E}" destId="{159B893F-2F0C-46E8-8946-B3570CDC315F}" srcOrd="1" destOrd="0" presId="urn:microsoft.com/office/officeart/2005/8/layout/orgChart1"/>
    <dgm:cxn modelId="{94A1A2B7-D76A-4A67-910E-B9152F426703}" type="presParOf" srcId="{956B71E0-5468-4315-B76C-70A4B164861E}" destId="{3D0EA081-A592-49AA-881E-5FEBC9D1A279}" srcOrd="2" destOrd="0" presId="urn:microsoft.com/office/officeart/2005/8/layout/orgChart1"/>
    <dgm:cxn modelId="{44FABF6D-F162-4427-B153-19C03832C884}" type="presParOf" srcId="{0ADB1885-C5B2-4CAF-A385-5ECD8B47B91E}" destId="{C91E8F35-0025-4466-A3FE-7A2942BD5B97}" srcOrd="10" destOrd="0" presId="urn:microsoft.com/office/officeart/2005/8/layout/orgChart1"/>
    <dgm:cxn modelId="{2E03F5C0-3428-4F46-8AC4-EFA8689E3D47}" type="presParOf" srcId="{0ADB1885-C5B2-4CAF-A385-5ECD8B47B91E}" destId="{C77512BF-A280-4E26-B151-94100D96C4ED}" srcOrd="11" destOrd="0" presId="urn:microsoft.com/office/officeart/2005/8/layout/orgChart1"/>
    <dgm:cxn modelId="{66F30410-6A56-4DC9-9F94-26783260403C}" type="presParOf" srcId="{C77512BF-A280-4E26-B151-94100D96C4ED}" destId="{3ADE69D8-4E0D-4DDB-8C4A-02FB1B309240}" srcOrd="0" destOrd="0" presId="urn:microsoft.com/office/officeart/2005/8/layout/orgChart1"/>
    <dgm:cxn modelId="{E2ACC344-975B-40E0-85A3-A93051ED6526}" type="presParOf" srcId="{3ADE69D8-4E0D-4DDB-8C4A-02FB1B309240}" destId="{6A3DD9F2-B23D-4450-BC02-C1065CEC0457}" srcOrd="0" destOrd="0" presId="urn:microsoft.com/office/officeart/2005/8/layout/orgChart1"/>
    <dgm:cxn modelId="{81786484-EB27-4D40-AD24-29DDAB1567DF}" type="presParOf" srcId="{3ADE69D8-4E0D-4DDB-8C4A-02FB1B309240}" destId="{BE102AF2-2D9F-428E-98C0-20B8EE30C83B}" srcOrd="1" destOrd="0" presId="urn:microsoft.com/office/officeart/2005/8/layout/orgChart1"/>
    <dgm:cxn modelId="{1430C3FC-070B-443F-805B-E841C47CA806}" type="presParOf" srcId="{C77512BF-A280-4E26-B151-94100D96C4ED}" destId="{F542D73B-1EFB-4DD5-8C31-1E90B21DA3C3}" srcOrd="1" destOrd="0" presId="urn:microsoft.com/office/officeart/2005/8/layout/orgChart1"/>
    <dgm:cxn modelId="{CE3AF62B-AD52-4EFE-B70F-3F8522AF9004}" type="presParOf" srcId="{C77512BF-A280-4E26-B151-94100D96C4ED}" destId="{E3ABD0A8-7EBA-4A1E-9118-B319D465FABA}" srcOrd="2" destOrd="0" presId="urn:microsoft.com/office/officeart/2005/8/layout/orgChart1"/>
    <dgm:cxn modelId="{9BC343EB-0339-4238-B96C-E20689E7C75F}" type="presParOf" srcId="{B81FFA5B-FC5D-43BD-AE4B-C2D211FD2D06}" destId="{A88BBF97-9754-4455-AD8C-97B656D71D7D}" srcOrd="2" destOrd="0" presId="urn:microsoft.com/office/officeart/2005/8/layout/orgChart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8349A-7CA3-418F-BE43-D6BF5131DD8D}">
      <dsp:nvSpPr>
        <dsp:cNvPr id="0" name=""/>
        <dsp:cNvSpPr/>
      </dsp:nvSpPr>
      <dsp:spPr>
        <a:xfrm>
          <a:off x="2685817" y="2500339"/>
          <a:ext cx="268255" cy="1219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27" y="0"/>
              </a:lnTo>
              <a:lnTo>
                <a:pt x="134127" y="1219610"/>
              </a:lnTo>
              <a:lnTo>
                <a:pt x="268255" y="12196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2788725" y="3078925"/>
        <a:ext cx="62438" cy="62438"/>
      </dsp:txXfrm>
    </dsp:sp>
    <dsp:sp modelId="{81F10978-09FE-4FA3-8517-7875989DBD73}">
      <dsp:nvSpPr>
        <dsp:cNvPr id="0" name=""/>
        <dsp:cNvSpPr/>
      </dsp:nvSpPr>
      <dsp:spPr>
        <a:xfrm>
          <a:off x="5086461" y="2811360"/>
          <a:ext cx="240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038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5200643" y="2851070"/>
        <a:ext cx="12019" cy="12019"/>
      </dsp:txXfrm>
    </dsp:sp>
    <dsp:sp modelId="{9FB5F723-E5EF-46DD-A3CA-DF3DC4E7EC5D}">
      <dsp:nvSpPr>
        <dsp:cNvPr id="0" name=""/>
        <dsp:cNvSpPr/>
      </dsp:nvSpPr>
      <dsp:spPr>
        <a:xfrm>
          <a:off x="2685817" y="2500339"/>
          <a:ext cx="268255" cy="356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27" y="0"/>
              </a:lnTo>
              <a:lnTo>
                <a:pt x="134127" y="356741"/>
              </a:lnTo>
              <a:lnTo>
                <a:pt x="268255" y="356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2808786" y="2667551"/>
        <a:ext cx="22317" cy="22317"/>
      </dsp:txXfrm>
    </dsp:sp>
    <dsp:sp modelId="{A353D7F5-695C-4B1D-9238-099D14BFB5D2}">
      <dsp:nvSpPr>
        <dsp:cNvPr id="0" name=""/>
        <dsp:cNvSpPr/>
      </dsp:nvSpPr>
      <dsp:spPr>
        <a:xfrm>
          <a:off x="5062663" y="2022448"/>
          <a:ext cx="264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181" y="45720"/>
              </a:lnTo>
            </a:path>
          </a:pathLst>
        </a:custGeom>
        <a:noFill/>
        <a:ln w="25400" cap="flat" cmpd="sng" algn="ctr">
          <a:solidFill>
            <a:srgbClr val="85870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5188149" y="2061563"/>
        <a:ext cx="13209" cy="13209"/>
      </dsp:txXfrm>
    </dsp:sp>
    <dsp:sp modelId="{1AA4F390-3202-43D3-B591-8C81357F1CD0}">
      <dsp:nvSpPr>
        <dsp:cNvPr id="0" name=""/>
        <dsp:cNvSpPr/>
      </dsp:nvSpPr>
      <dsp:spPr>
        <a:xfrm>
          <a:off x="2685817" y="2068168"/>
          <a:ext cx="268255" cy="432170"/>
        </a:xfrm>
        <a:custGeom>
          <a:avLst/>
          <a:gdLst/>
          <a:ahLst/>
          <a:cxnLst/>
          <a:rect l="0" t="0" r="0" b="0"/>
          <a:pathLst>
            <a:path>
              <a:moveTo>
                <a:pt x="0" y="432170"/>
              </a:moveTo>
              <a:lnTo>
                <a:pt x="134127" y="432170"/>
              </a:lnTo>
              <a:lnTo>
                <a:pt x="134127" y="0"/>
              </a:lnTo>
              <a:lnTo>
                <a:pt x="2682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2807228" y="2271537"/>
        <a:ext cx="25432" cy="25432"/>
      </dsp:txXfrm>
    </dsp:sp>
    <dsp:sp modelId="{6E70791F-CAE3-4316-8C57-CE0DEFA54B70}">
      <dsp:nvSpPr>
        <dsp:cNvPr id="0" name=""/>
        <dsp:cNvSpPr/>
      </dsp:nvSpPr>
      <dsp:spPr>
        <a:xfrm>
          <a:off x="5086461" y="1104461"/>
          <a:ext cx="240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0384" y="45720"/>
              </a:lnTo>
            </a:path>
          </a:pathLst>
        </a:custGeom>
        <a:noFill/>
        <a:ln w="25400" cap="flat" cmpd="sng" algn="ctr">
          <a:solidFill>
            <a:srgbClr val="85870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5200643" y="1144171"/>
        <a:ext cx="12019" cy="12019"/>
      </dsp:txXfrm>
    </dsp:sp>
    <dsp:sp modelId="{591F680A-E3C8-450F-8C4D-D2568D6088C3}">
      <dsp:nvSpPr>
        <dsp:cNvPr id="0" name=""/>
        <dsp:cNvSpPr/>
      </dsp:nvSpPr>
      <dsp:spPr>
        <a:xfrm>
          <a:off x="2685817" y="1150181"/>
          <a:ext cx="268255" cy="1350157"/>
        </a:xfrm>
        <a:custGeom>
          <a:avLst/>
          <a:gdLst/>
          <a:ahLst/>
          <a:cxnLst/>
          <a:rect l="0" t="0" r="0" b="0"/>
          <a:pathLst>
            <a:path>
              <a:moveTo>
                <a:pt x="0" y="1350157"/>
              </a:moveTo>
              <a:lnTo>
                <a:pt x="134127" y="1350157"/>
              </a:lnTo>
              <a:lnTo>
                <a:pt x="134127" y="0"/>
              </a:lnTo>
              <a:lnTo>
                <a:pt x="2682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/>
        </a:p>
      </dsp:txBody>
      <dsp:txXfrm>
        <a:off x="2785531" y="1790846"/>
        <a:ext cx="68827" cy="68827"/>
      </dsp:txXfrm>
    </dsp:sp>
    <dsp:sp modelId="{E71F7BAC-2699-4774-ABEC-E427AB3454BA}">
      <dsp:nvSpPr>
        <dsp:cNvPr id="0" name=""/>
        <dsp:cNvSpPr/>
      </dsp:nvSpPr>
      <dsp:spPr>
        <a:xfrm>
          <a:off x="0" y="925368"/>
          <a:ext cx="2221694" cy="3149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Power Delivery Engineering (PDE)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and Field exposure</a:t>
          </a:r>
        </a:p>
      </dsp:txBody>
      <dsp:txXfrm>
        <a:off x="0" y="925368"/>
        <a:ext cx="2221694" cy="3149940"/>
      </dsp:txXfrm>
    </dsp:sp>
    <dsp:sp modelId="{393C691C-FD48-4BBF-8790-50180CF8D2E8}">
      <dsp:nvSpPr>
        <dsp:cNvPr id="0" name=""/>
        <dsp:cNvSpPr/>
      </dsp:nvSpPr>
      <dsp:spPr>
        <a:xfrm>
          <a:off x="2954072" y="825122"/>
          <a:ext cx="2132388" cy="650118"/>
        </a:xfrm>
        <a:prstGeom prst="rect">
          <a:avLst/>
        </a:prstGeom>
        <a:solidFill>
          <a:srgbClr val="83725B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Core exposure</a:t>
          </a:r>
          <a:endParaRPr lang="en-ZA" sz="1400" kern="1200" dirty="0"/>
        </a:p>
      </dsp:txBody>
      <dsp:txXfrm>
        <a:off x="2954072" y="825122"/>
        <a:ext cx="2132388" cy="650118"/>
      </dsp:txXfrm>
    </dsp:sp>
    <dsp:sp modelId="{0A356185-EC89-43DA-A68E-4A3DE3F14DE2}">
      <dsp:nvSpPr>
        <dsp:cNvPr id="0" name=""/>
        <dsp:cNvSpPr/>
      </dsp:nvSpPr>
      <dsp:spPr>
        <a:xfrm>
          <a:off x="5326845" y="825122"/>
          <a:ext cx="2132388" cy="650118"/>
        </a:xfrm>
        <a:prstGeom prst="rect">
          <a:avLst/>
        </a:prstGeom>
        <a:solidFill>
          <a:srgbClr val="83725B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First 12 months</a:t>
          </a:r>
          <a:endParaRPr lang="en-ZA" sz="1400" kern="1200" dirty="0"/>
        </a:p>
      </dsp:txBody>
      <dsp:txXfrm>
        <a:off x="5326845" y="825122"/>
        <a:ext cx="2132388" cy="650118"/>
      </dsp:txXfrm>
    </dsp:sp>
    <dsp:sp modelId="{CD5F71FB-99E1-4D60-90CD-EF19CEFD3729}">
      <dsp:nvSpPr>
        <dsp:cNvPr id="0" name=""/>
        <dsp:cNvSpPr/>
      </dsp:nvSpPr>
      <dsp:spPr>
        <a:xfrm>
          <a:off x="2954072" y="1743108"/>
          <a:ext cx="2108590" cy="650118"/>
        </a:xfrm>
        <a:prstGeom prst="rect">
          <a:avLst/>
        </a:prstGeom>
        <a:solidFill>
          <a:srgbClr val="83725B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Distribution Field Services &amp; Operations</a:t>
          </a:r>
          <a:endParaRPr lang="en-ZA" sz="1400" kern="1200" dirty="0"/>
        </a:p>
      </dsp:txBody>
      <dsp:txXfrm>
        <a:off x="2954072" y="1743108"/>
        <a:ext cx="2108590" cy="650118"/>
      </dsp:txXfrm>
    </dsp:sp>
    <dsp:sp modelId="{599D4050-7374-43A5-AB71-2BBC2D833079}">
      <dsp:nvSpPr>
        <dsp:cNvPr id="0" name=""/>
        <dsp:cNvSpPr/>
      </dsp:nvSpPr>
      <dsp:spPr>
        <a:xfrm>
          <a:off x="5326845" y="1743108"/>
          <a:ext cx="2132388" cy="650118"/>
        </a:xfrm>
        <a:prstGeom prst="rect">
          <a:avLst/>
        </a:prstGeom>
        <a:solidFill>
          <a:srgbClr val="83725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12 weeks</a:t>
          </a:r>
          <a:endParaRPr lang="en-ZA" sz="1400" kern="1200" dirty="0"/>
        </a:p>
      </dsp:txBody>
      <dsp:txXfrm>
        <a:off x="5326845" y="1743108"/>
        <a:ext cx="2132388" cy="650118"/>
      </dsp:txXfrm>
    </dsp:sp>
    <dsp:sp modelId="{41E6F3F5-E7B3-4800-A3F7-95C3108C5833}">
      <dsp:nvSpPr>
        <dsp:cNvPr id="0" name=""/>
        <dsp:cNvSpPr/>
      </dsp:nvSpPr>
      <dsp:spPr>
        <a:xfrm>
          <a:off x="2954072" y="2532021"/>
          <a:ext cx="2132388" cy="650118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System Operator</a:t>
          </a:r>
          <a:endParaRPr lang="en-ZA" sz="1400" kern="1200" dirty="0"/>
        </a:p>
      </dsp:txBody>
      <dsp:txXfrm>
        <a:off x="2954072" y="2532021"/>
        <a:ext cx="2132388" cy="650118"/>
      </dsp:txXfrm>
    </dsp:sp>
    <dsp:sp modelId="{69AA78DA-1385-42F0-A5D3-D950CD77B51E}">
      <dsp:nvSpPr>
        <dsp:cNvPr id="0" name=""/>
        <dsp:cNvSpPr/>
      </dsp:nvSpPr>
      <dsp:spPr>
        <a:xfrm>
          <a:off x="5326845" y="2532021"/>
          <a:ext cx="2132388" cy="650118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6 weeks</a:t>
          </a:r>
          <a:endParaRPr lang="en-ZA" sz="1400" kern="1200" dirty="0"/>
        </a:p>
      </dsp:txBody>
      <dsp:txXfrm>
        <a:off x="5326845" y="2532021"/>
        <a:ext cx="2132388" cy="650118"/>
      </dsp:txXfrm>
    </dsp:sp>
    <dsp:sp modelId="{29228D26-F961-41DD-83D6-9A8BA42314E8}">
      <dsp:nvSpPr>
        <dsp:cNvPr id="0" name=""/>
        <dsp:cNvSpPr/>
      </dsp:nvSpPr>
      <dsp:spPr>
        <a:xfrm>
          <a:off x="2954072" y="3394890"/>
          <a:ext cx="4528766" cy="650118"/>
        </a:xfrm>
        <a:prstGeom prst="rect">
          <a:avLst/>
        </a:prstGeom>
        <a:solidFill>
          <a:srgbClr val="9633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Elective period –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PTM&amp;C: Protection Technology</a:t>
          </a:r>
          <a:endParaRPr lang="en-ZA" sz="2000" b="1" kern="1200" dirty="0"/>
        </a:p>
      </dsp:txBody>
      <dsp:txXfrm>
        <a:off x="2954072" y="3394890"/>
        <a:ext cx="4528766" cy="650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E8F35-0025-4466-A3FE-7A2942BD5B97}">
      <dsp:nvSpPr>
        <dsp:cNvPr id="0" name=""/>
        <dsp:cNvSpPr/>
      </dsp:nvSpPr>
      <dsp:spPr>
        <a:xfrm>
          <a:off x="4350382" y="809503"/>
          <a:ext cx="3811991" cy="22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78"/>
              </a:lnTo>
              <a:lnTo>
                <a:pt x="3811991" y="112078"/>
              </a:lnTo>
              <a:lnTo>
                <a:pt x="3811991" y="22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9DDC9-ECFD-4A0C-B6A7-47DB1940E709}">
      <dsp:nvSpPr>
        <dsp:cNvPr id="0" name=""/>
        <dsp:cNvSpPr/>
      </dsp:nvSpPr>
      <dsp:spPr>
        <a:xfrm>
          <a:off x="4350382" y="809503"/>
          <a:ext cx="2405858" cy="22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78"/>
              </a:lnTo>
              <a:lnTo>
                <a:pt x="2405858" y="112078"/>
              </a:lnTo>
              <a:lnTo>
                <a:pt x="2405858" y="22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63124-425E-41A5-A97A-819BFF148992}">
      <dsp:nvSpPr>
        <dsp:cNvPr id="0" name=""/>
        <dsp:cNvSpPr/>
      </dsp:nvSpPr>
      <dsp:spPr>
        <a:xfrm>
          <a:off x="4350382" y="809503"/>
          <a:ext cx="628931" cy="206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98"/>
              </a:lnTo>
              <a:lnTo>
                <a:pt x="628931" y="94898"/>
              </a:lnTo>
              <a:lnTo>
                <a:pt x="628931" y="2069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FAB97-C981-468C-8B76-A79FA08DB08A}">
      <dsp:nvSpPr>
        <dsp:cNvPr id="0" name=""/>
        <dsp:cNvSpPr/>
      </dsp:nvSpPr>
      <dsp:spPr>
        <a:xfrm>
          <a:off x="3330695" y="809503"/>
          <a:ext cx="1019686" cy="224157"/>
        </a:xfrm>
        <a:custGeom>
          <a:avLst/>
          <a:gdLst/>
          <a:ahLst/>
          <a:cxnLst/>
          <a:rect l="0" t="0" r="0" b="0"/>
          <a:pathLst>
            <a:path>
              <a:moveTo>
                <a:pt x="1019686" y="0"/>
              </a:moveTo>
              <a:lnTo>
                <a:pt x="1019686" y="112078"/>
              </a:lnTo>
              <a:lnTo>
                <a:pt x="0" y="112078"/>
              </a:lnTo>
              <a:lnTo>
                <a:pt x="0" y="22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9DB89-0365-4569-AC1E-9A722149167A}">
      <dsp:nvSpPr>
        <dsp:cNvPr id="0" name=""/>
        <dsp:cNvSpPr/>
      </dsp:nvSpPr>
      <dsp:spPr>
        <a:xfrm>
          <a:off x="2013345" y="809503"/>
          <a:ext cx="2337036" cy="224157"/>
        </a:xfrm>
        <a:custGeom>
          <a:avLst/>
          <a:gdLst/>
          <a:ahLst/>
          <a:cxnLst/>
          <a:rect l="0" t="0" r="0" b="0"/>
          <a:pathLst>
            <a:path>
              <a:moveTo>
                <a:pt x="2337036" y="0"/>
              </a:moveTo>
              <a:lnTo>
                <a:pt x="2337036" y="112078"/>
              </a:lnTo>
              <a:lnTo>
                <a:pt x="0" y="112078"/>
              </a:lnTo>
              <a:lnTo>
                <a:pt x="0" y="22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7A50A-76F7-43C3-8EB8-85CD6E7FD156}">
      <dsp:nvSpPr>
        <dsp:cNvPr id="0" name=""/>
        <dsp:cNvSpPr/>
      </dsp:nvSpPr>
      <dsp:spPr>
        <a:xfrm>
          <a:off x="607756" y="809503"/>
          <a:ext cx="3742625" cy="224157"/>
        </a:xfrm>
        <a:custGeom>
          <a:avLst/>
          <a:gdLst/>
          <a:ahLst/>
          <a:cxnLst/>
          <a:rect l="0" t="0" r="0" b="0"/>
          <a:pathLst>
            <a:path>
              <a:moveTo>
                <a:pt x="3742625" y="0"/>
              </a:moveTo>
              <a:lnTo>
                <a:pt x="3742625" y="112078"/>
              </a:lnTo>
              <a:lnTo>
                <a:pt x="0" y="112078"/>
              </a:lnTo>
              <a:lnTo>
                <a:pt x="0" y="22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E5572-DE39-4416-BAF8-95DCA635E9F1}">
      <dsp:nvSpPr>
        <dsp:cNvPr id="0" name=""/>
        <dsp:cNvSpPr/>
      </dsp:nvSpPr>
      <dsp:spPr>
        <a:xfrm>
          <a:off x="3816674" y="275795"/>
          <a:ext cx="1067415" cy="533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800" kern="1200" dirty="0"/>
            <a:t>PTM&amp;C</a:t>
          </a:r>
        </a:p>
      </dsp:txBody>
      <dsp:txXfrm>
        <a:off x="3816674" y="275795"/>
        <a:ext cx="1067415" cy="533707"/>
      </dsp:txXfrm>
    </dsp:sp>
    <dsp:sp modelId="{89C694C3-7394-4C9B-8071-E9E02FEFAF49}">
      <dsp:nvSpPr>
        <dsp:cNvPr id="0" name=""/>
        <dsp:cNvSpPr/>
      </dsp:nvSpPr>
      <dsp:spPr>
        <a:xfrm>
          <a:off x="4682" y="1033660"/>
          <a:ext cx="1206147" cy="889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kern="1200" dirty="0"/>
            <a:t>Control </a:t>
          </a:r>
          <a:r>
            <a:rPr lang="en-ZA" sz="1400" b="1" kern="1200" dirty="0" smtClean="0"/>
            <a:t>&amp; Automation Substation Technologies </a:t>
          </a:r>
          <a:endParaRPr lang="en-ZA" sz="1400" b="1" kern="1200" dirty="0"/>
        </a:p>
      </dsp:txBody>
      <dsp:txXfrm>
        <a:off x="4682" y="1033660"/>
        <a:ext cx="1206147" cy="889338"/>
      </dsp:txXfrm>
    </dsp:sp>
    <dsp:sp modelId="{AB9A1A63-B985-4F32-BA12-0C4488B68124}">
      <dsp:nvSpPr>
        <dsp:cNvPr id="0" name=""/>
        <dsp:cNvSpPr/>
      </dsp:nvSpPr>
      <dsp:spPr>
        <a:xfrm>
          <a:off x="1434987" y="1033660"/>
          <a:ext cx="1156715" cy="891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kern="1200" dirty="0"/>
            <a:t>Control </a:t>
          </a:r>
          <a:r>
            <a:rPr lang="en-ZA" sz="1400" b="1" kern="1200" dirty="0" smtClean="0"/>
            <a:t>Applications</a:t>
          </a:r>
          <a:endParaRPr lang="en-ZA" sz="1400" b="1" kern="1200" dirty="0"/>
        </a:p>
      </dsp:txBody>
      <dsp:txXfrm>
        <a:off x="1434987" y="1033660"/>
        <a:ext cx="1156715" cy="891601"/>
      </dsp:txXfrm>
    </dsp:sp>
    <dsp:sp modelId="{64FF270B-4815-4BC5-8109-648F3605FCC0}">
      <dsp:nvSpPr>
        <dsp:cNvPr id="0" name=""/>
        <dsp:cNvSpPr/>
      </dsp:nvSpPr>
      <dsp:spPr>
        <a:xfrm>
          <a:off x="2815860" y="1033660"/>
          <a:ext cx="1029671" cy="891596"/>
        </a:xfrm>
        <a:prstGeom prst="rect">
          <a:avLst/>
        </a:prstGeom>
        <a:solidFill>
          <a:srgbClr val="9633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kern="1200" dirty="0"/>
            <a:t>Protection </a:t>
          </a:r>
          <a:r>
            <a:rPr lang="en-ZA" sz="1400" b="1" kern="1200" dirty="0" smtClean="0"/>
            <a:t>Technology</a:t>
          </a:r>
          <a:endParaRPr lang="en-ZA" sz="1400" b="1" kern="1200" dirty="0"/>
        </a:p>
      </dsp:txBody>
      <dsp:txXfrm>
        <a:off x="2815860" y="1033660"/>
        <a:ext cx="1029671" cy="891596"/>
      </dsp:txXfrm>
    </dsp:sp>
    <dsp:sp modelId="{85D114E8-BA6E-411E-9318-BCCCAE9FD316}">
      <dsp:nvSpPr>
        <dsp:cNvPr id="0" name=""/>
        <dsp:cNvSpPr/>
      </dsp:nvSpPr>
      <dsp:spPr>
        <a:xfrm>
          <a:off x="4072250" y="1016480"/>
          <a:ext cx="1814126" cy="921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kern="1200" dirty="0"/>
            <a:t>Telecommunications </a:t>
          </a:r>
          <a:r>
            <a:rPr lang="en-ZA" sz="1400" b="1" kern="1200" dirty="0" smtClean="0"/>
            <a:t>Technology</a:t>
          </a:r>
          <a:endParaRPr lang="en-ZA" sz="1400" b="1" kern="1200" dirty="0"/>
        </a:p>
      </dsp:txBody>
      <dsp:txXfrm>
        <a:off x="4072250" y="1016480"/>
        <a:ext cx="1814126" cy="921611"/>
      </dsp:txXfrm>
    </dsp:sp>
    <dsp:sp modelId="{FE423F75-BBBB-4DD1-A31A-062E2268FF7F}">
      <dsp:nvSpPr>
        <dsp:cNvPr id="0" name=""/>
        <dsp:cNvSpPr/>
      </dsp:nvSpPr>
      <dsp:spPr>
        <a:xfrm>
          <a:off x="6107972" y="1033660"/>
          <a:ext cx="1296536" cy="92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kern="1200" dirty="0"/>
            <a:t>Project </a:t>
          </a:r>
          <a:r>
            <a:rPr lang="en-ZA" sz="1400" b="1" kern="1200" dirty="0" smtClean="0"/>
            <a:t>Engineering </a:t>
          </a:r>
          <a:r>
            <a:rPr lang="en-ZA" sz="1400" b="1" kern="1200" dirty="0"/>
            <a:t>and </a:t>
          </a:r>
          <a:r>
            <a:rPr lang="en-ZA" sz="1400" b="1" kern="1200" dirty="0" smtClean="0"/>
            <a:t>Support</a:t>
          </a:r>
          <a:endParaRPr lang="en-ZA" sz="1400" b="1" kern="1200" dirty="0"/>
        </a:p>
      </dsp:txBody>
      <dsp:txXfrm>
        <a:off x="6107972" y="1033660"/>
        <a:ext cx="1296536" cy="922791"/>
      </dsp:txXfrm>
    </dsp:sp>
    <dsp:sp modelId="{6A3DD9F2-B23D-4450-BC02-C1065CEC0457}">
      <dsp:nvSpPr>
        <dsp:cNvPr id="0" name=""/>
        <dsp:cNvSpPr/>
      </dsp:nvSpPr>
      <dsp:spPr>
        <a:xfrm>
          <a:off x="7628665" y="1033660"/>
          <a:ext cx="1067415" cy="90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kern="1200" dirty="0" smtClean="0"/>
            <a:t>DC and Metering</a:t>
          </a:r>
          <a:endParaRPr lang="en-ZA" sz="1400" b="1" kern="1200" dirty="0"/>
        </a:p>
      </dsp:txBody>
      <dsp:txXfrm>
        <a:off x="7628665" y="1033660"/>
        <a:ext cx="1067415" cy="90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0.31689</cdr:x>
      <cdr:y>0.30808</cdr:y>
    </cdr:from>
    <cdr:to>
      <cdr:x>0.31689</cdr:x>
      <cdr:y>0.78172</cdr:y>
    </cdr:to>
    <cdr:cxnSp macro="">
      <cdr:nvCxnSpPr>
        <cdr:cNvPr id="2" name="Straight Connector 1"/>
        <cdr:cNvCxnSpPr/>
      </cdr:nvCxnSpPr>
      <cdr:spPr>
        <a:xfrm xmlns:a="http://schemas.openxmlformats.org/drawingml/2006/main">
          <a:off x="2761032" y="1197951"/>
          <a:ext cx="0" cy="184169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E88BA23-C718-4F78-B046-E68A2CE57A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31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15938"/>
            <a:ext cx="3446462" cy="2584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8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6875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93F3CB2-D0F4-4DE1-93B7-9F654AF51A8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2788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9313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011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890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5823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886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5189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9860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4496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626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6111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929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9300" y="515938"/>
            <a:ext cx="3443288" cy="2584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3BD6-231E-41E8-82F7-784CDBD7C9B1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8380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933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1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245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047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837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310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256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062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F3CB2-D0F4-4DE1-93B7-9F654AF51A8E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248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3175"/>
            <a:ext cx="915035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59114" y="3271838"/>
            <a:ext cx="5545137" cy="676275"/>
          </a:xfrm>
        </p:spPr>
        <p:txBody>
          <a:bodyPr anchor="b"/>
          <a:lstStyle>
            <a:lvl1pPr>
              <a:defRPr>
                <a:solidFill>
                  <a:srgbClr val="003896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ZA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59114" y="4092576"/>
            <a:ext cx="5545137" cy="222091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83725B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ZA" noProof="0" smtClean="0"/>
          </a:p>
        </p:txBody>
      </p:sp>
    </p:spTree>
    <p:extLst>
      <p:ext uri="{BB962C8B-B14F-4D97-AF65-F5344CB8AC3E}">
        <p14:creationId xmlns:p14="http://schemas.microsoft.com/office/powerpoint/2010/main" val="105365529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9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D4E71-0C16-4E3D-82BE-35254DB99D2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904687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7" y="166688"/>
            <a:ext cx="2093913" cy="6315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166688"/>
            <a:ext cx="6132512" cy="6315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9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5B8AD-4558-4958-818B-BEAD96C3C15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774617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6565" y="166688"/>
            <a:ext cx="8378825" cy="6315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51277" y="6453188"/>
            <a:ext cx="1008063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1901A-5795-494A-8AC8-462401385D3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201161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DBCDE-F946-4A58-89EE-D27E9219709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074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A3100-2C48-40D8-895D-7366CC5B182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084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1A06D-0308-4A10-996B-4D889E1C35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499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070F0-9873-4FD3-BF6E-4136D2B64D3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594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38F5B-7D7C-44B7-840B-A833172A7EB0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1468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3EF12-3365-43E6-BB8E-DA147D6BFD5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7457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14A42-C73E-432F-A937-F12F0DD496B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896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9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6C4E4-F781-410B-AD6C-1AF225F5EE3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03958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7B8F2-3847-4715-8AA5-00BD1C5A82C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3601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9C79-241D-4B3B-BDED-166837CA1390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5787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810FA-BCAF-4AC8-8522-D92E4231401A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3738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8BA8D-6D2D-48DD-A225-B19BED96909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753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9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B4095-EEFA-46AF-BC6B-98C1269B547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30874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436689"/>
            <a:ext cx="4113212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6" y="1436689"/>
            <a:ext cx="41132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9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9F7F9-0A64-439D-BDE5-981E9CB70AC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984396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2139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16906-6D15-4023-97D0-5DBC5183686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073745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2139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07EEC-A0ED-468E-ADF8-15CC7F28A5E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24277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32139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48F96-887E-4C04-8EB6-3A91172BC02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8747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9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44AE-FD6C-4354-A28D-BC243C7847C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147338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9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15B70-D017-4207-BE36-A35C6712554A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492630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3" descr="logo 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341314"/>
            <a:ext cx="11731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7" descr="topsoli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75914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66688"/>
            <a:ext cx="6519863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5" y="1436689"/>
            <a:ext cx="8378825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ZA" altLang="en-US" smtClean="0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6453188"/>
            <a:ext cx="1738313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1" y="6453188"/>
            <a:ext cx="935039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fld id="{74E21055-C674-480F-81F8-D72A8ECB56CE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2000">
          <a:solidFill>
            <a:srgbClr val="003896"/>
          </a:solidFill>
          <a:latin typeface="+mn-lt"/>
          <a:ea typeface="+mn-ea"/>
          <a:cs typeface="+mn-cs"/>
        </a:defRPr>
      </a:lvl1pPr>
      <a:lvl2pPr marL="717550" indent="-271463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>
          <a:solidFill>
            <a:srgbClr val="003896"/>
          </a:solidFill>
          <a:latin typeface="+mn-lt"/>
          <a:cs typeface="+mn-cs"/>
        </a:defRPr>
      </a:lvl2pPr>
      <a:lvl3pPr marL="107632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600">
          <a:solidFill>
            <a:srgbClr val="003896"/>
          </a:solidFill>
          <a:latin typeface="+mn-lt"/>
          <a:cs typeface="+mn-cs"/>
        </a:defRPr>
      </a:lvl3pPr>
      <a:lvl4pPr marL="1435100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4pPr>
      <a:lvl5pPr marL="17938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5pPr>
      <a:lvl6pPr marL="22510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6pPr>
      <a:lvl7pPr marL="27082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7pPr>
      <a:lvl8pPr marL="31654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8pPr>
      <a:lvl9pPr marL="36226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Z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BE86D7-B718-406C-B45B-CD65AFE9D10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30591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9459" name="Group 162"/>
          <p:cNvGrpSpPr>
            <a:grpSpLocks/>
          </p:cNvGrpSpPr>
          <p:nvPr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19515" name="Picture 23" descr="d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6" name="Rectangle 91"/>
            <p:cNvSpPr>
              <a:spLocks noChangeArrowheads="1"/>
            </p:cNvSpPr>
            <p:nvPr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pic>
          <p:nvPicPr>
            <p:cNvPr id="19517" name="Picture 161" descr="logo 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0" name="Group 155"/>
          <p:cNvGrpSpPr>
            <a:grpSpLocks/>
          </p:cNvGrpSpPr>
          <p:nvPr/>
        </p:nvGrpSpPr>
        <p:grpSpPr bwMode="auto">
          <a:xfrm>
            <a:off x="257175" y="1201738"/>
            <a:ext cx="2482851" cy="2444750"/>
            <a:chOff x="162" y="757"/>
            <a:chExt cx="1564" cy="1540"/>
          </a:xfrm>
        </p:grpSpPr>
        <p:sp>
          <p:nvSpPr>
            <p:cNvPr id="19510" name="Oval 101"/>
            <p:cNvSpPr>
              <a:spLocks noChangeArrowheads="1"/>
            </p:cNvSpPr>
            <p:nvPr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11" name="Oval 103"/>
            <p:cNvSpPr>
              <a:spLocks noChangeArrowheads="1"/>
            </p:cNvSpPr>
            <p:nvPr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12" name="Oval 104"/>
            <p:cNvSpPr>
              <a:spLocks noChangeArrowheads="1"/>
            </p:cNvSpPr>
            <p:nvPr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13" name="Oval 105"/>
            <p:cNvSpPr>
              <a:spLocks noChangeArrowheads="1"/>
            </p:cNvSpPr>
            <p:nvPr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14" name="Oval 106"/>
            <p:cNvSpPr>
              <a:spLocks noChangeArrowheads="1"/>
            </p:cNvSpPr>
            <p:nvPr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462" name="Oval 102"/>
          <p:cNvSpPr>
            <a:spLocks noChangeArrowheads="1"/>
          </p:cNvSpPr>
          <p:nvPr/>
        </p:nvSpPr>
        <p:spPr bwMode="auto">
          <a:xfrm>
            <a:off x="436565" y="1362075"/>
            <a:ext cx="2162175" cy="217328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6" b="-166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1000" dirty="0"/>
          </a:p>
        </p:txBody>
      </p:sp>
      <p:grpSp>
        <p:nvGrpSpPr>
          <p:cNvPr id="19464" name="Group 156"/>
          <p:cNvGrpSpPr>
            <a:grpSpLocks/>
          </p:cNvGrpSpPr>
          <p:nvPr/>
        </p:nvGrpSpPr>
        <p:grpSpPr bwMode="auto">
          <a:xfrm>
            <a:off x="171451" y="1201738"/>
            <a:ext cx="2643188" cy="2493962"/>
            <a:chOff x="108" y="757"/>
            <a:chExt cx="1665" cy="1571"/>
          </a:xfrm>
        </p:grpSpPr>
        <p:sp>
          <p:nvSpPr>
            <p:cNvPr id="19507" name="Oval 107"/>
            <p:cNvSpPr>
              <a:spLocks noChangeArrowheads="1"/>
            </p:cNvSpPr>
            <p:nvPr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08" name="Oval 108"/>
            <p:cNvSpPr>
              <a:spLocks noChangeArrowheads="1"/>
            </p:cNvSpPr>
            <p:nvPr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09" name="Oval 109"/>
            <p:cNvSpPr>
              <a:spLocks noChangeArrowheads="1"/>
            </p:cNvSpPr>
            <p:nvPr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465" name="Group 146"/>
          <p:cNvGrpSpPr>
            <a:grpSpLocks/>
          </p:cNvGrpSpPr>
          <p:nvPr/>
        </p:nvGrpSpPr>
        <p:grpSpPr bwMode="auto">
          <a:xfrm>
            <a:off x="912814" y="620714"/>
            <a:ext cx="1284287" cy="1260475"/>
            <a:chOff x="575" y="391"/>
            <a:chExt cx="809" cy="794"/>
          </a:xfrm>
        </p:grpSpPr>
        <p:sp>
          <p:nvSpPr>
            <p:cNvPr id="19499" name="Oval 147"/>
            <p:cNvSpPr>
              <a:spLocks noChangeArrowheads="1"/>
            </p:cNvSpPr>
            <p:nvPr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00" name="Oval 148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01" name="Oval 149"/>
            <p:cNvSpPr>
              <a:spLocks noChangeArrowheads="1"/>
            </p:cNvSpPr>
            <p:nvPr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02" name="Oval 150"/>
            <p:cNvSpPr>
              <a:spLocks noChangeArrowheads="1"/>
            </p:cNvSpPr>
            <p:nvPr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03" name="Oval 151"/>
            <p:cNvSpPr>
              <a:spLocks noChangeArrowheads="1"/>
            </p:cNvSpPr>
            <p:nvPr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04" name="Oval 152"/>
            <p:cNvSpPr>
              <a:spLocks noChangeArrowheads="1"/>
            </p:cNvSpPr>
            <p:nvPr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05" name="Oval 153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06" name="Oval 154"/>
            <p:cNvSpPr>
              <a:spLocks noChangeArrowheads="1"/>
            </p:cNvSpPr>
            <p:nvPr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466" name="Oval 118"/>
          <p:cNvSpPr>
            <a:spLocks noChangeArrowheads="1"/>
          </p:cNvSpPr>
          <p:nvPr/>
        </p:nvSpPr>
        <p:spPr bwMode="auto">
          <a:xfrm>
            <a:off x="1004888" y="706439"/>
            <a:ext cx="1111251" cy="111283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600" dirty="0">
              <a:solidFill>
                <a:schemeClr val="tx1"/>
              </a:solidFill>
            </a:endParaRPr>
          </a:p>
        </p:txBody>
      </p:sp>
      <p:grpSp>
        <p:nvGrpSpPr>
          <p:cNvPr id="19467" name="Group 145"/>
          <p:cNvGrpSpPr>
            <a:grpSpLocks/>
          </p:cNvGrpSpPr>
          <p:nvPr/>
        </p:nvGrpSpPr>
        <p:grpSpPr bwMode="auto">
          <a:xfrm>
            <a:off x="863600" y="620714"/>
            <a:ext cx="1370013" cy="1284287"/>
            <a:chOff x="544" y="391"/>
            <a:chExt cx="863" cy="809"/>
          </a:xfrm>
        </p:grpSpPr>
        <p:sp>
          <p:nvSpPr>
            <p:cNvPr id="19496" name="Oval 119"/>
            <p:cNvSpPr>
              <a:spLocks noChangeArrowheads="1"/>
            </p:cNvSpPr>
            <p:nvPr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97" name="Oval 120"/>
            <p:cNvSpPr>
              <a:spLocks noChangeArrowheads="1"/>
            </p:cNvSpPr>
            <p:nvPr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98" name="Oval 121"/>
            <p:cNvSpPr>
              <a:spLocks noChangeArrowheads="1"/>
            </p:cNvSpPr>
            <p:nvPr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468" name="Group 157"/>
          <p:cNvGrpSpPr>
            <a:grpSpLocks/>
          </p:cNvGrpSpPr>
          <p:nvPr/>
        </p:nvGrpSpPr>
        <p:grpSpPr bwMode="auto">
          <a:xfrm>
            <a:off x="331789" y="3090863"/>
            <a:ext cx="2074863" cy="2038350"/>
            <a:chOff x="209" y="1947"/>
            <a:chExt cx="1307" cy="1284"/>
          </a:xfrm>
        </p:grpSpPr>
        <p:sp>
          <p:nvSpPr>
            <p:cNvPr id="19490" name="Oval 122"/>
            <p:cNvSpPr>
              <a:spLocks noChangeArrowheads="1"/>
            </p:cNvSpPr>
            <p:nvPr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91" name="Oval 123"/>
            <p:cNvSpPr>
              <a:spLocks noChangeArrowheads="1"/>
            </p:cNvSpPr>
            <p:nvPr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92" name="Oval 124"/>
            <p:cNvSpPr>
              <a:spLocks noChangeArrowheads="1"/>
            </p:cNvSpPr>
            <p:nvPr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93" name="Oval 125"/>
            <p:cNvSpPr>
              <a:spLocks noChangeArrowheads="1"/>
            </p:cNvSpPr>
            <p:nvPr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94" name="Oval 126"/>
            <p:cNvSpPr>
              <a:spLocks noChangeArrowheads="1"/>
            </p:cNvSpPr>
            <p:nvPr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95" name="Oval 127"/>
            <p:cNvSpPr>
              <a:spLocks noChangeArrowheads="1"/>
            </p:cNvSpPr>
            <p:nvPr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469" name="Oval 128"/>
          <p:cNvSpPr>
            <a:spLocks noChangeArrowheads="1"/>
          </p:cNvSpPr>
          <p:nvPr/>
        </p:nvSpPr>
        <p:spPr bwMode="auto">
          <a:xfrm>
            <a:off x="482600" y="3227388"/>
            <a:ext cx="1801813" cy="1814512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000" dirty="0">
              <a:solidFill>
                <a:srgbClr val="C0C0C0"/>
              </a:solidFill>
            </a:endParaRPr>
          </a:p>
        </p:txBody>
      </p:sp>
      <p:grpSp>
        <p:nvGrpSpPr>
          <p:cNvPr id="19470" name="Group 158"/>
          <p:cNvGrpSpPr>
            <a:grpSpLocks/>
          </p:cNvGrpSpPr>
          <p:nvPr/>
        </p:nvGrpSpPr>
        <p:grpSpPr bwMode="auto">
          <a:xfrm>
            <a:off x="257175" y="3090863"/>
            <a:ext cx="2211388" cy="2087562"/>
            <a:chOff x="162" y="1947"/>
            <a:chExt cx="1393" cy="1315"/>
          </a:xfrm>
        </p:grpSpPr>
        <p:sp>
          <p:nvSpPr>
            <p:cNvPr id="19487" name="Oval 129"/>
            <p:cNvSpPr>
              <a:spLocks noChangeArrowheads="1"/>
            </p:cNvSpPr>
            <p:nvPr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88" name="Oval 130"/>
            <p:cNvSpPr>
              <a:spLocks noChangeArrowheads="1"/>
            </p:cNvSpPr>
            <p:nvPr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89" name="Oval 131"/>
            <p:cNvSpPr>
              <a:spLocks noChangeArrowheads="1"/>
            </p:cNvSpPr>
            <p:nvPr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471" name="Group 159"/>
          <p:cNvGrpSpPr>
            <a:grpSpLocks/>
          </p:cNvGrpSpPr>
          <p:nvPr/>
        </p:nvGrpSpPr>
        <p:grpSpPr bwMode="auto">
          <a:xfrm>
            <a:off x="900113" y="4684714"/>
            <a:ext cx="1717675" cy="1692275"/>
            <a:chOff x="567" y="2951"/>
            <a:chExt cx="1082" cy="1066"/>
          </a:xfrm>
        </p:grpSpPr>
        <p:sp>
          <p:nvSpPr>
            <p:cNvPr id="19481" name="Oval 132"/>
            <p:cNvSpPr>
              <a:spLocks noChangeArrowheads="1"/>
            </p:cNvSpPr>
            <p:nvPr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82" name="Oval 133"/>
            <p:cNvSpPr>
              <a:spLocks noChangeArrowheads="1"/>
            </p:cNvSpPr>
            <p:nvPr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83" name="Oval 134"/>
            <p:cNvSpPr>
              <a:spLocks noChangeArrowheads="1"/>
            </p:cNvSpPr>
            <p:nvPr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84" name="Oval 135"/>
            <p:cNvSpPr>
              <a:spLocks noChangeArrowheads="1"/>
            </p:cNvSpPr>
            <p:nvPr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85" name="Oval 136"/>
            <p:cNvSpPr>
              <a:spLocks noChangeArrowheads="1"/>
            </p:cNvSpPr>
            <p:nvPr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86" name="Oval 137"/>
            <p:cNvSpPr>
              <a:spLocks noChangeArrowheads="1"/>
            </p:cNvSpPr>
            <p:nvPr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Oval 138"/>
          <p:cNvSpPr>
            <a:spLocks noChangeArrowheads="1"/>
          </p:cNvSpPr>
          <p:nvPr/>
        </p:nvSpPr>
        <p:spPr bwMode="auto">
          <a:xfrm>
            <a:off x="1014414" y="4791076"/>
            <a:ext cx="1506537" cy="1519238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9" r="-219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900" dirty="0">
              <a:solidFill>
                <a:srgbClr val="C0C0C0"/>
              </a:solidFill>
            </a:endParaRPr>
          </a:p>
        </p:txBody>
      </p:sp>
      <p:grpSp>
        <p:nvGrpSpPr>
          <p:cNvPr id="19475" name="Group 160"/>
          <p:cNvGrpSpPr>
            <a:grpSpLocks/>
          </p:cNvGrpSpPr>
          <p:nvPr/>
        </p:nvGrpSpPr>
        <p:grpSpPr bwMode="auto">
          <a:xfrm>
            <a:off x="838200" y="4684714"/>
            <a:ext cx="1828800" cy="1728787"/>
            <a:chOff x="528" y="2951"/>
            <a:chExt cx="1152" cy="1089"/>
          </a:xfrm>
        </p:grpSpPr>
        <p:sp>
          <p:nvSpPr>
            <p:cNvPr id="19478" name="Oval 139"/>
            <p:cNvSpPr>
              <a:spLocks noChangeArrowheads="1"/>
            </p:cNvSpPr>
            <p:nvPr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79" name="Oval 140"/>
            <p:cNvSpPr>
              <a:spLocks noChangeArrowheads="1"/>
            </p:cNvSpPr>
            <p:nvPr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480" name="Oval 141"/>
            <p:cNvSpPr>
              <a:spLocks noChangeArrowheads="1"/>
            </p:cNvSpPr>
            <p:nvPr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4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2146" y="1704976"/>
            <a:ext cx="5545137" cy="676275"/>
          </a:xfrm>
        </p:spPr>
        <p:txBody>
          <a:bodyPr/>
          <a:lstStyle/>
          <a:p>
            <a:pPr eaLnBrk="1" hangingPunct="1"/>
            <a:r>
              <a:rPr lang="en-US" sz="3200" b="1" dirty="0"/>
              <a:t>PDE </a:t>
            </a:r>
            <a:r>
              <a:rPr lang="en-US" sz="3200" b="1" dirty="0" err="1"/>
              <a:t>EiT</a:t>
            </a:r>
            <a:r>
              <a:rPr lang="en-US" sz="3200" b="1" dirty="0"/>
              <a:t> Assessment </a:t>
            </a:r>
            <a:br>
              <a:rPr lang="en-US" sz="3200" b="1" dirty="0"/>
            </a:br>
            <a:r>
              <a:rPr lang="en-US" sz="3200" b="1" dirty="0" smtClean="0"/>
              <a:t>(18 </a:t>
            </a:r>
            <a:r>
              <a:rPr lang="en-US" sz="3200" b="1" dirty="0"/>
              <a:t>month review)</a:t>
            </a:r>
            <a:endParaRPr lang="en-US" altLang="en-US" sz="3200" b="1" dirty="0" smtClean="0"/>
          </a:p>
        </p:txBody>
      </p:sp>
      <p:sp>
        <p:nvSpPr>
          <p:cNvPr id="194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865" y="2590006"/>
            <a:ext cx="5545137" cy="407935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ZA" sz="2000" dirty="0"/>
              <a:t>Presented by: Kavish </a:t>
            </a:r>
            <a:r>
              <a:rPr lang="en-ZA" sz="2000" dirty="0" smtClean="0"/>
              <a:t>Mathuradas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ZA" sz="2000" dirty="0" smtClean="0"/>
              <a:t>Unique </a:t>
            </a:r>
            <a:r>
              <a:rPr lang="en-ZA" sz="2000" dirty="0"/>
              <a:t>Number: </a:t>
            </a:r>
            <a:r>
              <a:rPr lang="en-ZA" sz="2000" dirty="0" smtClean="0"/>
              <a:t>431473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ZA" sz="2000" dirty="0" smtClean="0"/>
              <a:t>Date</a:t>
            </a:r>
            <a:r>
              <a:rPr lang="en-ZA" sz="2000"/>
              <a:t>: </a:t>
            </a:r>
            <a:r>
              <a:rPr lang="en-ZA" sz="2000" smtClean="0"/>
              <a:t>19/10/2018</a:t>
            </a:r>
            <a:endParaRPr lang="en-ZA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Mentor</a:t>
            </a:r>
            <a:r>
              <a:rPr lang="en-US" sz="2000" dirty="0"/>
              <a:t>: Thavenesen </a:t>
            </a:r>
            <a:r>
              <a:rPr lang="en-US" sz="2000" dirty="0" smtClean="0"/>
              <a:t>Govender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Chief </a:t>
            </a:r>
            <a:r>
              <a:rPr lang="en-US" sz="2000" dirty="0"/>
              <a:t>mentor: </a:t>
            </a:r>
            <a:r>
              <a:rPr lang="en-US" sz="2000" dirty="0" err="1"/>
              <a:t>Sidwell</a:t>
            </a:r>
            <a:r>
              <a:rPr lang="en-US" sz="2000" dirty="0"/>
              <a:t> </a:t>
            </a:r>
            <a:r>
              <a:rPr lang="en-US" sz="2000" dirty="0" err="1" smtClean="0"/>
              <a:t>Mtetwa</a:t>
            </a:r>
            <a:endParaRPr lang="en-US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Studied</a:t>
            </a:r>
            <a:r>
              <a:rPr lang="en-US" sz="2000" dirty="0"/>
              <a:t>: University of Kwa-Zulu </a:t>
            </a:r>
            <a:r>
              <a:rPr lang="en-US" sz="2000" dirty="0" smtClean="0"/>
              <a:t>Natal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Qualification</a:t>
            </a:r>
            <a:r>
              <a:rPr lang="en-US" sz="2000" dirty="0"/>
              <a:t>: BSc Electrical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outage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43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043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" y="1291976"/>
            <a:ext cx="9134475" cy="415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analysis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" y="1291976"/>
            <a:ext cx="9064346" cy="47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8" y="1388714"/>
            <a:ext cx="9090248" cy="46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169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124745"/>
            <a:ext cx="8707886" cy="535702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800" dirty="0" smtClean="0"/>
              <a:t>Better understanding of power flows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/>
              <a:t>Planned outages must be done at an opportune time to ensure the safety of personnel – should not overload equipment or cause imbalances in the network (system must be N-1 compliant during outage)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/>
              <a:t>Results were similar to those performed by Network Appraisals engineer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7416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Technology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5" y="1124745"/>
            <a:ext cx="8378825" cy="5357020"/>
          </a:xfrm>
        </p:spPr>
        <p:txBody>
          <a:bodyPr/>
          <a:lstStyle/>
          <a:p>
            <a:r>
              <a:rPr lang="en-US" dirty="0" smtClean="0"/>
              <a:t>One of the legs of PTM&amp;C</a:t>
            </a:r>
          </a:p>
          <a:p>
            <a:r>
              <a:rPr lang="en-US" dirty="0" smtClean="0"/>
              <a:t>Provides specialist engineering support for the life cycle </a:t>
            </a:r>
            <a:r>
              <a:rPr lang="en-US" dirty="0"/>
              <a:t>management and </a:t>
            </a:r>
            <a:r>
              <a:rPr lang="en-US" dirty="0" smtClean="0"/>
              <a:t>development of protection technology within </a:t>
            </a:r>
            <a:r>
              <a:rPr lang="en-US" dirty="0"/>
              <a:t>Eskom Transmission and Distribution divisions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13</a:t>
            </a:fld>
            <a:endParaRPr lang="en-ZA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19451518"/>
              </p:ext>
            </p:extLst>
          </p:nvPr>
        </p:nvGraphicFramePr>
        <p:xfrm>
          <a:off x="199782" y="3373103"/>
          <a:ext cx="8700764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934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Busbar</a:t>
            </a:r>
            <a:r>
              <a:rPr lang="en-US" dirty="0" smtClean="0"/>
              <a:t> protection philosophy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6574" y="4418319"/>
                <a:ext cx="4248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ZA" dirty="0"/>
                      <m:t>∠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ZA" dirty="0"/>
                      <m:t>∠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ZA" dirty="0"/>
                      <m:t>∠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ZA" dirty="0"/>
                      <m:t>∠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ZA" dirty="0" smtClean="0"/>
                  <a:t>∠180 </a:t>
                </a:r>
                <a14:m>
                  <m:oMath xmlns:m="http://schemas.openxmlformats.org/officeDocument/2006/math">
                    <m:r>
                      <a:rPr lang="en-ZA" i="1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en-ZA" dirty="0" smtClean="0"/>
                  <a:t>0</a:t>
                </a:r>
                <a:endParaRPr lang="en-Z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74" y="4418319"/>
                <a:ext cx="42484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0000" r="-287" b="-2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20630" y="5322689"/>
            <a:ext cx="8219255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/>
              <a:t>Standards used</a:t>
            </a:r>
            <a:r>
              <a:rPr lang="en-US" sz="1600" u="sng" dirty="0" smtClean="0"/>
              <a:t>: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240-56364481: Protection Settings Philosophy for EHV and HV Networks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DST 34-461: Distribution standard for the application of bus zone protection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TST41-959: </a:t>
            </a:r>
            <a:r>
              <a:rPr lang="en-US" sz="1600" dirty="0" err="1" smtClean="0"/>
              <a:t>Buszone</a:t>
            </a:r>
            <a:r>
              <a:rPr lang="en-US" sz="1600" dirty="0" smtClean="0"/>
              <a:t> Protection </a:t>
            </a:r>
            <a:r>
              <a:rPr lang="en-US" sz="1600" dirty="0" err="1" smtClean="0"/>
              <a:t>Philosohpy</a:t>
            </a:r>
            <a:r>
              <a:rPr lang="en-US" sz="1600" dirty="0" smtClean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742" y="5301208"/>
            <a:ext cx="8587317" cy="1308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" name="Straight Connector 3"/>
          <p:cNvCxnSpPr/>
          <p:nvPr/>
        </p:nvCxnSpPr>
        <p:spPr>
          <a:xfrm>
            <a:off x="2594123" y="3354011"/>
            <a:ext cx="3312368" cy="0"/>
          </a:xfrm>
          <a:prstGeom prst="line">
            <a:avLst/>
          </a:prstGeom>
          <a:ln w="444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42195" y="2736771"/>
            <a:ext cx="4936" cy="61724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85874" y="2736771"/>
            <a:ext cx="4936" cy="61724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546451" y="2736771"/>
            <a:ext cx="4936" cy="61724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18632" y="3354011"/>
            <a:ext cx="4936" cy="59000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047209" y="2233666"/>
                <a:ext cx="425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09" y="2233666"/>
                <a:ext cx="4254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88227" y="2233666"/>
                <a:ext cx="430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27" y="2233666"/>
                <a:ext cx="43075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353740" y="2233666"/>
                <a:ext cx="430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40" y="2233666"/>
                <a:ext cx="43075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608188" y="3937895"/>
                <a:ext cx="430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8" y="3937895"/>
                <a:ext cx="43075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759943" y="3937895"/>
                <a:ext cx="430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43" y="3937895"/>
                <a:ext cx="43075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4995944" y="3340393"/>
            <a:ext cx="4936" cy="61724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8281" y="317657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B/B</a:t>
            </a:r>
            <a:endParaRPr lang="en-Z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843" y="1281128"/>
            <a:ext cx="3487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Buszone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Differential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777665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22" grpId="0"/>
      <p:bldP spid="23" grpId="0"/>
      <p:bldP spid="24" grpId="0"/>
      <p:bldP spid="25" grpId="0"/>
      <p:bldP spid="26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differential protection – Through-faults and in zone faults 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15</a:t>
            </a:fld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t="13885"/>
          <a:stretch/>
        </p:blipFill>
        <p:spPr bwMode="auto">
          <a:xfrm>
            <a:off x="1881442" y="2044782"/>
            <a:ext cx="4985579" cy="19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r="2248"/>
          <a:stretch/>
        </p:blipFill>
        <p:spPr bwMode="auto">
          <a:xfrm>
            <a:off x="2010446" y="4019653"/>
            <a:ext cx="4649786" cy="205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165203" y="2422255"/>
            <a:ext cx="423847" cy="1008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39110" y="3011542"/>
            <a:ext cx="0" cy="5247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97051" y="3004710"/>
            <a:ext cx="0" cy="5247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59910" y="5003073"/>
            <a:ext cx="0" cy="6530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08" y="5003073"/>
            <a:ext cx="0" cy="6530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6325" y="4565504"/>
            <a:ext cx="751803" cy="3564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5900" y="4806451"/>
            <a:ext cx="0" cy="8497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5900" y="5656167"/>
            <a:ext cx="10483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36504" y="4806451"/>
            <a:ext cx="0" cy="8497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88107" y="5656167"/>
            <a:ext cx="10483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90645" y="2686558"/>
            <a:ext cx="0" cy="8497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90645" y="3536274"/>
            <a:ext cx="10483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797051" y="3004710"/>
            <a:ext cx="57675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73807" y="2679727"/>
            <a:ext cx="0" cy="3249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504" y="6075143"/>
            <a:ext cx="8849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*Diagrams used from 240-56364481: Protection Settings Philosophy for EHV and  HV Networks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024" y="1022658"/>
            <a:ext cx="83164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err="1"/>
              <a:t>Busbar</a:t>
            </a:r>
            <a:r>
              <a:rPr lang="en-GB" dirty="0"/>
              <a:t> protection within Eskom consists of two different applications: </a:t>
            </a:r>
            <a:endParaRPr lang="en-ZA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High Impedance </a:t>
            </a:r>
            <a:r>
              <a:rPr lang="en-GB" sz="1600" dirty="0" err="1"/>
              <a:t>busbar</a:t>
            </a:r>
            <a:r>
              <a:rPr lang="en-GB" sz="1600" dirty="0"/>
              <a:t> protection, and</a:t>
            </a:r>
            <a:endParaRPr lang="en-ZA" sz="16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Low impedance </a:t>
            </a:r>
            <a:r>
              <a:rPr lang="en-GB" sz="1600" dirty="0" err="1"/>
              <a:t>busbar</a:t>
            </a:r>
            <a:r>
              <a:rPr lang="en-GB" sz="1600" dirty="0"/>
              <a:t> protection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9201717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circuit for through-fault conditions with CT saturation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16</a:t>
            </a:fld>
            <a:endParaRPr lang="en-ZA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53" y="1700808"/>
            <a:ext cx="5076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9226" y="4479971"/>
                <a:ext cx="180408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𝑓𝑎𝑢𝑙𝑡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</a:rPr>
                        <m:t>𝐶𝑇𝑅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26" y="4479971"/>
                <a:ext cx="1804084" cy="391582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91872" y="4868858"/>
                <a:ext cx="333238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𝑓𝑎𝑢𝑙𝑡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Maximum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fault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current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872" y="4868858"/>
                <a:ext cx="3332386" cy="391582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87409" y="5347444"/>
                <a:ext cx="75608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𝐶𝑇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Component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of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𝑓𝑙𝑜𝑤𝑖𝑛𝑔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𝑡h𝑟𝑜𝑢𝑔h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𝑠𝑎𝑡𝑢𝑟𝑎𝑡𝑒𝑑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𝐶𝑇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ZA" dirty="0" smtClean="0"/>
                  <a:t> </a:t>
                </a:r>
                <a:endParaRPr lang="en-ZA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09" y="5347444"/>
                <a:ext cx="756084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87408" y="5862453"/>
                <a:ext cx="5440373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𝑅𝑒𝑙𝑎𝑦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Component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of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𝑓𝑙𝑜𝑤𝑖𝑛𝑔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𝑟𝑒𝑙𝑎𝑦</m:t>
                    </m:r>
                  </m:oMath>
                </a14:m>
                <a:r>
                  <a:rPr lang="en-ZA" dirty="0" smtClean="0"/>
                  <a:t> </a:t>
                </a:r>
                <a:endParaRPr lang="en-ZA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08" y="5862453"/>
                <a:ext cx="5440373" cy="391261"/>
              </a:xfrm>
              <a:prstGeom prst="rect">
                <a:avLst/>
              </a:prstGeom>
              <a:blipFill rotWithShape="1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644817" y="1924720"/>
            <a:ext cx="256423" cy="64807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6426" y="2202840"/>
            <a:ext cx="75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R</a:t>
            </a:r>
            <a:r>
              <a:rPr lang="en-US" b="1" baseline="-25000" dirty="0" smtClean="0">
                <a:solidFill>
                  <a:srgbClr val="000000"/>
                </a:solidFill>
              </a:rPr>
              <a:t>STAB</a:t>
            </a:r>
            <a:endParaRPr lang="en-ZA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5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Feeder protection scheme refurbishment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3" y="1376772"/>
            <a:ext cx="1399131" cy="360039"/>
          </a:xfrm>
        </p:spPr>
        <p:txBody>
          <a:bodyPr/>
          <a:lstStyle/>
          <a:p>
            <a:r>
              <a:rPr lang="en-US" dirty="0" smtClean="0"/>
              <a:t>Phase I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17</a:t>
            </a:fld>
            <a:endParaRPr lang="en-Z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520" y="2708920"/>
            <a:ext cx="856387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43608" y="177281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228305" y="1369839"/>
            <a:ext cx="1539484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Phase III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829174" y="1376769"/>
            <a:ext cx="1399131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Phase II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689446" y="1366610"/>
            <a:ext cx="1537422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Phase IV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226868" y="1366609"/>
            <a:ext cx="1512168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Phase V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03863" y="992950"/>
            <a:ext cx="1215809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kern="0" dirty="0" smtClean="0"/>
              <a:t>Timeline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28739" y="177281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83089" y="177281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73921" y="177281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56426" y="177281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03863" y="2780928"/>
            <a:ext cx="139913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>
                <a:latin typeface="Century Gothic" panose="020B0502020202020204" pitchFamily="34" charset="0"/>
              </a:rPr>
              <a:t>1960s – 1980s</a:t>
            </a:r>
          </a:p>
          <a:p>
            <a:endParaRPr lang="en-US" kern="0" dirty="0" smtClean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829174" y="2780928"/>
            <a:ext cx="139913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>
                <a:latin typeface="Century Gothic" panose="020B0502020202020204" pitchFamily="34" charset="0"/>
              </a:rPr>
              <a:t>1980s – 1992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283523" y="2780928"/>
            <a:ext cx="139913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>
                <a:latin typeface="Century Gothic" panose="020B0502020202020204" pitchFamily="34" charset="0"/>
              </a:rPr>
              <a:t>1990s –2000s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859340" y="2780927"/>
            <a:ext cx="1399131" cy="64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>
                <a:latin typeface="Century Gothic" panose="020B0502020202020204" pitchFamily="34" charset="0"/>
              </a:rPr>
              <a:t>1990s –2000s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6283386" y="2780928"/>
            <a:ext cx="1399131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>
                <a:latin typeface="Century Gothic" panose="020B0502020202020204" pitchFamily="34" charset="0"/>
              </a:rPr>
              <a:t>2002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9067" y="3965703"/>
            <a:ext cx="639046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52466" y="4771179"/>
            <a:ext cx="5067069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375637" y="3785684"/>
            <a:ext cx="1399131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1800" b="1" kern="0" dirty="0" smtClean="0">
                <a:latin typeface="Century Gothic" panose="020B0502020202020204" pitchFamily="34" charset="0"/>
              </a:rPr>
              <a:t>Phase I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7375636" y="4591160"/>
            <a:ext cx="1399131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1800" b="1" kern="0" dirty="0" smtClean="0">
                <a:latin typeface="Century Gothic" panose="020B0502020202020204" pitchFamily="34" charset="0"/>
              </a:rPr>
              <a:t>Phase II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729571" y="5549879"/>
            <a:ext cx="338996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359726" y="5369860"/>
            <a:ext cx="1672453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1800" b="1" kern="0" dirty="0" smtClean="0">
                <a:latin typeface="Century Gothic" panose="020B0502020202020204" pitchFamily="34" charset="0"/>
              </a:rPr>
              <a:t>Phase III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6383" y="4145723"/>
            <a:ext cx="2263449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1600" kern="0" dirty="0" smtClean="0">
                <a:latin typeface="Century Gothic" panose="020B0502020202020204" pitchFamily="34" charset="0"/>
              </a:rPr>
              <a:t>40 – 60 years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1488891" y="4923998"/>
            <a:ext cx="1714587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1600" kern="0" dirty="0" smtClean="0">
                <a:latin typeface="Century Gothic" panose="020B0502020202020204" pitchFamily="34" charset="0"/>
              </a:rPr>
              <a:t>30 – 40 years</a:t>
            </a:r>
          </a:p>
          <a:p>
            <a:endParaRPr lang="en-US" kern="0" dirty="0" smtClean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2407242" y="5755390"/>
            <a:ext cx="2101664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1600" kern="0" dirty="0" smtClean="0">
                <a:latin typeface="Century Gothic" panose="020B0502020202020204" pitchFamily="34" charset="0"/>
              </a:rPr>
              <a:t>10 – 15  years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29571" y="6333954"/>
            <a:ext cx="338996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2407242" y="6453188"/>
            <a:ext cx="2101664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1600" kern="0" dirty="0" smtClean="0">
                <a:latin typeface="Century Gothic" panose="020B0502020202020204" pitchFamily="34" charset="0"/>
              </a:rPr>
              <a:t>10 – 15  years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7347003" y="6093149"/>
            <a:ext cx="1672453" cy="3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717550" indent="-271463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+mn-lt"/>
                <a:cs typeface="+mn-cs"/>
              </a:defRPr>
            </a:lvl2pPr>
            <a:lvl3pPr marL="107632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+mn-lt"/>
                <a:cs typeface="+mn-cs"/>
              </a:defRPr>
            </a:lvl3pPr>
            <a:lvl4pPr marL="1435100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4pPr>
            <a:lvl5pPr marL="17938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5pPr>
            <a:lvl6pPr marL="22510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6pPr>
            <a:lvl7pPr marL="27082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7pPr>
            <a:lvl8pPr marL="31654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8pPr>
            <a:lvl9pPr marL="3622675" indent="-179388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sz="1800" b="1" kern="0" dirty="0" smtClean="0">
                <a:latin typeface="Century Gothic" panose="020B0502020202020204" pitchFamily="34" charset="0"/>
              </a:rPr>
              <a:t>Phase IV/V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340900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  <p:bldP spid="16" grpId="0"/>
      <p:bldP spid="23" grpId="0"/>
      <p:bldP spid="24" grpId="0"/>
      <p:bldP spid="25" grpId="0"/>
      <p:bldP spid="26" grpId="0"/>
      <p:bldP spid="21" grpId="0"/>
      <p:bldP spid="28" grpId="0"/>
      <p:bldP spid="29" grpId="0"/>
      <p:bldP spid="31" grpId="0"/>
      <p:bldP spid="32" grpId="0"/>
      <p:bldP spid="34" grpId="0"/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124745"/>
            <a:ext cx="8635878" cy="5357020"/>
          </a:xfrm>
        </p:spPr>
        <p:txBody>
          <a:bodyPr/>
          <a:lstStyle/>
          <a:p>
            <a:pPr algn="just"/>
            <a:r>
              <a:rPr lang="en-GB" dirty="0" smtClean="0"/>
              <a:t>Protection Technology, has decided to execute </a:t>
            </a:r>
            <a:r>
              <a:rPr lang="en-GB" dirty="0"/>
              <a:t>replacement strategies for </a:t>
            </a:r>
            <a:r>
              <a:rPr lang="en-GB" dirty="0" smtClean="0"/>
              <a:t>3 feeder protection schemes </a:t>
            </a:r>
            <a:r>
              <a:rPr lang="en-GB" dirty="0"/>
              <a:t>over an 18 month period</a:t>
            </a:r>
            <a:r>
              <a:rPr lang="en-GB" dirty="0" smtClean="0"/>
              <a:t>. These most urgent being: </a:t>
            </a:r>
          </a:p>
          <a:p>
            <a:pPr lvl="1"/>
            <a:r>
              <a:rPr lang="en-GB" dirty="0"/>
              <a:t>Phase III</a:t>
            </a:r>
            <a:endParaRPr lang="en-ZA" dirty="0"/>
          </a:p>
          <a:p>
            <a:pPr lvl="1"/>
            <a:r>
              <a:rPr lang="en-GB" dirty="0" smtClean="0"/>
              <a:t>Phase </a:t>
            </a:r>
            <a:r>
              <a:rPr lang="en-GB" dirty="0"/>
              <a:t>II (TLS)</a:t>
            </a:r>
            <a:endParaRPr lang="en-ZA" dirty="0"/>
          </a:p>
          <a:p>
            <a:pPr lvl="1"/>
            <a:r>
              <a:rPr lang="en-GB" dirty="0" smtClean="0"/>
              <a:t>Phase IV/V</a:t>
            </a:r>
            <a:endParaRPr lang="en-ZA" dirty="0"/>
          </a:p>
          <a:p>
            <a:pPr marL="0" indent="0">
              <a:buNone/>
            </a:pPr>
            <a:r>
              <a:rPr lang="en-US" b="1" u="sng" dirty="0" smtClean="0"/>
              <a:t>Task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Develop and write the Stakeholder Requirements and Alternative Design documents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ZA" dirty="0" smtClean="0"/>
              <a:t>Stakeholder requirements definition – Aging protection scheme life extension (document </a:t>
            </a:r>
            <a:r>
              <a:rPr lang="en-GB" dirty="0" smtClean="0"/>
              <a:t>240-141856326 awaiting signatures)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63020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19</a:t>
            </a:fld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781807" y="1124744"/>
            <a:ext cx="352839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Systems Analysis Phase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1807" y="2096852"/>
            <a:ext cx="3528392" cy="648072"/>
          </a:xfrm>
          <a:prstGeom prst="rect">
            <a:avLst/>
          </a:prstGeom>
          <a:solidFill>
            <a:srgbClr val="96330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Systems Design Phase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81807" y="3051820"/>
            <a:ext cx="3528392" cy="648072"/>
          </a:xfrm>
          <a:prstGeom prst="rect">
            <a:avLst/>
          </a:prstGeom>
          <a:solidFill>
            <a:srgbClr val="CBCED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Systems Evaluation Phase</a:t>
            </a:r>
            <a:endParaRPr lang="en-ZA" b="1" dirty="0"/>
          </a:p>
        </p:txBody>
      </p:sp>
      <p:sp>
        <p:nvSpPr>
          <p:cNvPr id="12" name="Rectangle 11"/>
          <p:cNvSpPr/>
          <p:nvPr/>
        </p:nvSpPr>
        <p:spPr>
          <a:xfrm>
            <a:off x="2781807" y="3984665"/>
            <a:ext cx="3528392" cy="648072"/>
          </a:xfrm>
          <a:prstGeom prst="rect">
            <a:avLst/>
          </a:prstGeom>
          <a:solidFill>
            <a:srgbClr val="CBCED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Systems Synthesis Phase</a:t>
            </a:r>
            <a:endParaRPr lang="en-ZA" b="1" dirty="0"/>
          </a:p>
        </p:txBody>
      </p:sp>
      <p:sp>
        <p:nvSpPr>
          <p:cNvPr id="17" name="Rectangle 16"/>
          <p:cNvSpPr/>
          <p:nvPr/>
        </p:nvSpPr>
        <p:spPr>
          <a:xfrm>
            <a:off x="2781807" y="4971752"/>
            <a:ext cx="3528392" cy="648072"/>
          </a:xfrm>
          <a:prstGeom prst="rect">
            <a:avLst/>
          </a:prstGeom>
          <a:solidFill>
            <a:srgbClr val="CBCED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Systems Commissioning Phase</a:t>
            </a:r>
            <a:endParaRPr lang="en-ZA" b="1" dirty="0"/>
          </a:p>
        </p:txBody>
      </p:sp>
      <p:sp>
        <p:nvSpPr>
          <p:cNvPr id="18" name="Down Arrow 17"/>
          <p:cNvSpPr/>
          <p:nvPr/>
        </p:nvSpPr>
        <p:spPr>
          <a:xfrm rot="5400000" flipV="1">
            <a:off x="2142724" y="2093612"/>
            <a:ext cx="184511" cy="654551"/>
          </a:xfrm>
          <a:prstGeom prst="downArrow">
            <a:avLst/>
          </a:prstGeom>
          <a:solidFill>
            <a:srgbClr val="96330F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Rectangle 2"/>
          <p:cNvSpPr/>
          <p:nvPr/>
        </p:nvSpPr>
        <p:spPr>
          <a:xfrm>
            <a:off x="81507" y="607514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ZA" dirty="0"/>
              <a:t>Stakeholder requirements definition – Aging protection scheme life extension (document </a:t>
            </a:r>
            <a:r>
              <a:rPr lang="en-GB" dirty="0"/>
              <a:t>240-141856326 awaiting signatures)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0800000" flipV="1">
            <a:off x="4455315" y="1793000"/>
            <a:ext cx="181376" cy="267136"/>
          </a:xfrm>
          <a:prstGeom prst="downArrow">
            <a:avLst/>
          </a:prstGeom>
          <a:solidFill>
            <a:srgbClr val="96330F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Down Arrow 19"/>
          <p:cNvSpPr/>
          <p:nvPr/>
        </p:nvSpPr>
        <p:spPr>
          <a:xfrm rot="10800000" flipV="1">
            <a:off x="4455315" y="2747660"/>
            <a:ext cx="181376" cy="267136"/>
          </a:xfrm>
          <a:prstGeom prst="downArrow">
            <a:avLst/>
          </a:prstGeom>
          <a:solidFill>
            <a:srgbClr val="96330F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Down Arrow 20"/>
          <p:cNvSpPr/>
          <p:nvPr/>
        </p:nvSpPr>
        <p:spPr>
          <a:xfrm rot="10800000" flipV="1">
            <a:off x="4455315" y="3699892"/>
            <a:ext cx="181376" cy="267136"/>
          </a:xfrm>
          <a:prstGeom prst="downArrow">
            <a:avLst/>
          </a:prstGeom>
          <a:solidFill>
            <a:srgbClr val="96330F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Down Arrow 21"/>
          <p:cNvSpPr/>
          <p:nvPr/>
        </p:nvSpPr>
        <p:spPr>
          <a:xfrm rot="10800000" flipV="1">
            <a:off x="4455314" y="4675076"/>
            <a:ext cx="181376" cy="267136"/>
          </a:xfrm>
          <a:prstGeom prst="downArrow">
            <a:avLst/>
          </a:prstGeom>
          <a:solidFill>
            <a:srgbClr val="96330F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62455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Content</a:t>
            </a:r>
            <a:endParaRPr lang="en-ZA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8CC-E9BF-4642-97B5-24186BD96AA9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3" name="TextBox 2"/>
          <p:cNvSpPr txBox="1"/>
          <p:nvPr/>
        </p:nvSpPr>
        <p:spPr>
          <a:xfrm>
            <a:off x="229387" y="1052736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Eskom’s life saving rules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Training completed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System Operator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PTM&amp;C: Protection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On going tasks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General remarks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397519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III proposed solution 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605515"/>
              </p:ext>
            </p:extLst>
          </p:nvPr>
        </p:nvGraphicFramePr>
        <p:xfrm>
          <a:off x="243096" y="2128034"/>
          <a:ext cx="4097104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8872"/>
                <a:gridCol w="208823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Short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-term</a:t>
                      </a:r>
                      <a:endParaRPr lang="en-Z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Siemans</a:t>
                      </a:r>
                      <a:r>
                        <a:rPr lang="en-US" dirty="0" smtClean="0"/>
                        <a:t> 7SA513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protection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Siemans</a:t>
                      </a:r>
                      <a:r>
                        <a:rPr lang="en-US" dirty="0" smtClean="0"/>
                        <a:t> 7SV512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Breaker failure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Siemans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7VK512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 reclose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20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3465590" y="16288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Modular schemes</a:t>
            </a:r>
            <a:endParaRPr lang="en-ZA" b="1" u="sng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063914"/>
              </p:ext>
            </p:extLst>
          </p:nvPr>
        </p:nvGraphicFramePr>
        <p:xfrm>
          <a:off x="4782818" y="2128035"/>
          <a:ext cx="4165894" cy="148335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05654"/>
                <a:gridCol w="2160240"/>
              </a:tblGrid>
              <a:tr h="36701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r>
                        <a:rPr lang="en-US" baseline="0" dirty="0" smtClean="0"/>
                        <a:t> term (Solutions)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2114">
                <a:tc>
                  <a:txBody>
                    <a:bodyPr/>
                    <a:lstStyle/>
                    <a:p>
                      <a:r>
                        <a:rPr lang="en-US" dirty="0" smtClean="0"/>
                        <a:t>REL670 (ABB)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protection</a:t>
                      </a:r>
                      <a:endParaRPr lang="en-ZA" dirty="0"/>
                    </a:p>
                  </a:txBody>
                  <a:tcPr/>
                </a:tc>
              </a:tr>
              <a:tr h="372114">
                <a:tc>
                  <a:txBody>
                    <a:bodyPr/>
                    <a:lstStyle/>
                    <a:p>
                      <a:r>
                        <a:rPr lang="en-US" dirty="0" smtClean="0"/>
                        <a:t>7VK61 (</a:t>
                      </a:r>
                      <a:r>
                        <a:rPr lang="en-US" dirty="0" err="1" smtClean="0"/>
                        <a:t>Siemans</a:t>
                      </a:r>
                      <a:r>
                        <a:rPr lang="en-US" dirty="0" smtClean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Breaker failure</a:t>
                      </a:r>
                      <a:endParaRPr lang="en-ZA" dirty="0"/>
                    </a:p>
                  </a:txBody>
                  <a:tcPr/>
                </a:tc>
              </a:tr>
              <a:tr h="372114">
                <a:tc>
                  <a:txBody>
                    <a:bodyPr/>
                    <a:lstStyle/>
                    <a:p>
                      <a:r>
                        <a:rPr lang="en-US" dirty="0" smtClean="0"/>
                        <a:t>7VK61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Siemans</a:t>
                      </a:r>
                      <a:r>
                        <a:rPr lang="en-US" baseline="0" dirty="0" smtClean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 reclose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78561" y="3898296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Non-modular schemes</a:t>
            </a:r>
            <a:endParaRPr lang="en-ZA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40504" y="4365104"/>
            <a:ext cx="913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Replace 7SA513 </a:t>
            </a:r>
            <a:r>
              <a:rPr lang="en-GB" dirty="0"/>
              <a:t>with REL670 retrofit</a:t>
            </a:r>
            <a:r>
              <a:rPr lang="en-GB" dirty="0" smtClean="0"/>
              <a:t> and 7SV</a:t>
            </a:r>
            <a:r>
              <a:rPr lang="en-GB" dirty="0"/>
              <a:t>,</a:t>
            </a:r>
            <a:r>
              <a:rPr lang="en-GB" dirty="0" smtClean="0"/>
              <a:t> 7VK with 7VK61 to free up 7SA513, 7SV512 and 7VK512 modular relays respectively (7SA, 7SV and 7VK relays can fit into modular and non-modular schemes)</a:t>
            </a:r>
          </a:p>
          <a:p>
            <a:endParaRPr lang="en-GB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9490" y="5565433"/>
            <a:ext cx="8823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Long-term strategy</a:t>
            </a:r>
          </a:p>
          <a:p>
            <a:r>
              <a:rPr lang="en-GB" dirty="0"/>
              <a:t>Develop Main 1 and Main 2 retrofits to replace the functions of </a:t>
            </a:r>
            <a:r>
              <a:rPr lang="en-GB" dirty="0" smtClean="0"/>
              <a:t>the 7SA513</a:t>
            </a:r>
            <a:r>
              <a:rPr lang="en-GB" dirty="0"/>
              <a:t>, 7SV512, and 7VK512 relays upon failure </a:t>
            </a:r>
            <a:endParaRPr lang="en-ZA" b="1" dirty="0"/>
          </a:p>
        </p:txBody>
      </p:sp>
      <p:sp>
        <p:nvSpPr>
          <p:cNvPr id="12" name="Down Arrow 11"/>
          <p:cNvSpPr/>
          <p:nvPr/>
        </p:nvSpPr>
        <p:spPr>
          <a:xfrm rot="5400000" flipV="1">
            <a:off x="4450808" y="2763261"/>
            <a:ext cx="184512" cy="327275"/>
          </a:xfrm>
          <a:prstGeom prst="downArrow">
            <a:avLst/>
          </a:prstGeom>
          <a:solidFill>
            <a:srgbClr val="96330F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109491" y="987982"/>
            <a:ext cx="8823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There are presently 117 modular and 12 non-modular Phase III schemes within Transmission grids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569168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30" y="166689"/>
            <a:ext cx="6912767" cy="814040"/>
          </a:xfrm>
        </p:spPr>
        <p:txBody>
          <a:bodyPr/>
          <a:lstStyle/>
          <a:p>
            <a:r>
              <a:rPr lang="en-US" dirty="0" smtClean="0"/>
              <a:t>Copper Clad </a:t>
            </a:r>
            <a:r>
              <a:rPr lang="en-US" dirty="0" err="1" smtClean="0"/>
              <a:t>Aluminium</a:t>
            </a:r>
            <a:r>
              <a:rPr lang="en-US" dirty="0" smtClean="0"/>
              <a:t> Alloy (CCAA) cable specification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08" y="990676"/>
            <a:ext cx="8378825" cy="5596729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Trigger:</a:t>
            </a:r>
            <a:r>
              <a:rPr lang="en-US" sz="1800" dirty="0" smtClean="0"/>
              <a:t> Theft of Copper cables is a pressing problem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Control signal cables – traffic light cables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/>
              <a:t>Develop Copper Clad </a:t>
            </a:r>
            <a:r>
              <a:rPr lang="en-US" sz="1800" dirty="0" err="1" smtClean="0"/>
              <a:t>Aluminium</a:t>
            </a:r>
            <a:r>
              <a:rPr lang="en-US" sz="1800" dirty="0" smtClean="0"/>
              <a:t> Alloy (CCAA) cables spec – </a:t>
            </a:r>
            <a:r>
              <a:rPr lang="en-US" sz="1800" dirty="0"/>
              <a:t>Consists of an </a:t>
            </a:r>
            <a:r>
              <a:rPr lang="en-US" sz="1800" dirty="0" err="1" smtClean="0"/>
              <a:t>Aluminium</a:t>
            </a:r>
            <a:r>
              <a:rPr lang="en-US" sz="1800" dirty="0" smtClean="0"/>
              <a:t> </a:t>
            </a:r>
            <a:r>
              <a:rPr lang="en-US" sz="1800" dirty="0"/>
              <a:t>core thoroughly bonded to outer layer of copper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/>
              <a:t>Possible method of deterring cable theft, does not have a high scrap value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1800" b="1" dirty="0"/>
              <a:t>Eskom WG and NRS 110 WG </a:t>
            </a: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8CC-E9BF-4642-97B5-24186BD96AA9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8" name="AutoShape 2" descr="Image result for copper clad aluminium condu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73" y="3082925"/>
            <a:ext cx="15144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0803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CCAA cables specification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30" y="1052737"/>
            <a:ext cx="8491860" cy="5429027"/>
          </a:xfrm>
        </p:spPr>
        <p:txBody>
          <a:bodyPr/>
          <a:lstStyle/>
          <a:p>
            <a:pPr lvl="1"/>
            <a:endParaRPr lang="en-US" b="1" u="sng" dirty="0" smtClean="0"/>
          </a:p>
          <a:p>
            <a:pPr marL="446087" lvl="1" indent="0">
              <a:buNone/>
            </a:pP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22</a:t>
            </a:fld>
            <a:endParaRPr lang="en-ZA"/>
          </a:p>
        </p:txBody>
      </p:sp>
      <p:sp>
        <p:nvSpPr>
          <p:cNvPr id="33" name="TextBox 32"/>
          <p:cNvSpPr txBox="1"/>
          <p:nvPr/>
        </p:nvSpPr>
        <p:spPr>
          <a:xfrm>
            <a:off x="179512" y="1060253"/>
            <a:ext cx="8378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Task</a:t>
            </a:r>
            <a:r>
              <a:rPr lang="en-US" sz="2000" dirty="0" smtClean="0"/>
              <a:t>: Develop the specifications and present at WG meetings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Merge documents presented at NRS WG (Eskom and </a:t>
            </a:r>
            <a:r>
              <a:rPr lang="en-US" sz="2000" dirty="0" err="1" smtClean="0"/>
              <a:t>Aberdare</a:t>
            </a:r>
            <a:r>
              <a:rPr lang="en-US" sz="2000" dirty="0" smtClean="0"/>
              <a:t> cables specs)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Final Eskom WG (04/07/2018) and NRS WG (14/08/2018)</a:t>
            </a:r>
          </a:p>
        </p:txBody>
      </p:sp>
      <p:sp>
        <p:nvSpPr>
          <p:cNvPr id="8" name="Rectangle 7"/>
          <p:cNvSpPr/>
          <p:nvPr/>
        </p:nvSpPr>
        <p:spPr>
          <a:xfrm>
            <a:off x="305163" y="4797153"/>
            <a:ext cx="8587317" cy="1656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457200" y="4831097"/>
            <a:ext cx="82192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Standards used: </a:t>
            </a:r>
            <a:endParaRPr lang="en-US" sz="1600" dirty="0" smtClean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SANS </a:t>
            </a:r>
            <a:r>
              <a:rPr lang="en-US" sz="1400" dirty="0"/>
              <a:t>1411-1 Materials of insulated electric cables and flexible cords: Part 1 Conductors</a:t>
            </a:r>
          </a:p>
          <a:p>
            <a:pPr marL="742950" lvl="1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SANS 1507-3 Electric cables with extruded solid dielectric insulation for fixed installations </a:t>
            </a:r>
            <a:r>
              <a:rPr lang="en-US" sz="1400" dirty="0" smtClean="0"/>
              <a:t>     Part </a:t>
            </a:r>
            <a:r>
              <a:rPr lang="en-US" sz="1400" dirty="0"/>
              <a:t>3: PVC Distribution Cables</a:t>
            </a:r>
          </a:p>
          <a:p>
            <a:pPr marL="742950" lvl="1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ASTM B566-04a Standard specification for </a:t>
            </a:r>
            <a:r>
              <a:rPr lang="en-US" sz="1400" dirty="0" smtClean="0"/>
              <a:t>Copper Clad </a:t>
            </a:r>
            <a:r>
              <a:rPr lang="en-US" sz="1400" dirty="0" err="1"/>
              <a:t>A</a:t>
            </a:r>
            <a:r>
              <a:rPr lang="en-US" sz="1400" dirty="0" err="1" smtClean="0"/>
              <a:t>luminium</a:t>
            </a:r>
            <a:r>
              <a:rPr lang="en-US" sz="1400" dirty="0" smtClean="0"/>
              <a:t> </a:t>
            </a:r>
            <a:r>
              <a:rPr lang="en-US" sz="1400" dirty="0"/>
              <a:t>wire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95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 CCAA cable specification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23</a:t>
            </a:fld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" t="2338" r="3134" b="87138"/>
          <a:stretch/>
        </p:blipFill>
        <p:spPr bwMode="auto">
          <a:xfrm>
            <a:off x="2260626" y="1017545"/>
            <a:ext cx="4961619" cy="61963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1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" t="16238" r="3134"/>
          <a:stretch/>
        </p:blipFill>
        <p:spPr bwMode="auto">
          <a:xfrm>
            <a:off x="2378530" y="1669700"/>
            <a:ext cx="4961619" cy="493190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3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1604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WG report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24</a:t>
            </a:fld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4" y="927308"/>
            <a:ext cx="441267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50"/>
          <a:stretch/>
        </p:blipFill>
        <p:spPr bwMode="auto">
          <a:xfrm>
            <a:off x="650675" y="980728"/>
            <a:ext cx="7432412" cy="357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62"/>
          <a:stretch/>
        </p:blipFill>
        <p:spPr bwMode="auto">
          <a:xfrm>
            <a:off x="685644" y="4652638"/>
            <a:ext cx="7432412" cy="20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0675" y="2770426"/>
            <a:ext cx="5433493" cy="1789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650675" y="5157192"/>
            <a:ext cx="3993333" cy="1564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29968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5" y="1052737"/>
            <a:ext cx="8378825" cy="568863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dirty="0"/>
              <a:t>Degrees of responsibility as a candidate engineer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Being exposed, assisting, participating, contributing, performing</a:t>
            </a:r>
            <a:endParaRPr lang="en-US" b="1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dirty="0" smtClean="0"/>
              <a:t>Value added to the business:</a:t>
            </a:r>
          </a:p>
          <a:p>
            <a:pPr marL="446087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Participating </a:t>
            </a:r>
            <a:r>
              <a:rPr lang="en-US" dirty="0"/>
              <a:t>in projects/tasks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WG development of CCAA cables to mitigate copper theft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Busbar</a:t>
            </a:r>
            <a:r>
              <a:rPr lang="en-US" dirty="0" smtClean="0"/>
              <a:t> protection philosophy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Protection scheme refurbishment – systems design document</a:t>
            </a:r>
          </a:p>
          <a:p>
            <a:pPr marL="266700" lvl="1" indent="-2667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 dirty="0" smtClean="0"/>
              <a:t>Value </a:t>
            </a:r>
            <a:r>
              <a:rPr lang="en-US" b="1" dirty="0"/>
              <a:t>added to me</a:t>
            </a:r>
            <a:r>
              <a:rPr lang="en-US" b="1" dirty="0" smtClean="0"/>
              <a:t>: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Improved networking skills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Taking responsibility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Improved problem solving skills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Software training: </a:t>
            </a:r>
            <a:r>
              <a:rPr lang="en-US" dirty="0" err="1"/>
              <a:t>DigSilent</a:t>
            </a:r>
            <a:r>
              <a:rPr lang="en-US" dirty="0"/>
              <a:t> </a:t>
            </a:r>
            <a:r>
              <a:rPr lang="en-US" dirty="0" err="1"/>
              <a:t>PowerFactory</a:t>
            </a:r>
            <a:r>
              <a:rPr lang="en-US" dirty="0"/>
              <a:t> , PSS/E (outage studies)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8CC-E9BF-4642-97B5-24186BD96AA9}" type="slidenum">
              <a:rPr lang="en-ZA" smtClean="0"/>
              <a:pPr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15652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8CC-E9BF-4642-97B5-24186BD96AA9}" type="slidenum">
              <a:rPr lang="en-ZA" smtClean="0"/>
              <a:pPr/>
              <a:t>26</a:t>
            </a:fld>
            <a:endParaRPr lang="en-ZA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75657" y="3284984"/>
            <a:ext cx="65198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274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Eskom life saving rules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8CC-E9BF-4642-97B5-24186BD96AA9}" type="slidenum">
              <a:rPr lang="en-ZA" smtClean="0"/>
              <a:pPr/>
              <a:t>3</a:t>
            </a:fld>
            <a:endParaRPr lang="en-ZA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93384"/>
              </p:ext>
            </p:extLst>
          </p:nvPr>
        </p:nvGraphicFramePr>
        <p:xfrm>
          <a:off x="473473" y="1628800"/>
          <a:ext cx="4627508" cy="43891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29487"/>
                <a:gridCol w="3298021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Rules</a:t>
                      </a:r>
                      <a:endParaRPr lang="en-ZA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</a:t>
                      </a:r>
                      <a:r>
                        <a:rPr lang="en-US" sz="1800" baseline="0" dirty="0" smtClean="0"/>
                        <a:t> 1</a:t>
                      </a:r>
                      <a:endParaRPr lang="en-ZA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Open, Isolate, test, earth, bond,</a:t>
                      </a:r>
                      <a:r>
                        <a:rPr lang="en-US" sz="1800" baseline="0" dirty="0" smtClean="0"/>
                        <a:t> and/or insulate before touch</a:t>
                      </a:r>
                      <a:endParaRPr lang="en-Z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 2</a:t>
                      </a:r>
                      <a:endParaRPr lang="en-ZA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Hook up at heights</a:t>
                      </a:r>
                      <a:endParaRPr lang="en-Z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 3</a:t>
                      </a:r>
                      <a:endParaRPr lang="en-ZA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Buckle up</a:t>
                      </a:r>
                      <a:endParaRPr lang="en-Z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 4</a:t>
                      </a:r>
                      <a:endParaRPr lang="en-ZA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Be</a:t>
                      </a:r>
                      <a:r>
                        <a:rPr lang="en-US" sz="1800" baseline="0" dirty="0" smtClean="0"/>
                        <a:t> sober</a:t>
                      </a:r>
                      <a:endParaRPr lang="en-Z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Rule 5</a:t>
                      </a:r>
                      <a:endParaRPr lang="en-ZA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Ensure that you have a permit</a:t>
                      </a:r>
                      <a:r>
                        <a:rPr lang="en-US" sz="1800" baseline="0" dirty="0" smtClean="0"/>
                        <a:t> to work</a:t>
                      </a:r>
                      <a:endParaRPr lang="en-Z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55825"/>
            <a:ext cx="2631545" cy="417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552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8CC-E9BF-4642-97B5-24186BD96AA9}" type="slidenum">
              <a:rPr lang="en-ZA" smtClean="0"/>
              <a:pPr/>
              <a:t>4</a:t>
            </a:fld>
            <a:endParaRPr lang="en-ZA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58345789"/>
              </p:ext>
            </p:extLst>
          </p:nvPr>
        </p:nvGraphicFramePr>
        <p:xfrm>
          <a:off x="395536" y="1052737"/>
          <a:ext cx="8280920" cy="511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le 17"/>
          <p:cNvSpPr/>
          <p:nvPr/>
        </p:nvSpPr>
        <p:spPr>
          <a:xfrm>
            <a:off x="5317391" y="5283653"/>
            <a:ext cx="1235571" cy="5177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ZA" sz="1600" kern="1200" dirty="0"/>
          </a:p>
        </p:txBody>
      </p:sp>
      <p:sp>
        <p:nvSpPr>
          <p:cNvPr id="3" name="Right Brace 2"/>
          <p:cNvSpPr/>
          <p:nvPr/>
        </p:nvSpPr>
        <p:spPr>
          <a:xfrm>
            <a:off x="7961821" y="1772815"/>
            <a:ext cx="296271" cy="172819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8271532" y="2127551"/>
            <a:ext cx="91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 month</a:t>
            </a:r>
          </a:p>
          <a:p>
            <a:r>
              <a:rPr lang="en-US" dirty="0" smtClean="0"/>
              <a:t>review</a:t>
            </a:r>
            <a:endParaRPr lang="en-ZA" dirty="0"/>
          </a:p>
        </p:txBody>
      </p:sp>
      <p:sp>
        <p:nvSpPr>
          <p:cNvPr id="10" name="Right Brace 9"/>
          <p:cNvSpPr/>
          <p:nvPr/>
        </p:nvSpPr>
        <p:spPr>
          <a:xfrm>
            <a:off x="7961821" y="3573017"/>
            <a:ext cx="296271" cy="16323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8258092" y="3927547"/>
            <a:ext cx="91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 month</a:t>
            </a:r>
          </a:p>
          <a:p>
            <a:r>
              <a:rPr lang="en-US" dirty="0" smtClean="0"/>
              <a:t>review</a:t>
            </a:r>
            <a:endParaRPr lang="en-ZA" dirty="0"/>
          </a:p>
        </p:txBody>
      </p:sp>
      <p:sp>
        <p:nvSpPr>
          <p:cNvPr id="9" name="Down Arrow 8"/>
          <p:cNvSpPr/>
          <p:nvPr/>
        </p:nvSpPr>
        <p:spPr>
          <a:xfrm flipV="1">
            <a:off x="5493221" y="5248081"/>
            <a:ext cx="184511" cy="654551"/>
          </a:xfrm>
          <a:prstGeom prst="downArrow">
            <a:avLst/>
          </a:prstGeom>
          <a:solidFill>
            <a:srgbClr val="9633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2232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0" grpId="0" animBg="1"/>
      <p:bldP spid="11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Operator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52737"/>
            <a:ext cx="8815390" cy="5429028"/>
          </a:xfrm>
        </p:spPr>
        <p:txBody>
          <a:bodyPr/>
          <a:lstStyle/>
          <a:p>
            <a:r>
              <a:rPr lang="en-GB" sz="2800" dirty="0" smtClean="0"/>
              <a:t>Controlling </a:t>
            </a:r>
            <a:r>
              <a:rPr lang="en-GB" sz="2800" dirty="0"/>
              <a:t>the operation </a:t>
            </a:r>
            <a:r>
              <a:rPr lang="en-GB" sz="2800" dirty="0" smtClean="0"/>
              <a:t>of and be responsible for </a:t>
            </a:r>
            <a:r>
              <a:rPr lang="en-GB" sz="2800" dirty="0"/>
              <a:t>the short term reliability of </a:t>
            </a:r>
            <a:r>
              <a:rPr lang="en-GB" sz="2800" dirty="0" smtClean="0"/>
              <a:t>Eskom’s </a:t>
            </a:r>
            <a:r>
              <a:rPr lang="en-GB" sz="2800" dirty="0"/>
              <a:t>p</a:t>
            </a:r>
            <a:r>
              <a:rPr lang="en-GB" sz="2800" dirty="0" smtClean="0"/>
              <a:t>ower </a:t>
            </a:r>
            <a:r>
              <a:rPr lang="en-GB" sz="2800" dirty="0"/>
              <a:t>s</a:t>
            </a:r>
            <a:r>
              <a:rPr lang="en-GB" sz="2800" dirty="0" smtClean="0"/>
              <a:t>ystem </a:t>
            </a:r>
            <a:endParaRPr lang="en-ZA" sz="2800" b="1" dirty="0" smtClean="0"/>
          </a:p>
          <a:p>
            <a:pPr marL="0" indent="0">
              <a:buNone/>
            </a:pPr>
            <a:r>
              <a:rPr lang="en-US" sz="2800" b="1" dirty="0" smtClean="0"/>
              <a:t>Key responsibilities</a:t>
            </a:r>
            <a:r>
              <a:rPr lang="en-US" sz="2800" dirty="0" smtClean="0"/>
              <a:t>:</a:t>
            </a:r>
          </a:p>
          <a:p>
            <a:pPr lvl="1" algn="just"/>
            <a:r>
              <a:rPr lang="en-GB" sz="2400" dirty="0" smtClean="0"/>
              <a:t>National </a:t>
            </a:r>
            <a:r>
              <a:rPr lang="en-GB" sz="2400" dirty="0"/>
              <a:t>Control Centre </a:t>
            </a:r>
            <a:r>
              <a:rPr lang="en-GB" sz="2400" dirty="0" smtClean="0"/>
              <a:t>must operate the power system </a:t>
            </a:r>
            <a:r>
              <a:rPr lang="en-GB" sz="2400" dirty="0"/>
              <a:t>and </a:t>
            </a:r>
            <a:r>
              <a:rPr lang="en-GB" sz="2400" dirty="0" smtClean="0"/>
              <a:t>ensure </a:t>
            </a:r>
            <a:r>
              <a:rPr lang="en-GB" sz="2400" dirty="0"/>
              <a:t>the delivery of power to Eskom customers at all times, with the support of </a:t>
            </a:r>
            <a:r>
              <a:rPr lang="en-GB" sz="2400" dirty="0" smtClean="0"/>
              <a:t>Technical Operations</a:t>
            </a:r>
            <a:endParaRPr lang="en-ZA" sz="1000" dirty="0"/>
          </a:p>
          <a:p>
            <a:pPr lvl="1" algn="just"/>
            <a:r>
              <a:rPr lang="en-GB" sz="2400" dirty="0"/>
              <a:t>Ensuring </a:t>
            </a:r>
            <a:r>
              <a:rPr lang="en-GB" sz="2400" dirty="0" smtClean="0"/>
              <a:t>security </a:t>
            </a:r>
            <a:r>
              <a:rPr lang="en-GB" sz="2400" dirty="0"/>
              <a:t>and quality of supply by:</a:t>
            </a:r>
            <a:endParaRPr lang="en-ZA" sz="1000" dirty="0"/>
          </a:p>
          <a:p>
            <a:pPr lvl="2" algn="just"/>
            <a:r>
              <a:rPr lang="en-GB" sz="2000" dirty="0" smtClean="0"/>
              <a:t>Limiting </a:t>
            </a:r>
            <a:r>
              <a:rPr lang="en-GB" sz="2000" dirty="0"/>
              <a:t>the impact </a:t>
            </a:r>
            <a:r>
              <a:rPr lang="en-GB" sz="2000" dirty="0" smtClean="0"/>
              <a:t>of major </a:t>
            </a:r>
            <a:r>
              <a:rPr lang="en-GB" sz="2000" dirty="0"/>
              <a:t>incidents on the system network</a:t>
            </a:r>
            <a:endParaRPr lang="en-ZA" sz="1000" dirty="0"/>
          </a:p>
          <a:p>
            <a:pPr lvl="2" algn="just"/>
            <a:r>
              <a:rPr lang="en-GB" sz="2000" dirty="0"/>
              <a:t>Reducing operating error</a:t>
            </a:r>
          </a:p>
          <a:p>
            <a:pPr lvl="1"/>
            <a:endParaRPr lang="en-US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75256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Operator hierarchy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70532" y="6129152"/>
            <a:ext cx="935039" cy="268287"/>
          </a:xfrm>
        </p:spPr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3836658" y="1196752"/>
            <a:ext cx="145741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Operator</a:t>
            </a:r>
            <a:endParaRPr lang="en-ZA" b="1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565367" y="1988840"/>
            <a:ext cx="8848" cy="360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36658" y="2348880"/>
            <a:ext cx="145741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Technical Operations</a:t>
            </a:r>
            <a:endParaRPr lang="en-ZA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4215" y="3140968"/>
            <a:ext cx="0" cy="648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954035" y="3789040"/>
            <a:ext cx="16201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40366" y="3789040"/>
            <a:ext cx="0" cy="32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09819" y="3789040"/>
            <a:ext cx="19305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09819" y="3789040"/>
            <a:ext cx="0" cy="32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538211" y="3789040"/>
            <a:ext cx="16201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58391" y="3789040"/>
            <a:ext cx="0" cy="32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22587" y="3789040"/>
            <a:ext cx="0" cy="324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58391" y="3789040"/>
            <a:ext cx="17641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4215" y="3789040"/>
            <a:ext cx="0" cy="19442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89939" y="4113076"/>
            <a:ext cx="1534503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Operations Performance</a:t>
            </a:r>
            <a:endParaRPr lang="en-ZA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5347557" y="4113076"/>
            <a:ext cx="1534503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National Control System Support</a:t>
            </a:r>
            <a:endParaRPr lang="en-ZA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7155335" y="4113076"/>
            <a:ext cx="1534503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Ancillary Services</a:t>
            </a:r>
            <a:endParaRPr lang="en-ZA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36658" y="5733256"/>
            <a:ext cx="701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574217" y="5733256"/>
            <a:ext cx="645855" cy="132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02155" y="5322206"/>
            <a:ext cx="1534503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Metering and Data Services</a:t>
            </a:r>
            <a:endParaRPr lang="en-ZA" b="1" dirty="0"/>
          </a:p>
        </p:txBody>
      </p:sp>
      <p:sp>
        <p:nvSpPr>
          <p:cNvPr id="25" name="Rectangle 24"/>
          <p:cNvSpPr/>
          <p:nvPr/>
        </p:nvSpPr>
        <p:spPr>
          <a:xfrm>
            <a:off x="5220072" y="5322206"/>
            <a:ext cx="1534503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Business Support Services</a:t>
            </a:r>
            <a:endParaRPr lang="en-ZA" b="1" dirty="0"/>
          </a:p>
        </p:txBody>
      </p:sp>
      <p:sp>
        <p:nvSpPr>
          <p:cNvPr id="26" name="Rectangle 25"/>
          <p:cNvSpPr/>
          <p:nvPr/>
        </p:nvSpPr>
        <p:spPr>
          <a:xfrm>
            <a:off x="262783" y="4113076"/>
            <a:ext cx="1566079" cy="792088"/>
          </a:xfrm>
          <a:prstGeom prst="rect">
            <a:avLst/>
          </a:prstGeom>
          <a:solidFill>
            <a:srgbClr val="9633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Operations Planning</a:t>
            </a:r>
            <a:endParaRPr lang="en-ZA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09819" y="4909344"/>
            <a:ext cx="0" cy="324036"/>
          </a:xfrm>
          <a:prstGeom prst="line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2567" y="5278016"/>
            <a:ext cx="1732526" cy="599256"/>
          </a:xfrm>
          <a:prstGeom prst="rect">
            <a:avLst/>
          </a:prstGeom>
          <a:solidFill>
            <a:srgbClr val="9633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Network Appraisals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239405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Appraisals – Outage studies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326" y="1400860"/>
            <a:ext cx="8378825" cy="504507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78389" y="6474963"/>
            <a:ext cx="935039" cy="268287"/>
          </a:xfrm>
        </p:spPr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  <p:sp>
        <p:nvSpPr>
          <p:cNvPr id="6" name="Oval 5"/>
          <p:cNvSpPr/>
          <p:nvPr/>
        </p:nvSpPr>
        <p:spPr>
          <a:xfrm>
            <a:off x="355645" y="1811327"/>
            <a:ext cx="115190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Grids</a:t>
            </a:r>
            <a:endParaRPr lang="en-ZA" dirty="0"/>
          </a:p>
        </p:txBody>
      </p:sp>
      <p:sp>
        <p:nvSpPr>
          <p:cNvPr id="10" name="Oval 9"/>
          <p:cNvSpPr/>
          <p:nvPr/>
        </p:nvSpPr>
        <p:spPr>
          <a:xfrm>
            <a:off x="1832157" y="1129060"/>
            <a:ext cx="115190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Grids</a:t>
            </a:r>
            <a:endParaRPr lang="en-ZA" dirty="0"/>
          </a:p>
        </p:txBody>
      </p:sp>
      <p:sp>
        <p:nvSpPr>
          <p:cNvPr id="11" name="Oval 10"/>
          <p:cNvSpPr/>
          <p:nvPr/>
        </p:nvSpPr>
        <p:spPr>
          <a:xfrm>
            <a:off x="5957034" y="1135197"/>
            <a:ext cx="115190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Grids</a:t>
            </a:r>
            <a:endParaRPr lang="en-ZA" dirty="0"/>
          </a:p>
        </p:txBody>
      </p:sp>
      <p:cxnSp>
        <p:nvCxnSpPr>
          <p:cNvPr id="15" name="Straight Arrow Connector 14"/>
          <p:cNvCxnSpPr>
            <a:stCxn id="6" idx="5"/>
            <a:endCxn id="21" idx="1"/>
          </p:cNvCxnSpPr>
          <p:nvPr/>
        </p:nvCxnSpPr>
        <p:spPr>
          <a:xfrm>
            <a:off x="1338858" y="2241566"/>
            <a:ext cx="1640290" cy="7481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</p:cNvCxnSpPr>
          <p:nvPr/>
        </p:nvCxnSpPr>
        <p:spPr>
          <a:xfrm>
            <a:off x="2408110" y="1633116"/>
            <a:ext cx="1460149" cy="9605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4"/>
          </p:cNvCxnSpPr>
          <p:nvPr/>
        </p:nvCxnSpPr>
        <p:spPr>
          <a:xfrm flipH="1">
            <a:off x="5148064" y="1639253"/>
            <a:ext cx="1384923" cy="9449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79148" y="2593655"/>
            <a:ext cx="3147459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Outage Scheduling </a:t>
            </a:r>
            <a:r>
              <a:rPr lang="en-US" dirty="0"/>
              <a:t>D</a:t>
            </a:r>
            <a:r>
              <a:rPr lang="en-US" dirty="0" smtClean="0"/>
              <a:t>epartment</a:t>
            </a:r>
            <a:endParaRPr lang="en-Z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31262" y="3385743"/>
            <a:ext cx="0" cy="648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553699" y="4032485"/>
            <a:ext cx="1998358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 Planning department</a:t>
            </a:r>
            <a:endParaRPr lang="en-ZA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31262" y="4824573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48722" y="5282687"/>
            <a:ext cx="2808312" cy="791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Information </a:t>
            </a:r>
            <a:r>
              <a:rPr lang="en-US" dirty="0" smtClean="0"/>
              <a:t>is then relayed to the necessary stakeholders</a:t>
            </a:r>
            <a:endParaRPr lang="en-ZA" dirty="0"/>
          </a:p>
        </p:txBody>
      </p:sp>
      <p:sp>
        <p:nvSpPr>
          <p:cNvPr id="18" name="Oval 17"/>
          <p:cNvSpPr/>
          <p:nvPr/>
        </p:nvSpPr>
        <p:spPr>
          <a:xfrm>
            <a:off x="7596336" y="1811327"/>
            <a:ext cx="115190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Grids</a:t>
            </a:r>
            <a:endParaRPr lang="en-ZA" dirty="0"/>
          </a:p>
        </p:txBody>
      </p:sp>
      <p:cxnSp>
        <p:nvCxnSpPr>
          <p:cNvPr id="20" name="Straight Arrow Connector 19"/>
          <p:cNvCxnSpPr>
            <a:stCxn id="18" idx="2"/>
            <a:endCxn id="21" idx="3"/>
          </p:cNvCxnSpPr>
          <p:nvPr/>
        </p:nvCxnSpPr>
        <p:spPr>
          <a:xfrm flipH="1">
            <a:off x="6126607" y="2063355"/>
            <a:ext cx="1469729" cy="92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976924" y="1062217"/>
            <a:ext cx="115190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Grids</a:t>
            </a:r>
            <a:endParaRPr lang="en-ZA" dirty="0"/>
          </a:p>
        </p:txBody>
      </p:sp>
      <p:cxnSp>
        <p:nvCxnSpPr>
          <p:cNvPr id="26" name="Straight Arrow Connector 25"/>
          <p:cNvCxnSpPr>
            <a:stCxn id="25" idx="4"/>
          </p:cNvCxnSpPr>
          <p:nvPr/>
        </p:nvCxnSpPr>
        <p:spPr>
          <a:xfrm flipH="1">
            <a:off x="4550384" y="1566273"/>
            <a:ext cx="2493" cy="10196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024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21" grpId="0" animBg="1"/>
      <p:bldP spid="24" grpId="0" animBg="1"/>
      <p:bldP spid="28" grpId="0" animBg="1"/>
      <p:bldP spid="18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Hera-Midas 400 kV line outage 19</a:t>
            </a:r>
            <a:r>
              <a:rPr lang="en-US" baseline="30000" dirty="0" smtClean="0"/>
              <a:t>th</a:t>
            </a:r>
            <a:r>
              <a:rPr lang="en-US" dirty="0" smtClean="0"/>
              <a:t> July 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8</a:t>
            </a:fld>
            <a:endParaRPr lang="en-ZA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62095071"/>
              </p:ext>
            </p:extLst>
          </p:nvPr>
        </p:nvGraphicFramePr>
        <p:xfrm>
          <a:off x="226792" y="1124744"/>
          <a:ext cx="871296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827584" y="2322695"/>
            <a:ext cx="6624736" cy="0"/>
          </a:xfrm>
          <a:prstGeom prst="line">
            <a:avLst/>
          </a:prstGeom>
          <a:ln w="28575">
            <a:solidFill>
              <a:srgbClr val="963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3848" y="2322695"/>
            <a:ext cx="0" cy="184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584" y="5373216"/>
            <a:ext cx="574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minute snapshot </a:t>
            </a:r>
            <a:r>
              <a:rPr lang="en-US" dirty="0"/>
              <a:t>taken at </a:t>
            </a:r>
            <a:r>
              <a:rPr lang="en-US" dirty="0" smtClean="0"/>
              <a:t>08:40 </a:t>
            </a:r>
            <a:r>
              <a:rPr lang="en-US" dirty="0"/>
              <a:t>for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June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Simulate using PSS/E</a:t>
            </a:r>
            <a:endParaRPr lang="en-Z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48064" y="2322695"/>
            <a:ext cx="0" cy="1841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170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casefile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6C4E4-F781-410B-AD6C-1AF225F5EE3D}" type="slidenum">
              <a:rPr lang="en-ZA" smtClean="0"/>
              <a:pPr>
                <a:defRPr/>
              </a:pPr>
              <a:t>9</a:t>
            </a:fld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9986"/>
            <a:ext cx="9144000" cy="52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157"/>
            <a:ext cx="8998460" cy="486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719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vish Mathuradas 6 month Presentation ">
  <a:themeElements>
    <a:clrScheme name="">
      <a:dk1>
        <a:srgbClr val="003896"/>
      </a:dk1>
      <a:lt1>
        <a:srgbClr val="FFFFFF"/>
      </a:lt1>
      <a:dk2>
        <a:srgbClr val="FFFFFF"/>
      </a:dk2>
      <a:lt2>
        <a:srgbClr val="DDDDDD"/>
      </a:lt2>
      <a:accent1>
        <a:srgbClr val="003896"/>
      </a:accent1>
      <a:accent2>
        <a:srgbClr val="83725B"/>
      </a:accent2>
      <a:accent3>
        <a:srgbClr val="FFFFFF"/>
      </a:accent3>
      <a:accent4>
        <a:srgbClr val="002E7F"/>
      </a:accent4>
      <a:accent5>
        <a:srgbClr val="AAAEC9"/>
      </a:accent5>
      <a:accent6>
        <a:srgbClr val="766752"/>
      </a:accent6>
      <a:hlink>
        <a:srgbClr val="83725B"/>
      </a:hlink>
      <a:folHlink>
        <a:srgbClr val="858705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8587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E7AE1C14961F4CB4E6634D7586B7CC" ma:contentTypeVersion="4" ma:contentTypeDescription="Create a new document." ma:contentTypeScope="" ma:versionID="c7b1ab8696751dcce6a628a85cb2b4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2fbca5c5370dac9c3d4998c44aad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87F32D-8760-4017-9EFD-29B6DAAB9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6E53BA-BC3F-4B85-AAF2-EBEDC46C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7FA9B4-A13F-44D2-8D14-67C0DB560FAF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Kavish Mathuradas 6 month Presentation </Template>
  <TotalTime>29860</TotalTime>
  <Words>1154</Words>
  <Application>Microsoft Office PowerPoint</Application>
  <PresentationFormat>On-screen Show (4:3)</PresentationFormat>
  <Paragraphs>258</Paragraphs>
  <Slides>26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Kavish Mathuradas 6 month Presentation </vt:lpstr>
      <vt:lpstr>Custom Design</vt:lpstr>
      <vt:lpstr>PDE EiT Assessment  (18 month review)</vt:lpstr>
      <vt:lpstr>Content</vt:lpstr>
      <vt:lpstr>Eskom life saving rules</vt:lpstr>
      <vt:lpstr>Training </vt:lpstr>
      <vt:lpstr>System Operator</vt:lpstr>
      <vt:lpstr>System Operator hierarchy</vt:lpstr>
      <vt:lpstr>Network Appraisals – Outage studies</vt:lpstr>
      <vt:lpstr>Hera-Midas 400 kV line outage 19th July </vt:lpstr>
      <vt:lpstr>Modifying the casefile</vt:lpstr>
      <vt:lpstr>Simulating the outage</vt:lpstr>
      <vt:lpstr>Contingency analysis</vt:lpstr>
      <vt:lpstr>Lessons learnt</vt:lpstr>
      <vt:lpstr>Protection Technology</vt:lpstr>
      <vt:lpstr>Busbar protection philosophy</vt:lpstr>
      <vt:lpstr>Current differential protection – Through-faults and in zone faults </vt:lpstr>
      <vt:lpstr>Equivalent circuit for through-fault conditions with CT saturation</vt:lpstr>
      <vt:lpstr>Feeder protection scheme refurbishment</vt:lpstr>
      <vt:lpstr>Requirements</vt:lpstr>
      <vt:lpstr>Design process</vt:lpstr>
      <vt:lpstr>Phase III proposed solution </vt:lpstr>
      <vt:lpstr>Copper Clad Aluminium Alloy (CCAA) cable specification</vt:lpstr>
      <vt:lpstr>CCAA cables specification (contd…)</vt:lpstr>
      <vt:lpstr>LV CCAA cable specification</vt:lpstr>
      <vt:lpstr>NRS WG report</vt:lpstr>
      <vt:lpstr>General remarks</vt:lpstr>
      <vt:lpstr>PowerPoint Presentation</vt:lpstr>
    </vt:vector>
  </TitlesOfParts>
  <Company>Eskom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 EiT Assessment  (6 month review)</dc:title>
  <dc:creator>Kavish Mathuradas</dc:creator>
  <cp:lastModifiedBy>Teboho Lekeno</cp:lastModifiedBy>
  <cp:revision>573</cp:revision>
  <dcterms:created xsi:type="dcterms:W3CDTF">2017-10-10T16:53:41Z</dcterms:created>
  <dcterms:modified xsi:type="dcterms:W3CDTF">2020-12-10T01:14:13Z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0x010100B9E7AE1C14961F4CB4E6634D7586B7CC</vt:lpwstr>
  </property>
</Properties>
</file>