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291" r:id="rId6"/>
    <p:sldId id="296" r:id="rId7"/>
    <p:sldId id="347" r:id="rId8"/>
    <p:sldId id="342" r:id="rId9"/>
    <p:sldId id="335" r:id="rId10"/>
    <p:sldId id="338" r:id="rId11"/>
    <p:sldId id="349" r:id="rId12"/>
    <p:sldId id="344" r:id="rId13"/>
    <p:sldId id="339" r:id="rId14"/>
    <p:sldId id="346" r:id="rId15"/>
    <p:sldId id="345" r:id="rId16"/>
    <p:sldId id="328" r:id="rId17"/>
    <p:sldId id="331" r:id="rId18"/>
    <p:sldId id="330" r:id="rId19"/>
    <p:sldId id="329" r:id="rId20"/>
    <p:sldId id="325" r:id="rId21"/>
    <p:sldId id="327" r:id="rId22"/>
    <p:sldId id="343" r:id="rId23"/>
    <p:sldId id="340" r:id="rId24"/>
    <p:sldId id="350" r:id="rId25"/>
    <p:sldId id="334" r:id="rId26"/>
  </p:sldIdLst>
  <p:sldSz cx="9144000" cy="6858000" type="screen4x3"/>
  <p:notesSz cx="10020300" cy="6888163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30F"/>
    <a:srgbClr val="83725B"/>
    <a:srgbClr val="003896"/>
    <a:srgbClr val="B2B2B2"/>
    <a:srgbClr val="C0C0C0"/>
    <a:srgbClr val="EAEAEA"/>
    <a:srgbClr val="C97A00"/>
    <a:srgbClr val="858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94660"/>
  </p:normalViewPr>
  <p:slideViewPr>
    <p:cSldViewPr snapToObjects="1">
      <p:cViewPr>
        <p:scale>
          <a:sx n="90" d="100"/>
          <a:sy n="90" d="100"/>
        </p:scale>
        <p:origin x="-1284" y="-6"/>
      </p:cViewPr>
      <p:guideLst>
        <p:guide orient="horz" pos="1253"/>
        <p:guide orient="horz" pos="890"/>
        <p:guide orient="horz" pos="3657"/>
        <p:guide orient="horz" pos="1752"/>
        <p:guide orient="horz" pos="4156"/>
        <p:guide orient="horz" pos="3475"/>
        <p:guide pos="5556"/>
        <p:guide pos="5420"/>
        <p:guide pos="340"/>
        <p:guide pos="576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F9369-F47F-4BF3-B7A8-184BFB9AD598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9DEE1D80-86EE-4C31-963E-F8F94A0ECDFA}">
      <dgm:prSet phldrT="[Text]"/>
      <dgm:spPr/>
      <dgm:t>
        <a:bodyPr/>
        <a:lstStyle/>
        <a:p>
          <a:r>
            <a:rPr lang="en-US" dirty="0" smtClean="0"/>
            <a:t>HV Plant</a:t>
          </a:r>
          <a:endParaRPr lang="en-ZA" dirty="0"/>
        </a:p>
      </dgm:t>
    </dgm:pt>
    <dgm:pt modelId="{73C1CB2F-53EE-4103-841D-D7912D3F08A7}" type="parTrans" cxnId="{BE5B910B-8215-42FB-85A4-43BFC2CC5CBD}">
      <dgm:prSet/>
      <dgm:spPr/>
      <dgm:t>
        <a:bodyPr/>
        <a:lstStyle/>
        <a:p>
          <a:endParaRPr lang="en-ZA"/>
        </a:p>
      </dgm:t>
    </dgm:pt>
    <dgm:pt modelId="{F5DF57E3-78DB-4830-A8A1-9A0F136DC415}" type="sibTrans" cxnId="{BE5B910B-8215-42FB-85A4-43BFC2CC5CBD}">
      <dgm:prSet/>
      <dgm:spPr/>
      <dgm:t>
        <a:bodyPr/>
        <a:lstStyle/>
        <a:p>
          <a:endParaRPr lang="en-ZA"/>
        </a:p>
      </dgm:t>
    </dgm:pt>
    <dgm:pt modelId="{4973C39E-702D-4AFC-BD55-CB2AB29B3E81}">
      <dgm:prSet phldrT="[Text]"/>
      <dgm:spPr/>
      <dgm:t>
        <a:bodyPr/>
        <a:lstStyle/>
        <a:p>
          <a:r>
            <a:rPr lang="en-US" dirty="0" smtClean="0"/>
            <a:t>HV Plant</a:t>
          </a:r>
        </a:p>
        <a:p>
          <a:r>
            <a:rPr lang="en-US" dirty="0" smtClean="0"/>
            <a:t>(Sidwell Mtetwa)</a:t>
          </a:r>
          <a:endParaRPr lang="en-ZA" dirty="0"/>
        </a:p>
      </dgm:t>
    </dgm:pt>
    <dgm:pt modelId="{42F2A8AD-B20B-4EB3-AB4C-413B3646B95A}" type="parTrans" cxnId="{2BA273F1-2F07-4C7C-AC21-B7690766C078}">
      <dgm:prSet/>
      <dgm:spPr/>
      <dgm:t>
        <a:bodyPr/>
        <a:lstStyle/>
        <a:p>
          <a:endParaRPr lang="en-ZA"/>
        </a:p>
      </dgm:t>
    </dgm:pt>
    <dgm:pt modelId="{2D33AE13-EE71-43F3-BB66-CBE5A0A77907}" type="sibTrans" cxnId="{2BA273F1-2F07-4C7C-AC21-B7690766C078}">
      <dgm:prSet/>
      <dgm:spPr/>
      <dgm:t>
        <a:bodyPr/>
        <a:lstStyle/>
        <a:p>
          <a:endParaRPr lang="en-ZA"/>
        </a:p>
      </dgm:t>
    </dgm:pt>
    <dgm:pt modelId="{26245ECA-DE6E-4A18-8C83-2CD77BB64AC4}">
      <dgm:prSet phldrT="[Text]"/>
      <dgm:spPr/>
      <dgm:t>
        <a:bodyPr/>
        <a:lstStyle/>
        <a:p>
          <a:r>
            <a:rPr lang="en-US" dirty="0" smtClean="0"/>
            <a:t>3 month (Mar-Jun)</a:t>
          </a:r>
          <a:endParaRPr lang="en-ZA" dirty="0"/>
        </a:p>
      </dgm:t>
    </dgm:pt>
    <dgm:pt modelId="{13847A14-408C-4440-A064-0F32C9BFF5CA}" type="parTrans" cxnId="{DDF9C3E2-CC04-4933-B597-99FDAB907B8F}">
      <dgm:prSet/>
      <dgm:spPr/>
      <dgm:t>
        <a:bodyPr/>
        <a:lstStyle/>
        <a:p>
          <a:endParaRPr lang="en-ZA"/>
        </a:p>
      </dgm:t>
    </dgm:pt>
    <dgm:pt modelId="{326BB0B4-A1B5-449C-B131-DB34EE5090D0}" type="sibTrans" cxnId="{DDF9C3E2-CC04-4933-B597-99FDAB907B8F}">
      <dgm:prSet/>
      <dgm:spPr/>
      <dgm:t>
        <a:bodyPr/>
        <a:lstStyle/>
        <a:p>
          <a:endParaRPr lang="en-ZA"/>
        </a:p>
      </dgm:t>
    </dgm:pt>
    <dgm:pt modelId="{F01A226C-697F-4DE6-8D5A-D8537C43B012}">
      <dgm:prSet phldrT="[Text]"/>
      <dgm:spPr/>
      <dgm:t>
        <a:bodyPr/>
        <a:lstStyle/>
        <a:p>
          <a:r>
            <a:rPr lang="en-US" dirty="0" smtClean="0"/>
            <a:t>PTM&amp;C</a:t>
          </a:r>
          <a:endParaRPr lang="en-ZA" dirty="0"/>
        </a:p>
      </dgm:t>
    </dgm:pt>
    <dgm:pt modelId="{3F2DF2C7-76AD-4DCD-BA4D-C3A0792457FE}" type="parTrans" cxnId="{F130C7C1-D5AF-4E37-BA6A-E062808DB022}">
      <dgm:prSet/>
      <dgm:spPr/>
      <dgm:t>
        <a:bodyPr/>
        <a:lstStyle/>
        <a:p>
          <a:endParaRPr lang="en-ZA"/>
        </a:p>
      </dgm:t>
    </dgm:pt>
    <dgm:pt modelId="{E82BA42B-1568-4E83-8D21-2AEA281C12AA}" type="sibTrans" cxnId="{F130C7C1-D5AF-4E37-BA6A-E062808DB022}">
      <dgm:prSet/>
      <dgm:spPr/>
      <dgm:t>
        <a:bodyPr/>
        <a:lstStyle/>
        <a:p>
          <a:endParaRPr lang="en-ZA"/>
        </a:p>
      </dgm:t>
    </dgm:pt>
    <dgm:pt modelId="{D2794A9A-0082-45EB-87F1-1B41FC39AEFD}">
      <dgm:prSet phldrT="[Text]"/>
      <dgm:spPr/>
      <dgm:t>
        <a:bodyPr/>
        <a:lstStyle/>
        <a:p>
          <a:r>
            <a:rPr lang="en-US" dirty="0" smtClean="0"/>
            <a:t>Control &amp; Automation</a:t>
          </a:r>
        </a:p>
        <a:p>
          <a:r>
            <a:rPr lang="en-US" dirty="0" smtClean="0"/>
            <a:t>(Tjaart Visser)</a:t>
          </a:r>
          <a:endParaRPr lang="en-ZA" dirty="0"/>
        </a:p>
      </dgm:t>
    </dgm:pt>
    <dgm:pt modelId="{6029F6D8-7CD5-4788-B4EB-981AA5A3AA58}" type="parTrans" cxnId="{E1E60B7C-B673-41E8-8445-FEC22A6070CF}">
      <dgm:prSet/>
      <dgm:spPr/>
      <dgm:t>
        <a:bodyPr/>
        <a:lstStyle/>
        <a:p>
          <a:endParaRPr lang="en-ZA"/>
        </a:p>
      </dgm:t>
    </dgm:pt>
    <dgm:pt modelId="{637E95E0-FE61-4278-8697-53C175C7CF8E}" type="sibTrans" cxnId="{E1E60B7C-B673-41E8-8445-FEC22A6070CF}">
      <dgm:prSet/>
      <dgm:spPr/>
      <dgm:t>
        <a:bodyPr/>
        <a:lstStyle/>
        <a:p>
          <a:endParaRPr lang="en-ZA"/>
        </a:p>
      </dgm:t>
    </dgm:pt>
    <dgm:pt modelId="{71012053-9AE9-41E5-AA5B-E230491A49B0}">
      <dgm:prSet phldrT="[Text]"/>
      <dgm:spPr/>
      <dgm:t>
        <a:bodyPr/>
        <a:lstStyle/>
        <a:p>
          <a:r>
            <a:rPr lang="en-US" dirty="0" smtClean="0"/>
            <a:t>3 month (Sept-in progress)</a:t>
          </a:r>
          <a:endParaRPr lang="en-ZA" dirty="0"/>
        </a:p>
      </dgm:t>
    </dgm:pt>
    <dgm:pt modelId="{B8473C71-B1E3-4251-9356-982F0047C9DD}" type="parTrans" cxnId="{0EE5C36F-2412-4801-B3B5-159F03C2384B}">
      <dgm:prSet/>
      <dgm:spPr/>
      <dgm:t>
        <a:bodyPr/>
        <a:lstStyle/>
        <a:p>
          <a:endParaRPr lang="en-ZA"/>
        </a:p>
      </dgm:t>
    </dgm:pt>
    <dgm:pt modelId="{C26E17C7-CE4A-46D4-9988-E8F17284EA47}" type="sibTrans" cxnId="{0EE5C36F-2412-4801-B3B5-159F03C2384B}">
      <dgm:prSet/>
      <dgm:spPr/>
      <dgm:t>
        <a:bodyPr/>
        <a:lstStyle/>
        <a:p>
          <a:endParaRPr lang="en-ZA"/>
        </a:p>
      </dgm:t>
    </dgm:pt>
    <dgm:pt modelId="{425F7F25-D6B6-4607-9DCF-6B15E0C7F579}" type="pres">
      <dgm:prSet presAssocID="{3CDF9369-F47F-4BF3-B7A8-184BFB9AD5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95C3BF8-D180-4037-9D94-9BE07A86009A}" type="pres">
      <dgm:prSet presAssocID="{F01A226C-697F-4DE6-8D5A-D8537C43B012}" presName="boxAndChildren" presStyleCnt="0"/>
      <dgm:spPr/>
    </dgm:pt>
    <dgm:pt modelId="{5EF89828-54E5-430F-BD9A-F290042B3187}" type="pres">
      <dgm:prSet presAssocID="{F01A226C-697F-4DE6-8D5A-D8537C43B012}" presName="parentTextBox" presStyleLbl="node1" presStyleIdx="0" presStyleCnt="2"/>
      <dgm:spPr/>
      <dgm:t>
        <a:bodyPr/>
        <a:lstStyle/>
        <a:p>
          <a:endParaRPr lang="en-ZA"/>
        </a:p>
      </dgm:t>
    </dgm:pt>
    <dgm:pt modelId="{D8560E9B-3DFE-4307-A813-7F67B033230B}" type="pres">
      <dgm:prSet presAssocID="{F01A226C-697F-4DE6-8D5A-D8537C43B012}" presName="entireBox" presStyleLbl="node1" presStyleIdx="0" presStyleCnt="2"/>
      <dgm:spPr/>
      <dgm:t>
        <a:bodyPr/>
        <a:lstStyle/>
        <a:p>
          <a:endParaRPr lang="en-ZA"/>
        </a:p>
      </dgm:t>
    </dgm:pt>
    <dgm:pt modelId="{94746A0E-3A30-4A91-901E-8B21E6590B8E}" type="pres">
      <dgm:prSet presAssocID="{F01A226C-697F-4DE6-8D5A-D8537C43B012}" presName="descendantBox" presStyleCnt="0"/>
      <dgm:spPr/>
    </dgm:pt>
    <dgm:pt modelId="{4110031E-BF69-4A80-9865-99DD300F2CDD}" type="pres">
      <dgm:prSet presAssocID="{D2794A9A-0082-45EB-87F1-1B41FC39AEFD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875B53-68DC-4FA0-BE80-39B8C79C7221}" type="pres">
      <dgm:prSet presAssocID="{71012053-9AE9-41E5-AA5B-E230491A49B0}" presName="childTextBo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1D6EB2D7-48F1-4114-AAA8-5AEAABD0449E}" type="pres">
      <dgm:prSet presAssocID="{F5DF57E3-78DB-4830-A8A1-9A0F136DC415}" presName="sp" presStyleCnt="0"/>
      <dgm:spPr/>
    </dgm:pt>
    <dgm:pt modelId="{47D9AE3E-A4D6-48F1-A503-AF790E2448DE}" type="pres">
      <dgm:prSet presAssocID="{9DEE1D80-86EE-4C31-963E-F8F94A0ECDFA}" presName="arrowAndChildren" presStyleCnt="0"/>
      <dgm:spPr/>
    </dgm:pt>
    <dgm:pt modelId="{F442C6BF-D96D-465E-AC69-19C0AA183DC3}" type="pres">
      <dgm:prSet presAssocID="{9DEE1D80-86EE-4C31-963E-F8F94A0ECDFA}" presName="parentTextArrow" presStyleLbl="node1" presStyleIdx="0" presStyleCnt="2"/>
      <dgm:spPr/>
      <dgm:t>
        <a:bodyPr/>
        <a:lstStyle/>
        <a:p>
          <a:endParaRPr lang="en-ZA"/>
        </a:p>
      </dgm:t>
    </dgm:pt>
    <dgm:pt modelId="{67584FE7-0AF0-4A40-B4E5-1D99C3FA136E}" type="pres">
      <dgm:prSet presAssocID="{9DEE1D80-86EE-4C31-963E-F8F94A0ECDFA}" presName="arrow" presStyleLbl="node1" presStyleIdx="1" presStyleCnt="2"/>
      <dgm:spPr/>
      <dgm:t>
        <a:bodyPr/>
        <a:lstStyle/>
        <a:p>
          <a:endParaRPr lang="en-ZA"/>
        </a:p>
      </dgm:t>
    </dgm:pt>
    <dgm:pt modelId="{74D9E0CC-82BC-4A21-AC5F-83508B7649CB}" type="pres">
      <dgm:prSet presAssocID="{9DEE1D80-86EE-4C31-963E-F8F94A0ECDFA}" presName="descendantArrow" presStyleCnt="0"/>
      <dgm:spPr/>
    </dgm:pt>
    <dgm:pt modelId="{90326B00-0774-4B17-B0CD-4EDDE2DBA091}" type="pres">
      <dgm:prSet presAssocID="{4973C39E-702D-4AFC-BD55-CB2AB29B3E81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D0BCDAF9-80A6-4646-ABA0-AC37B52AF189}" type="pres">
      <dgm:prSet presAssocID="{26245ECA-DE6E-4A18-8C83-2CD77BB64AC4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0EE5C36F-2412-4801-B3B5-159F03C2384B}" srcId="{F01A226C-697F-4DE6-8D5A-D8537C43B012}" destId="{71012053-9AE9-41E5-AA5B-E230491A49B0}" srcOrd="1" destOrd="0" parTransId="{B8473C71-B1E3-4251-9356-982F0047C9DD}" sibTransId="{C26E17C7-CE4A-46D4-9988-E8F17284EA47}"/>
    <dgm:cxn modelId="{DDF9C3E2-CC04-4933-B597-99FDAB907B8F}" srcId="{9DEE1D80-86EE-4C31-963E-F8F94A0ECDFA}" destId="{26245ECA-DE6E-4A18-8C83-2CD77BB64AC4}" srcOrd="1" destOrd="0" parTransId="{13847A14-408C-4440-A064-0F32C9BFF5CA}" sibTransId="{326BB0B4-A1B5-449C-B131-DB34EE5090D0}"/>
    <dgm:cxn modelId="{BB3D163C-1970-4C4B-9316-A3535CC7BB7D}" type="presOf" srcId="{D2794A9A-0082-45EB-87F1-1B41FC39AEFD}" destId="{4110031E-BF69-4A80-9865-99DD300F2CDD}" srcOrd="0" destOrd="0" presId="urn:microsoft.com/office/officeart/2005/8/layout/process4"/>
    <dgm:cxn modelId="{3475FF29-FEFB-4E7A-B6F7-01FE5389DBFC}" type="presOf" srcId="{F01A226C-697F-4DE6-8D5A-D8537C43B012}" destId="{5EF89828-54E5-430F-BD9A-F290042B3187}" srcOrd="0" destOrd="0" presId="urn:microsoft.com/office/officeart/2005/8/layout/process4"/>
    <dgm:cxn modelId="{2BA273F1-2F07-4C7C-AC21-B7690766C078}" srcId="{9DEE1D80-86EE-4C31-963E-F8F94A0ECDFA}" destId="{4973C39E-702D-4AFC-BD55-CB2AB29B3E81}" srcOrd="0" destOrd="0" parTransId="{42F2A8AD-B20B-4EB3-AB4C-413B3646B95A}" sibTransId="{2D33AE13-EE71-43F3-BB66-CBE5A0A77907}"/>
    <dgm:cxn modelId="{317DE396-CF37-446D-9ABA-91D8B8608632}" type="presOf" srcId="{F01A226C-697F-4DE6-8D5A-D8537C43B012}" destId="{D8560E9B-3DFE-4307-A813-7F67B033230B}" srcOrd="1" destOrd="0" presId="urn:microsoft.com/office/officeart/2005/8/layout/process4"/>
    <dgm:cxn modelId="{DEC298A2-2898-4302-80C9-63C7525B0590}" type="presOf" srcId="{26245ECA-DE6E-4A18-8C83-2CD77BB64AC4}" destId="{D0BCDAF9-80A6-4646-ABA0-AC37B52AF189}" srcOrd="0" destOrd="0" presId="urn:microsoft.com/office/officeart/2005/8/layout/process4"/>
    <dgm:cxn modelId="{F1AD8A1D-FC7B-4E90-A9CD-A50B13B1D74F}" type="presOf" srcId="{9DEE1D80-86EE-4C31-963E-F8F94A0ECDFA}" destId="{67584FE7-0AF0-4A40-B4E5-1D99C3FA136E}" srcOrd="1" destOrd="0" presId="urn:microsoft.com/office/officeart/2005/8/layout/process4"/>
    <dgm:cxn modelId="{94066DC9-202A-4991-BB7B-04784221C18B}" type="presOf" srcId="{9DEE1D80-86EE-4C31-963E-F8F94A0ECDFA}" destId="{F442C6BF-D96D-465E-AC69-19C0AA183DC3}" srcOrd="0" destOrd="0" presId="urn:microsoft.com/office/officeart/2005/8/layout/process4"/>
    <dgm:cxn modelId="{BE5B910B-8215-42FB-85A4-43BFC2CC5CBD}" srcId="{3CDF9369-F47F-4BF3-B7A8-184BFB9AD598}" destId="{9DEE1D80-86EE-4C31-963E-F8F94A0ECDFA}" srcOrd="0" destOrd="0" parTransId="{73C1CB2F-53EE-4103-841D-D7912D3F08A7}" sibTransId="{F5DF57E3-78DB-4830-A8A1-9A0F136DC415}"/>
    <dgm:cxn modelId="{F130C7C1-D5AF-4E37-BA6A-E062808DB022}" srcId="{3CDF9369-F47F-4BF3-B7A8-184BFB9AD598}" destId="{F01A226C-697F-4DE6-8D5A-D8537C43B012}" srcOrd="1" destOrd="0" parTransId="{3F2DF2C7-76AD-4DCD-BA4D-C3A0792457FE}" sibTransId="{E82BA42B-1568-4E83-8D21-2AEA281C12AA}"/>
    <dgm:cxn modelId="{BAF7FC60-0262-4D04-88B0-2F881ADDAAF1}" type="presOf" srcId="{71012053-9AE9-41E5-AA5B-E230491A49B0}" destId="{23875B53-68DC-4FA0-BE80-39B8C79C7221}" srcOrd="0" destOrd="0" presId="urn:microsoft.com/office/officeart/2005/8/layout/process4"/>
    <dgm:cxn modelId="{FCFDD68A-9F4E-46CE-A0E5-981A4070043F}" type="presOf" srcId="{4973C39E-702D-4AFC-BD55-CB2AB29B3E81}" destId="{90326B00-0774-4B17-B0CD-4EDDE2DBA091}" srcOrd="0" destOrd="0" presId="urn:microsoft.com/office/officeart/2005/8/layout/process4"/>
    <dgm:cxn modelId="{E1E60B7C-B673-41E8-8445-FEC22A6070CF}" srcId="{F01A226C-697F-4DE6-8D5A-D8537C43B012}" destId="{D2794A9A-0082-45EB-87F1-1B41FC39AEFD}" srcOrd="0" destOrd="0" parTransId="{6029F6D8-7CD5-4788-B4EB-981AA5A3AA58}" sibTransId="{637E95E0-FE61-4278-8697-53C175C7CF8E}"/>
    <dgm:cxn modelId="{CDB6B8CC-81F7-4110-97E6-177A73DEC266}" type="presOf" srcId="{3CDF9369-F47F-4BF3-B7A8-184BFB9AD598}" destId="{425F7F25-D6B6-4607-9DCF-6B15E0C7F579}" srcOrd="0" destOrd="0" presId="urn:microsoft.com/office/officeart/2005/8/layout/process4"/>
    <dgm:cxn modelId="{042FA9D0-AA3D-4B77-A138-B1A974B4F460}" type="presParOf" srcId="{425F7F25-D6B6-4607-9DCF-6B15E0C7F579}" destId="{795C3BF8-D180-4037-9D94-9BE07A86009A}" srcOrd="0" destOrd="0" presId="urn:microsoft.com/office/officeart/2005/8/layout/process4"/>
    <dgm:cxn modelId="{A5D7726E-E7C0-40CF-B75B-01DFBA219C88}" type="presParOf" srcId="{795C3BF8-D180-4037-9D94-9BE07A86009A}" destId="{5EF89828-54E5-430F-BD9A-F290042B3187}" srcOrd="0" destOrd="0" presId="urn:microsoft.com/office/officeart/2005/8/layout/process4"/>
    <dgm:cxn modelId="{94B674E7-F110-40D2-91E1-F741AC6BA22D}" type="presParOf" srcId="{795C3BF8-D180-4037-9D94-9BE07A86009A}" destId="{D8560E9B-3DFE-4307-A813-7F67B033230B}" srcOrd="1" destOrd="0" presId="urn:microsoft.com/office/officeart/2005/8/layout/process4"/>
    <dgm:cxn modelId="{46E45FF5-B6B4-4ADE-B300-5A11137DABC8}" type="presParOf" srcId="{795C3BF8-D180-4037-9D94-9BE07A86009A}" destId="{94746A0E-3A30-4A91-901E-8B21E6590B8E}" srcOrd="2" destOrd="0" presId="urn:microsoft.com/office/officeart/2005/8/layout/process4"/>
    <dgm:cxn modelId="{C531F5CC-CF8D-4BDA-B5F7-2C42EC266068}" type="presParOf" srcId="{94746A0E-3A30-4A91-901E-8B21E6590B8E}" destId="{4110031E-BF69-4A80-9865-99DD300F2CDD}" srcOrd="0" destOrd="0" presId="urn:microsoft.com/office/officeart/2005/8/layout/process4"/>
    <dgm:cxn modelId="{8602CAF1-3D41-4273-B0B1-DFFF6030FD8E}" type="presParOf" srcId="{94746A0E-3A30-4A91-901E-8B21E6590B8E}" destId="{23875B53-68DC-4FA0-BE80-39B8C79C7221}" srcOrd="1" destOrd="0" presId="urn:microsoft.com/office/officeart/2005/8/layout/process4"/>
    <dgm:cxn modelId="{96A27A57-65D6-4F89-9FBD-0D94AFBF1C31}" type="presParOf" srcId="{425F7F25-D6B6-4607-9DCF-6B15E0C7F579}" destId="{1D6EB2D7-48F1-4114-AAA8-5AEAABD0449E}" srcOrd="1" destOrd="0" presId="urn:microsoft.com/office/officeart/2005/8/layout/process4"/>
    <dgm:cxn modelId="{7C8DCE52-3269-4D34-BFE5-3F9D0C4DD361}" type="presParOf" srcId="{425F7F25-D6B6-4607-9DCF-6B15E0C7F579}" destId="{47D9AE3E-A4D6-48F1-A503-AF790E2448DE}" srcOrd="2" destOrd="0" presId="urn:microsoft.com/office/officeart/2005/8/layout/process4"/>
    <dgm:cxn modelId="{D43B3D67-5207-4A9B-B4C3-8033876BFEDD}" type="presParOf" srcId="{47D9AE3E-A4D6-48F1-A503-AF790E2448DE}" destId="{F442C6BF-D96D-465E-AC69-19C0AA183DC3}" srcOrd="0" destOrd="0" presId="urn:microsoft.com/office/officeart/2005/8/layout/process4"/>
    <dgm:cxn modelId="{1A1D3E78-84FC-4DDD-8AF5-513ED43F69FC}" type="presParOf" srcId="{47D9AE3E-A4D6-48F1-A503-AF790E2448DE}" destId="{67584FE7-0AF0-4A40-B4E5-1D99C3FA136E}" srcOrd="1" destOrd="0" presId="urn:microsoft.com/office/officeart/2005/8/layout/process4"/>
    <dgm:cxn modelId="{4CA76681-C92E-4B74-9AB5-4B413DF28B01}" type="presParOf" srcId="{47D9AE3E-A4D6-48F1-A503-AF790E2448DE}" destId="{74D9E0CC-82BC-4A21-AC5F-83508B7649CB}" srcOrd="2" destOrd="0" presId="urn:microsoft.com/office/officeart/2005/8/layout/process4"/>
    <dgm:cxn modelId="{932EB6BE-3354-42CF-9ECE-2FF09B6A3869}" type="presParOf" srcId="{74D9E0CC-82BC-4A21-AC5F-83508B7649CB}" destId="{90326B00-0774-4B17-B0CD-4EDDE2DBA091}" srcOrd="0" destOrd="0" presId="urn:microsoft.com/office/officeart/2005/8/layout/process4"/>
    <dgm:cxn modelId="{AAECE5F5-8D5A-4C23-9030-7F9FDDC052DE}" type="presParOf" srcId="{74D9E0CC-82BC-4A21-AC5F-83508B7649CB}" destId="{D0BCDAF9-80A6-4646-ABA0-AC37B52AF18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03E72-6841-4D9C-9C84-C74ED10207D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ZA"/>
        </a:p>
      </dgm:t>
    </dgm:pt>
    <dgm:pt modelId="{5E1DE9B9-B2E3-4321-AE8E-FBD84E76C916}">
      <dgm:prSet phldrT="[Text]"/>
      <dgm:spPr/>
      <dgm:t>
        <a:bodyPr/>
        <a:lstStyle/>
        <a:p>
          <a:r>
            <a:rPr lang="en-US" dirty="0" smtClean="0"/>
            <a:t>PTM&amp;C</a:t>
          </a:r>
          <a:endParaRPr lang="en-ZA" dirty="0"/>
        </a:p>
      </dgm:t>
    </dgm:pt>
    <dgm:pt modelId="{3ECE8514-E24F-4971-B625-FCF978DCA0F9}" type="parTrans" cxnId="{26F2C267-98DA-4E88-8AB7-010EF66A23B7}">
      <dgm:prSet/>
      <dgm:spPr/>
      <dgm:t>
        <a:bodyPr/>
        <a:lstStyle/>
        <a:p>
          <a:endParaRPr lang="en-ZA"/>
        </a:p>
      </dgm:t>
    </dgm:pt>
    <dgm:pt modelId="{04817125-DE20-48D3-B667-EE5AABE2B64B}" type="sibTrans" cxnId="{26F2C267-98DA-4E88-8AB7-010EF66A23B7}">
      <dgm:prSet/>
      <dgm:spPr/>
      <dgm:t>
        <a:bodyPr/>
        <a:lstStyle/>
        <a:p>
          <a:endParaRPr lang="en-ZA"/>
        </a:p>
      </dgm:t>
    </dgm:pt>
    <dgm:pt modelId="{3EEE8662-6864-4408-B756-E320A3F2BD7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Control &amp; Automation</a:t>
          </a:r>
          <a:endParaRPr lang="en-ZA" dirty="0"/>
        </a:p>
      </dgm:t>
    </dgm:pt>
    <dgm:pt modelId="{F3AABC6F-2B43-4CE1-A066-1307C571E0FE}" type="parTrans" cxnId="{1A08905A-F0C5-44BD-A073-5E7666D54E62}">
      <dgm:prSet/>
      <dgm:spPr/>
      <dgm:t>
        <a:bodyPr/>
        <a:lstStyle/>
        <a:p>
          <a:endParaRPr lang="en-ZA"/>
        </a:p>
      </dgm:t>
    </dgm:pt>
    <dgm:pt modelId="{93CCE59E-CC40-4E67-A63C-E9E7C534E1F0}" type="sibTrans" cxnId="{1A08905A-F0C5-44BD-A073-5E7666D54E62}">
      <dgm:prSet/>
      <dgm:spPr/>
      <dgm:t>
        <a:bodyPr/>
        <a:lstStyle/>
        <a:p>
          <a:endParaRPr lang="en-ZA"/>
        </a:p>
      </dgm:t>
    </dgm:pt>
    <dgm:pt modelId="{0668FCB5-F528-47EF-9D0A-31F422100DE9}">
      <dgm:prSet phldrT="[Text]"/>
      <dgm:spPr/>
      <dgm:t>
        <a:bodyPr/>
        <a:lstStyle/>
        <a:p>
          <a:r>
            <a:rPr lang="en-US" dirty="0" smtClean="0"/>
            <a:t>DC &amp; Metering</a:t>
          </a:r>
          <a:endParaRPr lang="en-ZA" dirty="0"/>
        </a:p>
      </dgm:t>
    </dgm:pt>
    <dgm:pt modelId="{8F1401C9-7F5B-4C1F-A78E-79758B28380A}" type="parTrans" cxnId="{9B9C0B7F-48A2-4CF2-AECA-0D7139E7C743}">
      <dgm:prSet/>
      <dgm:spPr/>
      <dgm:t>
        <a:bodyPr/>
        <a:lstStyle/>
        <a:p>
          <a:endParaRPr lang="en-ZA"/>
        </a:p>
      </dgm:t>
    </dgm:pt>
    <dgm:pt modelId="{5C791E90-6BB6-46FC-8B66-D3B1D6F4C132}" type="sibTrans" cxnId="{9B9C0B7F-48A2-4CF2-AECA-0D7139E7C743}">
      <dgm:prSet/>
      <dgm:spPr/>
      <dgm:t>
        <a:bodyPr/>
        <a:lstStyle/>
        <a:p>
          <a:endParaRPr lang="en-ZA"/>
        </a:p>
      </dgm:t>
    </dgm:pt>
    <dgm:pt modelId="{44021DDD-AFDA-4D43-9B18-AE1698D1E3C8}">
      <dgm:prSet phldrT="[Text]"/>
      <dgm:spPr/>
      <dgm:t>
        <a:bodyPr/>
        <a:lstStyle/>
        <a:p>
          <a:r>
            <a:rPr lang="en-US" dirty="0" smtClean="0"/>
            <a:t>Telecommunication</a:t>
          </a:r>
          <a:endParaRPr lang="en-ZA" dirty="0"/>
        </a:p>
      </dgm:t>
    </dgm:pt>
    <dgm:pt modelId="{C7947668-5CD6-498A-9E32-18838D68CBD4}" type="parTrans" cxnId="{BDF37DA8-9C28-47A9-92A5-3890396D9489}">
      <dgm:prSet/>
      <dgm:spPr/>
      <dgm:t>
        <a:bodyPr/>
        <a:lstStyle/>
        <a:p>
          <a:endParaRPr lang="en-ZA"/>
        </a:p>
      </dgm:t>
    </dgm:pt>
    <dgm:pt modelId="{C0251C08-3FA5-47EA-9ECA-953B1CA8576B}" type="sibTrans" cxnId="{BDF37DA8-9C28-47A9-92A5-3890396D9489}">
      <dgm:prSet/>
      <dgm:spPr/>
      <dgm:t>
        <a:bodyPr/>
        <a:lstStyle/>
        <a:p>
          <a:endParaRPr lang="en-ZA"/>
        </a:p>
      </dgm:t>
    </dgm:pt>
    <dgm:pt modelId="{49589F4C-E2CF-4CB1-BE90-A23028F5B1F4}">
      <dgm:prSet phldrT="[Text]"/>
      <dgm:spPr/>
      <dgm:t>
        <a:bodyPr/>
        <a:lstStyle/>
        <a:p>
          <a:r>
            <a:rPr lang="en-US" dirty="0" smtClean="0"/>
            <a:t>Protection</a:t>
          </a:r>
          <a:endParaRPr lang="en-ZA" dirty="0"/>
        </a:p>
      </dgm:t>
    </dgm:pt>
    <dgm:pt modelId="{C474A1B6-CDF2-40C8-ABAB-F0946AD2349D}" type="parTrans" cxnId="{90201B95-95FD-4862-A5A0-EF5152AC7570}">
      <dgm:prSet/>
      <dgm:spPr/>
      <dgm:t>
        <a:bodyPr/>
        <a:lstStyle/>
        <a:p>
          <a:endParaRPr lang="en-ZA"/>
        </a:p>
      </dgm:t>
    </dgm:pt>
    <dgm:pt modelId="{0ADF51FE-3D47-4A8C-B471-B2F67EAAB8C8}" type="sibTrans" cxnId="{90201B95-95FD-4862-A5A0-EF5152AC7570}">
      <dgm:prSet/>
      <dgm:spPr/>
      <dgm:t>
        <a:bodyPr/>
        <a:lstStyle/>
        <a:p>
          <a:endParaRPr lang="en-ZA"/>
        </a:p>
      </dgm:t>
    </dgm:pt>
    <dgm:pt modelId="{91657B3B-6A62-458D-A284-A2C0559FB3B1}">
      <dgm:prSet phldrT="[Text]"/>
      <dgm:spPr/>
      <dgm:t>
        <a:bodyPr/>
        <a:lstStyle/>
        <a:p>
          <a:r>
            <a:rPr lang="en-US" dirty="0" smtClean="0"/>
            <a:t>Control Applications</a:t>
          </a:r>
          <a:endParaRPr lang="en-ZA" dirty="0"/>
        </a:p>
      </dgm:t>
    </dgm:pt>
    <dgm:pt modelId="{51CE6B2D-D154-4B63-A7F7-B7B5085C04EF}" type="parTrans" cxnId="{35CE9079-5A01-4FFB-B660-CA2C9CD3FA5A}">
      <dgm:prSet/>
      <dgm:spPr/>
      <dgm:t>
        <a:bodyPr/>
        <a:lstStyle/>
        <a:p>
          <a:endParaRPr lang="en-ZA"/>
        </a:p>
      </dgm:t>
    </dgm:pt>
    <dgm:pt modelId="{D43081BA-10CF-4145-B292-9A5F3CDE6E97}" type="sibTrans" cxnId="{35CE9079-5A01-4FFB-B660-CA2C9CD3FA5A}">
      <dgm:prSet/>
      <dgm:spPr/>
      <dgm:t>
        <a:bodyPr/>
        <a:lstStyle/>
        <a:p>
          <a:endParaRPr lang="en-ZA"/>
        </a:p>
      </dgm:t>
    </dgm:pt>
    <dgm:pt modelId="{F58D9D5B-2B3C-43C3-A366-958CF6815D19}">
      <dgm:prSet phldrT="[Text]"/>
      <dgm:spPr/>
      <dgm:t>
        <a:bodyPr/>
        <a:lstStyle/>
        <a:p>
          <a:r>
            <a:rPr lang="en-US" dirty="0" smtClean="0"/>
            <a:t>Project Engineering &amp; Support</a:t>
          </a:r>
          <a:endParaRPr lang="en-ZA" dirty="0"/>
        </a:p>
      </dgm:t>
    </dgm:pt>
    <dgm:pt modelId="{5D735EFA-C033-4452-A67B-A7E5584C2683}" type="parTrans" cxnId="{5A8A8E1E-E456-4C02-A4D7-53C47762E108}">
      <dgm:prSet/>
      <dgm:spPr/>
      <dgm:t>
        <a:bodyPr/>
        <a:lstStyle/>
        <a:p>
          <a:endParaRPr lang="en-ZA"/>
        </a:p>
      </dgm:t>
    </dgm:pt>
    <dgm:pt modelId="{F70C3D99-7906-4477-B3BE-8F5200FADA31}" type="sibTrans" cxnId="{5A8A8E1E-E456-4C02-A4D7-53C47762E108}">
      <dgm:prSet/>
      <dgm:spPr/>
      <dgm:t>
        <a:bodyPr/>
        <a:lstStyle/>
        <a:p>
          <a:endParaRPr lang="en-ZA"/>
        </a:p>
      </dgm:t>
    </dgm:pt>
    <dgm:pt modelId="{19154536-EB10-467A-A207-0922CA3F1D35}" type="pres">
      <dgm:prSet presAssocID="{F2E03E72-6841-4D9C-9C84-C74ED10207D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89ECB40-A8E2-4413-9970-997FFF28A756}" type="pres">
      <dgm:prSet presAssocID="{5E1DE9B9-B2E3-4321-AE8E-FBD84E76C916}" presName="root1" presStyleCnt="0"/>
      <dgm:spPr/>
    </dgm:pt>
    <dgm:pt modelId="{DE450D84-C515-4ED2-804E-C4D45DA5F79A}" type="pres">
      <dgm:prSet presAssocID="{5E1DE9B9-B2E3-4321-AE8E-FBD84E76C91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979568BD-4320-4F52-A47C-DC22C8C718F0}" type="pres">
      <dgm:prSet presAssocID="{5E1DE9B9-B2E3-4321-AE8E-FBD84E76C916}" presName="level2hierChild" presStyleCnt="0"/>
      <dgm:spPr/>
    </dgm:pt>
    <dgm:pt modelId="{8515DAAC-4A17-4206-A08D-49F7E16502B4}" type="pres">
      <dgm:prSet presAssocID="{F3AABC6F-2B43-4CE1-A066-1307C571E0FE}" presName="conn2-1" presStyleLbl="parChTrans1D2" presStyleIdx="0" presStyleCnt="6"/>
      <dgm:spPr/>
      <dgm:t>
        <a:bodyPr/>
        <a:lstStyle/>
        <a:p>
          <a:endParaRPr lang="en-ZA"/>
        </a:p>
      </dgm:t>
    </dgm:pt>
    <dgm:pt modelId="{69C4D08A-65C5-4F3D-B3A2-FBCE56D40819}" type="pres">
      <dgm:prSet presAssocID="{F3AABC6F-2B43-4CE1-A066-1307C571E0FE}" presName="connTx" presStyleLbl="parChTrans1D2" presStyleIdx="0" presStyleCnt="6"/>
      <dgm:spPr/>
      <dgm:t>
        <a:bodyPr/>
        <a:lstStyle/>
        <a:p>
          <a:endParaRPr lang="en-ZA"/>
        </a:p>
      </dgm:t>
    </dgm:pt>
    <dgm:pt modelId="{0146FEB5-DCC9-4837-8F6A-8759C2348254}" type="pres">
      <dgm:prSet presAssocID="{3EEE8662-6864-4408-B756-E320A3F2BD7B}" presName="root2" presStyleCnt="0"/>
      <dgm:spPr/>
    </dgm:pt>
    <dgm:pt modelId="{63F689AB-5E17-4062-B685-E85FB95AD739}" type="pres">
      <dgm:prSet presAssocID="{3EEE8662-6864-4408-B756-E320A3F2BD7B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0C927933-03C3-48E8-921D-EE5EA1486F0D}" type="pres">
      <dgm:prSet presAssocID="{3EEE8662-6864-4408-B756-E320A3F2BD7B}" presName="level3hierChild" presStyleCnt="0"/>
      <dgm:spPr/>
    </dgm:pt>
    <dgm:pt modelId="{9ADCF65C-ADB9-46EF-8324-D0E6C5AE80EC}" type="pres">
      <dgm:prSet presAssocID="{8F1401C9-7F5B-4C1F-A78E-79758B28380A}" presName="conn2-1" presStyleLbl="parChTrans1D2" presStyleIdx="1" presStyleCnt="6"/>
      <dgm:spPr/>
      <dgm:t>
        <a:bodyPr/>
        <a:lstStyle/>
        <a:p>
          <a:endParaRPr lang="en-ZA"/>
        </a:p>
      </dgm:t>
    </dgm:pt>
    <dgm:pt modelId="{B796D59D-538E-499F-97F3-BAEF714F810C}" type="pres">
      <dgm:prSet presAssocID="{8F1401C9-7F5B-4C1F-A78E-79758B28380A}" presName="connTx" presStyleLbl="parChTrans1D2" presStyleIdx="1" presStyleCnt="6"/>
      <dgm:spPr/>
      <dgm:t>
        <a:bodyPr/>
        <a:lstStyle/>
        <a:p>
          <a:endParaRPr lang="en-ZA"/>
        </a:p>
      </dgm:t>
    </dgm:pt>
    <dgm:pt modelId="{A6516EC8-9C34-4F42-B093-E689FA2A6A49}" type="pres">
      <dgm:prSet presAssocID="{0668FCB5-F528-47EF-9D0A-31F422100DE9}" presName="root2" presStyleCnt="0"/>
      <dgm:spPr/>
    </dgm:pt>
    <dgm:pt modelId="{FC6DA457-DC55-4BE9-845D-192CD45174DB}" type="pres">
      <dgm:prSet presAssocID="{0668FCB5-F528-47EF-9D0A-31F422100DE9}" presName="LevelTwoTextNode" presStyleLbl="node2" presStyleIdx="1" presStyleCnt="6" custLinFactNeighborY="5969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FBE14776-35D0-4768-8FAD-241E34D90923}" type="pres">
      <dgm:prSet presAssocID="{0668FCB5-F528-47EF-9D0A-31F422100DE9}" presName="level3hierChild" presStyleCnt="0"/>
      <dgm:spPr/>
    </dgm:pt>
    <dgm:pt modelId="{E3ED7A43-54C2-4B4D-B324-21DDFFC778C5}" type="pres">
      <dgm:prSet presAssocID="{C7947668-5CD6-498A-9E32-18838D68CBD4}" presName="conn2-1" presStyleLbl="parChTrans1D2" presStyleIdx="2" presStyleCnt="6"/>
      <dgm:spPr/>
      <dgm:t>
        <a:bodyPr/>
        <a:lstStyle/>
        <a:p>
          <a:endParaRPr lang="en-ZA"/>
        </a:p>
      </dgm:t>
    </dgm:pt>
    <dgm:pt modelId="{F0855B8F-C825-4728-AC02-2C16C9DF7DC8}" type="pres">
      <dgm:prSet presAssocID="{C7947668-5CD6-498A-9E32-18838D68CBD4}" presName="connTx" presStyleLbl="parChTrans1D2" presStyleIdx="2" presStyleCnt="6"/>
      <dgm:spPr/>
      <dgm:t>
        <a:bodyPr/>
        <a:lstStyle/>
        <a:p>
          <a:endParaRPr lang="en-ZA"/>
        </a:p>
      </dgm:t>
    </dgm:pt>
    <dgm:pt modelId="{A3A10D27-01DD-485E-8FC4-489ACA7C1875}" type="pres">
      <dgm:prSet presAssocID="{44021DDD-AFDA-4D43-9B18-AE1698D1E3C8}" presName="root2" presStyleCnt="0"/>
      <dgm:spPr/>
    </dgm:pt>
    <dgm:pt modelId="{258C9542-6299-4087-B33F-67EB2EFF5F8E}" type="pres">
      <dgm:prSet presAssocID="{44021DDD-AFDA-4D43-9B18-AE1698D1E3C8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2E3D5E31-6AC9-435A-BDC6-B05B8D254229}" type="pres">
      <dgm:prSet presAssocID="{44021DDD-AFDA-4D43-9B18-AE1698D1E3C8}" presName="level3hierChild" presStyleCnt="0"/>
      <dgm:spPr/>
    </dgm:pt>
    <dgm:pt modelId="{71B3E2A2-D49D-47B6-B8EC-4E1A6255B7C6}" type="pres">
      <dgm:prSet presAssocID="{C474A1B6-CDF2-40C8-ABAB-F0946AD2349D}" presName="conn2-1" presStyleLbl="parChTrans1D2" presStyleIdx="3" presStyleCnt="6"/>
      <dgm:spPr/>
      <dgm:t>
        <a:bodyPr/>
        <a:lstStyle/>
        <a:p>
          <a:endParaRPr lang="en-ZA"/>
        </a:p>
      </dgm:t>
    </dgm:pt>
    <dgm:pt modelId="{16CD47CA-E991-45F0-B0E1-1154402BE0EF}" type="pres">
      <dgm:prSet presAssocID="{C474A1B6-CDF2-40C8-ABAB-F0946AD2349D}" presName="connTx" presStyleLbl="parChTrans1D2" presStyleIdx="3" presStyleCnt="6"/>
      <dgm:spPr/>
      <dgm:t>
        <a:bodyPr/>
        <a:lstStyle/>
        <a:p>
          <a:endParaRPr lang="en-ZA"/>
        </a:p>
      </dgm:t>
    </dgm:pt>
    <dgm:pt modelId="{1F17278E-2EC8-4E1B-9F77-A8A8D543718D}" type="pres">
      <dgm:prSet presAssocID="{49589F4C-E2CF-4CB1-BE90-A23028F5B1F4}" presName="root2" presStyleCnt="0"/>
      <dgm:spPr/>
    </dgm:pt>
    <dgm:pt modelId="{7801E06F-41D5-4EE4-BDA7-757390DFF071}" type="pres">
      <dgm:prSet presAssocID="{49589F4C-E2CF-4CB1-BE90-A23028F5B1F4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72B91BB1-3CD3-4636-A17B-699748D9C6D5}" type="pres">
      <dgm:prSet presAssocID="{49589F4C-E2CF-4CB1-BE90-A23028F5B1F4}" presName="level3hierChild" presStyleCnt="0"/>
      <dgm:spPr/>
    </dgm:pt>
    <dgm:pt modelId="{01F17BFC-B11A-4540-9F47-D8A7C9A4BBD1}" type="pres">
      <dgm:prSet presAssocID="{51CE6B2D-D154-4B63-A7F7-B7B5085C04EF}" presName="conn2-1" presStyleLbl="parChTrans1D2" presStyleIdx="4" presStyleCnt="6"/>
      <dgm:spPr/>
      <dgm:t>
        <a:bodyPr/>
        <a:lstStyle/>
        <a:p>
          <a:endParaRPr lang="en-ZA"/>
        </a:p>
      </dgm:t>
    </dgm:pt>
    <dgm:pt modelId="{FBB11478-9CAE-4100-942E-F8E49DC3C7A2}" type="pres">
      <dgm:prSet presAssocID="{51CE6B2D-D154-4B63-A7F7-B7B5085C04EF}" presName="connTx" presStyleLbl="parChTrans1D2" presStyleIdx="4" presStyleCnt="6"/>
      <dgm:spPr/>
      <dgm:t>
        <a:bodyPr/>
        <a:lstStyle/>
        <a:p>
          <a:endParaRPr lang="en-ZA"/>
        </a:p>
      </dgm:t>
    </dgm:pt>
    <dgm:pt modelId="{593CE446-9286-4DF6-925F-64065FB037B4}" type="pres">
      <dgm:prSet presAssocID="{91657B3B-6A62-458D-A284-A2C0559FB3B1}" presName="root2" presStyleCnt="0"/>
      <dgm:spPr/>
    </dgm:pt>
    <dgm:pt modelId="{52E5B67F-375F-4F9E-9DE1-71B2F853E3A3}" type="pres">
      <dgm:prSet presAssocID="{91657B3B-6A62-458D-A284-A2C0559FB3B1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5380E650-E49D-44A5-BABF-894FE2B7E455}" type="pres">
      <dgm:prSet presAssocID="{91657B3B-6A62-458D-A284-A2C0559FB3B1}" presName="level3hierChild" presStyleCnt="0"/>
      <dgm:spPr/>
    </dgm:pt>
    <dgm:pt modelId="{ED3A4D1E-01FB-42E2-A12E-BC3CC59B245A}" type="pres">
      <dgm:prSet presAssocID="{5D735EFA-C033-4452-A67B-A7E5584C2683}" presName="conn2-1" presStyleLbl="parChTrans1D2" presStyleIdx="5" presStyleCnt="6"/>
      <dgm:spPr/>
      <dgm:t>
        <a:bodyPr/>
        <a:lstStyle/>
        <a:p>
          <a:endParaRPr lang="en-ZA"/>
        </a:p>
      </dgm:t>
    </dgm:pt>
    <dgm:pt modelId="{8689ADAA-E884-46D2-8916-FBD3D7668AB4}" type="pres">
      <dgm:prSet presAssocID="{5D735EFA-C033-4452-A67B-A7E5584C2683}" presName="connTx" presStyleLbl="parChTrans1D2" presStyleIdx="5" presStyleCnt="6"/>
      <dgm:spPr/>
      <dgm:t>
        <a:bodyPr/>
        <a:lstStyle/>
        <a:p>
          <a:endParaRPr lang="en-ZA"/>
        </a:p>
      </dgm:t>
    </dgm:pt>
    <dgm:pt modelId="{0383DA75-0291-472B-8D8F-7F4187B0BA77}" type="pres">
      <dgm:prSet presAssocID="{F58D9D5B-2B3C-43C3-A366-958CF6815D19}" presName="root2" presStyleCnt="0"/>
      <dgm:spPr/>
    </dgm:pt>
    <dgm:pt modelId="{E7AF17E1-BF93-45D5-BA0D-10EDF3FE1AE8}" type="pres">
      <dgm:prSet presAssocID="{F58D9D5B-2B3C-43C3-A366-958CF6815D19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44B5DE29-46E7-4EFE-9F8E-39C42D24B76C}" type="pres">
      <dgm:prSet presAssocID="{F58D9D5B-2B3C-43C3-A366-958CF6815D19}" presName="level3hierChild" presStyleCnt="0"/>
      <dgm:spPr/>
    </dgm:pt>
  </dgm:ptLst>
  <dgm:cxnLst>
    <dgm:cxn modelId="{93820564-F422-4639-8D07-123624C9F855}" type="presOf" srcId="{0668FCB5-F528-47EF-9D0A-31F422100DE9}" destId="{FC6DA457-DC55-4BE9-845D-192CD45174DB}" srcOrd="0" destOrd="0" presId="urn:microsoft.com/office/officeart/2008/layout/HorizontalMultiLevelHierarchy"/>
    <dgm:cxn modelId="{1A08905A-F0C5-44BD-A073-5E7666D54E62}" srcId="{5E1DE9B9-B2E3-4321-AE8E-FBD84E76C916}" destId="{3EEE8662-6864-4408-B756-E320A3F2BD7B}" srcOrd="0" destOrd="0" parTransId="{F3AABC6F-2B43-4CE1-A066-1307C571E0FE}" sibTransId="{93CCE59E-CC40-4E67-A63C-E9E7C534E1F0}"/>
    <dgm:cxn modelId="{1A28ED2E-0A6C-44AA-8ACF-F74F9FF755FC}" type="presOf" srcId="{5E1DE9B9-B2E3-4321-AE8E-FBD84E76C916}" destId="{DE450D84-C515-4ED2-804E-C4D45DA5F79A}" srcOrd="0" destOrd="0" presId="urn:microsoft.com/office/officeart/2008/layout/HorizontalMultiLevelHierarchy"/>
    <dgm:cxn modelId="{26F2C267-98DA-4E88-8AB7-010EF66A23B7}" srcId="{F2E03E72-6841-4D9C-9C84-C74ED10207D1}" destId="{5E1DE9B9-B2E3-4321-AE8E-FBD84E76C916}" srcOrd="0" destOrd="0" parTransId="{3ECE8514-E24F-4971-B625-FCF978DCA0F9}" sibTransId="{04817125-DE20-48D3-B667-EE5AABE2B64B}"/>
    <dgm:cxn modelId="{0B32078D-1699-41AB-AB13-8B2B02A55AA5}" type="presOf" srcId="{F2E03E72-6841-4D9C-9C84-C74ED10207D1}" destId="{19154536-EB10-467A-A207-0922CA3F1D35}" srcOrd="0" destOrd="0" presId="urn:microsoft.com/office/officeart/2008/layout/HorizontalMultiLevelHierarchy"/>
    <dgm:cxn modelId="{1858290F-C93C-4590-A243-1D7C6545C005}" type="presOf" srcId="{5D735EFA-C033-4452-A67B-A7E5584C2683}" destId="{ED3A4D1E-01FB-42E2-A12E-BC3CC59B245A}" srcOrd="0" destOrd="0" presId="urn:microsoft.com/office/officeart/2008/layout/HorizontalMultiLevelHierarchy"/>
    <dgm:cxn modelId="{36BE8D3B-B5ED-4350-AF76-A975911665CC}" type="presOf" srcId="{5D735EFA-C033-4452-A67B-A7E5584C2683}" destId="{8689ADAA-E884-46D2-8916-FBD3D7668AB4}" srcOrd="1" destOrd="0" presId="urn:microsoft.com/office/officeart/2008/layout/HorizontalMultiLevelHierarchy"/>
    <dgm:cxn modelId="{9A33B0C9-5480-416B-B697-42EF133CF3A5}" type="presOf" srcId="{8F1401C9-7F5B-4C1F-A78E-79758B28380A}" destId="{9ADCF65C-ADB9-46EF-8324-D0E6C5AE80EC}" srcOrd="0" destOrd="0" presId="urn:microsoft.com/office/officeart/2008/layout/HorizontalMultiLevelHierarchy"/>
    <dgm:cxn modelId="{74AFBFB6-75DC-4026-A7ED-DA338DC4214A}" type="presOf" srcId="{51CE6B2D-D154-4B63-A7F7-B7B5085C04EF}" destId="{01F17BFC-B11A-4540-9F47-D8A7C9A4BBD1}" srcOrd="0" destOrd="0" presId="urn:microsoft.com/office/officeart/2008/layout/HorizontalMultiLevelHierarchy"/>
    <dgm:cxn modelId="{51AA48F6-0135-475B-8ECC-22A8EA7CEE6C}" type="presOf" srcId="{8F1401C9-7F5B-4C1F-A78E-79758B28380A}" destId="{B796D59D-538E-499F-97F3-BAEF714F810C}" srcOrd="1" destOrd="0" presId="urn:microsoft.com/office/officeart/2008/layout/HorizontalMultiLevelHierarchy"/>
    <dgm:cxn modelId="{030B6518-043C-4577-8954-A55C4B5DB23E}" type="presOf" srcId="{F3AABC6F-2B43-4CE1-A066-1307C571E0FE}" destId="{8515DAAC-4A17-4206-A08D-49F7E16502B4}" srcOrd="0" destOrd="0" presId="urn:microsoft.com/office/officeart/2008/layout/HorizontalMultiLevelHierarchy"/>
    <dgm:cxn modelId="{90201B95-95FD-4862-A5A0-EF5152AC7570}" srcId="{5E1DE9B9-B2E3-4321-AE8E-FBD84E76C916}" destId="{49589F4C-E2CF-4CB1-BE90-A23028F5B1F4}" srcOrd="3" destOrd="0" parTransId="{C474A1B6-CDF2-40C8-ABAB-F0946AD2349D}" sibTransId="{0ADF51FE-3D47-4A8C-B471-B2F67EAAB8C8}"/>
    <dgm:cxn modelId="{673D9E90-1124-4B5A-B590-D588D2EFFAE3}" type="presOf" srcId="{C474A1B6-CDF2-40C8-ABAB-F0946AD2349D}" destId="{71B3E2A2-D49D-47B6-B8EC-4E1A6255B7C6}" srcOrd="0" destOrd="0" presId="urn:microsoft.com/office/officeart/2008/layout/HorizontalMultiLevelHierarchy"/>
    <dgm:cxn modelId="{F70BE224-4EA5-4010-8452-3648CDFCAACB}" type="presOf" srcId="{91657B3B-6A62-458D-A284-A2C0559FB3B1}" destId="{52E5B67F-375F-4F9E-9DE1-71B2F853E3A3}" srcOrd="0" destOrd="0" presId="urn:microsoft.com/office/officeart/2008/layout/HorizontalMultiLevelHierarchy"/>
    <dgm:cxn modelId="{415EA7F3-A726-4366-BA8B-4DB606167B6B}" type="presOf" srcId="{3EEE8662-6864-4408-B756-E320A3F2BD7B}" destId="{63F689AB-5E17-4062-B685-E85FB95AD739}" srcOrd="0" destOrd="0" presId="urn:microsoft.com/office/officeart/2008/layout/HorizontalMultiLevelHierarchy"/>
    <dgm:cxn modelId="{12A55522-35B3-4506-90D0-06186B467DEA}" type="presOf" srcId="{C7947668-5CD6-498A-9E32-18838D68CBD4}" destId="{F0855B8F-C825-4728-AC02-2C16C9DF7DC8}" srcOrd="1" destOrd="0" presId="urn:microsoft.com/office/officeart/2008/layout/HorizontalMultiLevelHierarchy"/>
    <dgm:cxn modelId="{9B9C0B7F-48A2-4CF2-AECA-0D7139E7C743}" srcId="{5E1DE9B9-B2E3-4321-AE8E-FBD84E76C916}" destId="{0668FCB5-F528-47EF-9D0A-31F422100DE9}" srcOrd="1" destOrd="0" parTransId="{8F1401C9-7F5B-4C1F-A78E-79758B28380A}" sibTransId="{5C791E90-6BB6-46FC-8B66-D3B1D6F4C132}"/>
    <dgm:cxn modelId="{76AD46FE-F8FD-4830-9F54-51192BC50292}" type="presOf" srcId="{49589F4C-E2CF-4CB1-BE90-A23028F5B1F4}" destId="{7801E06F-41D5-4EE4-BDA7-757390DFF071}" srcOrd="0" destOrd="0" presId="urn:microsoft.com/office/officeart/2008/layout/HorizontalMultiLevelHierarchy"/>
    <dgm:cxn modelId="{BDF37DA8-9C28-47A9-92A5-3890396D9489}" srcId="{5E1DE9B9-B2E3-4321-AE8E-FBD84E76C916}" destId="{44021DDD-AFDA-4D43-9B18-AE1698D1E3C8}" srcOrd="2" destOrd="0" parTransId="{C7947668-5CD6-498A-9E32-18838D68CBD4}" sibTransId="{C0251C08-3FA5-47EA-9ECA-953B1CA8576B}"/>
    <dgm:cxn modelId="{384DF20D-1839-458C-A10B-0BC6D98EAA76}" type="presOf" srcId="{C474A1B6-CDF2-40C8-ABAB-F0946AD2349D}" destId="{16CD47CA-E991-45F0-B0E1-1154402BE0EF}" srcOrd="1" destOrd="0" presId="urn:microsoft.com/office/officeart/2008/layout/HorizontalMultiLevelHierarchy"/>
    <dgm:cxn modelId="{6DA7B121-F59C-4F0A-8BDB-4697C37641D1}" type="presOf" srcId="{51CE6B2D-D154-4B63-A7F7-B7B5085C04EF}" destId="{FBB11478-9CAE-4100-942E-F8E49DC3C7A2}" srcOrd="1" destOrd="0" presId="urn:microsoft.com/office/officeart/2008/layout/HorizontalMultiLevelHierarchy"/>
    <dgm:cxn modelId="{5A8A8E1E-E456-4C02-A4D7-53C47762E108}" srcId="{5E1DE9B9-B2E3-4321-AE8E-FBD84E76C916}" destId="{F58D9D5B-2B3C-43C3-A366-958CF6815D19}" srcOrd="5" destOrd="0" parTransId="{5D735EFA-C033-4452-A67B-A7E5584C2683}" sibTransId="{F70C3D99-7906-4477-B3BE-8F5200FADA31}"/>
    <dgm:cxn modelId="{95D7CBDA-83CA-4B1E-B68D-BFD0B67B1A37}" type="presOf" srcId="{44021DDD-AFDA-4D43-9B18-AE1698D1E3C8}" destId="{258C9542-6299-4087-B33F-67EB2EFF5F8E}" srcOrd="0" destOrd="0" presId="urn:microsoft.com/office/officeart/2008/layout/HorizontalMultiLevelHierarchy"/>
    <dgm:cxn modelId="{6E80CA11-C929-4A6E-84B3-D08DEDC831BE}" type="presOf" srcId="{F58D9D5B-2B3C-43C3-A366-958CF6815D19}" destId="{E7AF17E1-BF93-45D5-BA0D-10EDF3FE1AE8}" srcOrd="0" destOrd="0" presId="urn:microsoft.com/office/officeart/2008/layout/HorizontalMultiLevelHierarchy"/>
    <dgm:cxn modelId="{01460B66-35BD-465F-9A74-6FED69E67557}" type="presOf" srcId="{F3AABC6F-2B43-4CE1-A066-1307C571E0FE}" destId="{69C4D08A-65C5-4F3D-B3A2-FBCE56D40819}" srcOrd="1" destOrd="0" presId="urn:microsoft.com/office/officeart/2008/layout/HorizontalMultiLevelHierarchy"/>
    <dgm:cxn modelId="{35CE9079-5A01-4FFB-B660-CA2C9CD3FA5A}" srcId="{5E1DE9B9-B2E3-4321-AE8E-FBD84E76C916}" destId="{91657B3B-6A62-458D-A284-A2C0559FB3B1}" srcOrd="4" destOrd="0" parTransId="{51CE6B2D-D154-4B63-A7F7-B7B5085C04EF}" sibTransId="{D43081BA-10CF-4145-B292-9A5F3CDE6E97}"/>
    <dgm:cxn modelId="{E2F99C5E-ADFC-40F7-AFB3-9A64BD39C094}" type="presOf" srcId="{C7947668-5CD6-498A-9E32-18838D68CBD4}" destId="{E3ED7A43-54C2-4B4D-B324-21DDFFC778C5}" srcOrd="0" destOrd="0" presId="urn:microsoft.com/office/officeart/2008/layout/HorizontalMultiLevelHierarchy"/>
    <dgm:cxn modelId="{94245297-DF1B-4B0A-8EEB-8E0D65EB37CE}" type="presParOf" srcId="{19154536-EB10-467A-A207-0922CA3F1D35}" destId="{789ECB40-A8E2-4413-9970-997FFF28A756}" srcOrd="0" destOrd="0" presId="urn:microsoft.com/office/officeart/2008/layout/HorizontalMultiLevelHierarchy"/>
    <dgm:cxn modelId="{57DE0896-47A1-40FB-9A06-993FF00A9F8A}" type="presParOf" srcId="{789ECB40-A8E2-4413-9970-997FFF28A756}" destId="{DE450D84-C515-4ED2-804E-C4D45DA5F79A}" srcOrd="0" destOrd="0" presId="urn:microsoft.com/office/officeart/2008/layout/HorizontalMultiLevelHierarchy"/>
    <dgm:cxn modelId="{79A45F1C-0353-4C5A-95A9-071BB98CCE73}" type="presParOf" srcId="{789ECB40-A8E2-4413-9970-997FFF28A756}" destId="{979568BD-4320-4F52-A47C-DC22C8C718F0}" srcOrd="1" destOrd="0" presId="urn:microsoft.com/office/officeart/2008/layout/HorizontalMultiLevelHierarchy"/>
    <dgm:cxn modelId="{B8B15715-338C-4ADA-A7CA-950F31A527C3}" type="presParOf" srcId="{979568BD-4320-4F52-A47C-DC22C8C718F0}" destId="{8515DAAC-4A17-4206-A08D-49F7E16502B4}" srcOrd="0" destOrd="0" presId="urn:microsoft.com/office/officeart/2008/layout/HorizontalMultiLevelHierarchy"/>
    <dgm:cxn modelId="{3A2A764F-B5B3-4B0F-8D7C-D3C36C3C53D5}" type="presParOf" srcId="{8515DAAC-4A17-4206-A08D-49F7E16502B4}" destId="{69C4D08A-65C5-4F3D-B3A2-FBCE56D40819}" srcOrd="0" destOrd="0" presId="urn:microsoft.com/office/officeart/2008/layout/HorizontalMultiLevelHierarchy"/>
    <dgm:cxn modelId="{34DCF2FB-81AA-4EA0-823B-8126AAA82488}" type="presParOf" srcId="{979568BD-4320-4F52-A47C-DC22C8C718F0}" destId="{0146FEB5-DCC9-4837-8F6A-8759C2348254}" srcOrd="1" destOrd="0" presId="urn:microsoft.com/office/officeart/2008/layout/HorizontalMultiLevelHierarchy"/>
    <dgm:cxn modelId="{66136618-B980-4665-8A7A-F82A51ADE96E}" type="presParOf" srcId="{0146FEB5-DCC9-4837-8F6A-8759C2348254}" destId="{63F689AB-5E17-4062-B685-E85FB95AD739}" srcOrd="0" destOrd="0" presId="urn:microsoft.com/office/officeart/2008/layout/HorizontalMultiLevelHierarchy"/>
    <dgm:cxn modelId="{8F35BCE7-06C0-43F2-BF97-8BC10408F05D}" type="presParOf" srcId="{0146FEB5-DCC9-4837-8F6A-8759C2348254}" destId="{0C927933-03C3-48E8-921D-EE5EA1486F0D}" srcOrd="1" destOrd="0" presId="urn:microsoft.com/office/officeart/2008/layout/HorizontalMultiLevelHierarchy"/>
    <dgm:cxn modelId="{03457B4C-B0C4-4345-8B3D-2501662A8122}" type="presParOf" srcId="{979568BD-4320-4F52-A47C-DC22C8C718F0}" destId="{9ADCF65C-ADB9-46EF-8324-D0E6C5AE80EC}" srcOrd="2" destOrd="0" presId="urn:microsoft.com/office/officeart/2008/layout/HorizontalMultiLevelHierarchy"/>
    <dgm:cxn modelId="{4F040FB3-BF83-49E9-A0C5-DA32D77C17F5}" type="presParOf" srcId="{9ADCF65C-ADB9-46EF-8324-D0E6C5AE80EC}" destId="{B796D59D-538E-499F-97F3-BAEF714F810C}" srcOrd="0" destOrd="0" presId="urn:microsoft.com/office/officeart/2008/layout/HorizontalMultiLevelHierarchy"/>
    <dgm:cxn modelId="{1B4504C3-B55C-4704-9B71-E37C8265A651}" type="presParOf" srcId="{979568BD-4320-4F52-A47C-DC22C8C718F0}" destId="{A6516EC8-9C34-4F42-B093-E689FA2A6A49}" srcOrd="3" destOrd="0" presId="urn:microsoft.com/office/officeart/2008/layout/HorizontalMultiLevelHierarchy"/>
    <dgm:cxn modelId="{ECC9546D-1CE5-47A9-A17B-A393322AE43D}" type="presParOf" srcId="{A6516EC8-9C34-4F42-B093-E689FA2A6A49}" destId="{FC6DA457-DC55-4BE9-845D-192CD45174DB}" srcOrd="0" destOrd="0" presId="urn:microsoft.com/office/officeart/2008/layout/HorizontalMultiLevelHierarchy"/>
    <dgm:cxn modelId="{A4E3F7EF-D7F0-427F-B1DF-D8524AD78D1E}" type="presParOf" srcId="{A6516EC8-9C34-4F42-B093-E689FA2A6A49}" destId="{FBE14776-35D0-4768-8FAD-241E34D90923}" srcOrd="1" destOrd="0" presId="urn:microsoft.com/office/officeart/2008/layout/HorizontalMultiLevelHierarchy"/>
    <dgm:cxn modelId="{70723932-B343-4699-BB5E-546755800FA6}" type="presParOf" srcId="{979568BD-4320-4F52-A47C-DC22C8C718F0}" destId="{E3ED7A43-54C2-4B4D-B324-21DDFFC778C5}" srcOrd="4" destOrd="0" presId="urn:microsoft.com/office/officeart/2008/layout/HorizontalMultiLevelHierarchy"/>
    <dgm:cxn modelId="{6AC60DB2-A6C9-4E68-8C58-EA3AAD608A4E}" type="presParOf" srcId="{E3ED7A43-54C2-4B4D-B324-21DDFFC778C5}" destId="{F0855B8F-C825-4728-AC02-2C16C9DF7DC8}" srcOrd="0" destOrd="0" presId="urn:microsoft.com/office/officeart/2008/layout/HorizontalMultiLevelHierarchy"/>
    <dgm:cxn modelId="{776D9E6D-EDDD-4A05-8DA5-07498F1260A0}" type="presParOf" srcId="{979568BD-4320-4F52-A47C-DC22C8C718F0}" destId="{A3A10D27-01DD-485E-8FC4-489ACA7C1875}" srcOrd="5" destOrd="0" presId="urn:microsoft.com/office/officeart/2008/layout/HorizontalMultiLevelHierarchy"/>
    <dgm:cxn modelId="{43539DBB-7C92-42B9-A2A1-8A4024D4F222}" type="presParOf" srcId="{A3A10D27-01DD-485E-8FC4-489ACA7C1875}" destId="{258C9542-6299-4087-B33F-67EB2EFF5F8E}" srcOrd="0" destOrd="0" presId="urn:microsoft.com/office/officeart/2008/layout/HorizontalMultiLevelHierarchy"/>
    <dgm:cxn modelId="{DEC1B154-DA30-4884-B9B5-3F2BEA84AD0B}" type="presParOf" srcId="{A3A10D27-01DD-485E-8FC4-489ACA7C1875}" destId="{2E3D5E31-6AC9-435A-BDC6-B05B8D254229}" srcOrd="1" destOrd="0" presId="urn:microsoft.com/office/officeart/2008/layout/HorizontalMultiLevelHierarchy"/>
    <dgm:cxn modelId="{576FD84F-1B1F-45AE-AFA1-725498627FAE}" type="presParOf" srcId="{979568BD-4320-4F52-A47C-DC22C8C718F0}" destId="{71B3E2A2-D49D-47B6-B8EC-4E1A6255B7C6}" srcOrd="6" destOrd="0" presId="urn:microsoft.com/office/officeart/2008/layout/HorizontalMultiLevelHierarchy"/>
    <dgm:cxn modelId="{88CA9BDD-50F6-4DF4-9F2C-C12C8E688F45}" type="presParOf" srcId="{71B3E2A2-D49D-47B6-B8EC-4E1A6255B7C6}" destId="{16CD47CA-E991-45F0-B0E1-1154402BE0EF}" srcOrd="0" destOrd="0" presId="urn:microsoft.com/office/officeart/2008/layout/HorizontalMultiLevelHierarchy"/>
    <dgm:cxn modelId="{C9879BFF-5D5F-4D68-8B33-00D6814F77CA}" type="presParOf" srcId="{979568BD-4320-4F52-A47C-DC22C8C718F0}" destId="{1F17278E-2EC8-4E1B-9F77-A8A8D543718D}" srcOrd="7" destOrd="0" presId="urn:microsoft.com/office/officeart/2008/layout/HorizontalMultiLevelHierarchy"/>
    <dgm:cxn modelId="{A62CF28E-2310-46DC-83DE-8F1935DA28C5}" type="presParOf" srcId="{1F17278E-2EC8-4E1B-9F77-A8A8D543718D}" destId="{7801E06F-41D5-4EE4-BDA7-757390DFF071}" srcOrd="0" destOrd="0" presId="urn:microsoft.com/office/officeart/2008/layout/HorizontalMultiLevelHierarchy"/>
    <dgm:cxn modelId="{D65A24E0-3596-4C0C-8C84-1662AB290B1D}" type="presParOf" srcId="{1F17278E-2EC8-4E1B-9F77-A8A8D543718D}" destId="{72B91BB1-3CD3-4636-A17B-699748D9C6D5}" srcOrd="1" destOrd="0" presId="urn:microsoft.com/office/officeart/2008/layout/HorizontalMultiLevelHierarchy"/>
    <dgm:cxn modelId="{815EB3E4-9C1F-45AB-BA91-8B3D2F14DD11}" type="presParOf" srcId="{979568BD-4320-4F52-A47C-DC22C8C718F0}" destId="{01F17BFC-B11A-4540-9F47-D8A7C9A4BBD1}" srcOrd="8" destOrd="0" presId="urn:microsoft.com/office/officeart/2008/layout/HorizontalMultiLevelHierarchy"/>
    <dgm:cxn modelId="{71E8AF5D-9C2A-48A2-B113-BF1F8EDDE1A6}" type="presParOf" srcId="{01F17BFC-B11A-4540-9F47-D8A7C9A4BBD1}" destId="{FBB11478-9CAE-4100-942E-F8E49DC3C7A2}" srcOrd="0" destOrd="0" presId="urn:microsoft.com/office/officeart/2008/layout/HorizontalMultiLevelHierarchy"/>
    <dgm:cxn modelId="{CDA054BD-516D-4779-B948-119220C49BD1}" type="presParOf" srcId="{979568BD-4320-4F52-A47C-DC22C8C718F0}" destId="{593CE446-9286-4DF6-925F-64065FB037B4}" srcOrd="9" destOrd="0" presId="urn:microsoft.com/office/officeart/2008/layout/HorizontalMultiLevelHierarchy"/>
    <dgm:cxn modelId="{DAB31B99-2986-4D0F-BD99-E034B670FD15}" type="presParOf" srcId="{593CE446-9286-4DF6-925F-64065FB037B4}" destId="{52E5B67F-375F-4F9E-9DE1-71B2F853E3A3}" srcOrd="0" destOrd="0" presId="urn:microsoft.com/office/officeart/2008/layout/HorizontalMultiLevelHierarchy"/>
    <dgm:cxn modelId="{AA05AC3D-03A1-4416-BF18-34EFA9F22410}" type="presParOf" srcId="{593CE446-9286-4DF6-925F-64065FB037B4}" destId="{5380E650-E49D-44A5-BABF-894FE2B7E455}" srcOrd="1" destOrd="0" presId="urn:microsoft.com/office/officeart/2008/layout/HorizontalMultiLevelHierarchy"/>
    <dgm:cxn modelId="{040CD05C-A297-4031-9B07-1C74D99D85D8}" type="presParOf" srcId="{979568BD-4320-4F52-A47C-DC22C8C718F0}" destId="{ED3A4D1E-01FB-42E2-A12E-BC3CC59B245A}" srcOrd="10" destOrd="0" presId="urn:microsoft.com/office/officeart/2008/layout/HorizontalMultiLevelHierarchy"/>
    <dgm:cxn modelId="{B9A92C91-CDE8-4046-8209-349DA84AD5C1}" type="presParOf" srcId="{ED3A4D1E-01FB-42E2-A12E-BC3CC59B245A}" destId="{8689ADAA-E884-46D2-8916-FBD3D7668AB4}" srcOrd="0" destOrd="0" presId="urn:microsoft.com/office/officeart/2008/layout/HorizontalMultiLevelHierarchy"/>
    <dgm:cxn modelId="{E26BE84D-1EC0-4E54-B8FB-4B31F56D3CA3}" type="presParOf" srcId="{979568BD-4320-4F52-A47C-DC22C8C718F0}" destId="{0383DA75-0291-472B-8D8F-7F4187B0BA77}" srcOrd="11" destOrd="0" presId="urn:microsoft.com/office/officeart/2008/layout/HorizontalMultiLevelHierarchy"/>
    <dgm:cxn modelId="{1CAA15B2-B693-42B3-8A34-17658666C7C6}" type="presParOf" srcId="{0383DA75-0291-472B-8D8F-7F4187B0BA77}" destId="{E7AF17E1-BF93-45D5-BA0D-10EDF3FE1AE8}" srcOrd="0" destOrd="0" presId="urn:microsoft.com/office/officeart/2008/layout/HorizontalMultiLevelHierarchy"/>
    <dgm:cxn modelId="{31FC109A-A81B-4B19-8258-A01D8FB580A7}" type="presParOf" srcId="{0383DA75-0291-472B-8D8F-7F4187B0BA77}" destId="{44B5DE29-46E7-4EFE-9F8E-39C42D24B76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EA9ED1-01B0-4D85-ADAE-DE0E64A2028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4A443490-2ECA-4E86-B917-5AEE1D01601A}">
      <dgm:prSet phldrT="[Text]"/>
      <dgm:spPr/>
      <dgm:t>
        <a:bodyPr/>
        <a:lstStyle/>
        <a:p>
          <a:r>
            <a:rPr lang="en-US" dirty="0" smtClean="0"/>
            <a:t>PDE</a:t>
          </a:r>
          <a:endParaRPr lang="en-ZA" dirty="0"/>
        </a:p>
      </dgm:t>
    </dgm:pt>
    <dgm:pt modelId="{30275BF4-959B-4069-A54F-E2A9E685A42C}" type="parTrans" cxnId="{3F43F9EC-4243-4FAB-90C2-68C659C8449F}">
      <dgm:prSet/>
      <dgm:spPr/>
      <dgm:t>
        <a:bodyPr/>
        <a:lstStyle/>
        <a:p>
          <a:endParaRPr lang="en-ZA"/>
        </a:p>
      </dgm:t>
    </dgm:pt>
    <dgm:pt modelId="{25696B68-CDB8-44DD-960A-D9E50CA59B31}" type="sibTrans" cxnId="{3F43F9EC-4243-4FAB-90C2-68C659C8449F}">
      <dgm:prSet/>
      <dgm:spPr/>
      <dgm:t>
        <a:bodyPr/>
        <a:lstStyle/>
        <a:p>
          <a:endParaRPr lang="en-ZA"/>
        </a:p>
      </dgm:t>
    </dgm:pt>
    <dgm:pt modelId="{B0AFD63A-E957-4E93-993B-D1CDD1C49ECF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HV Plant</a:t>
          </a:r>
          <a:endParaRPr lang="en-ZA" dirty="0"/>
        </a:p>
      </dgm:t>
    </dgm:pt>
    <dgm:pt modelId="{CC9C30F2-CCC9-40A8-9348-49F3E6AD2003}" type="parTrans" cxnId="{D476578C-306C-4028-953D-E0739D2AD15B}">
      <dgm:prSet/>
      <dgm:spPr/>
      <dgm:t>
        <a:bodyPr/>
        <a:lstStyle/>
        <a:p>
          <a:endParaRPr lang="en-ZA"/>
        </a:p>
      </dgm:t>
    </dgm:pt>
    <dgm:pt modelId="{C5AD90BE-236B-4923-B9F1-94BF5BE6EF61}" type="sibTrans" cxnId="{D476578C-306C-4028-953D-E0739D2AD15B}">
      <dgm:prSet/>
      <dgm:spPr/>
      <dgm:t>
        <a:bodyPr/>
        <a:lstStyle/>
        <a:p>
          <a:endParaRPr lang="en-ZA"/>
        </a:p>
      </dgm:t>
    </dgm:pt>
    <dgm:pt modelId="{8FF25AE3-4FF1-44E5-914B-D0987FAC5D95}">
      <dgm:prSet phldrT="[Text]"/>
      <dgm:spPr/>
      <dgm:t>
        <a:bodyPr/>
        <a:lstStyle/>
        <a:p>
          <a:r>
            <a:rPr lang="en-US" dirty="0" smtClean="0"/>
            <a:t>Planning &amp; GIS</a:t>
          </a:r>
          <a:endParaRPr lang="en-ZA" dirty="0"/>
        </a:p>
      </dgm:t>
    </dgm:pt>
    <dgm:pt modelId="{54FCC544-0722-4A70-B562-9C4FF52A6740}" type="parTrans" cxnId="{4784E6D1-CFF5-478E-90A0-33231E2AB46E}">
      <dgm:prSet/>
      <dgm:spPr/>
      <dgm:t>
        <a:bodyPr/>
        <a:lstStyle/>
        <a:p>
          <a:endParaRPr lang="en-ZA"/>
        </a:p>
      </dgm:t>
    </dgm:pt>
    <dgm:pt modelId="{E2C5FAF0-AC6E-4D48-AC53-B5BDFE43913D}" type="sibTrans" cxnId="{4784E6D1-CFF5-478E-90A0-33231E2AB46E}">
      <dgm:prSet/>
      <dgm:spPr/>
      <dgm:t>
        <a:bodyPr/>
        <a:lstStyle/>
        <a:p>
          <a:endParaRPr lang="en-ZA"/>
        </a:p>
      </dgm:t>
    </dgm:pt>
    <dgm:pt modelId="{61A99E24-9FBA-4C94-BC45-1A80E7A2F66D}">
      <dgm:prSet phldrT="[Text]"/>
      <dgm:spPr/>
      <dgm:t>
        <a:bodyPr/>
        <a:lstStyle/>
        <a:p>
          <a:r>
            <a:rPr lang="en-US" dirty="0" smtClean="0"/>
            <a:t>DBOUS</a:t>
          </a:r>
          <a:endParaRPr lang="en-ZA" dirty="0"/>
        </a:p>
      </dgm:t>
    </dgm:pt>
    <dgm:pt modelId="{9EC843F6-0BFA-45A5-9D93-77EA80A32B73}" type="parTrans" cxnId="{5BD171D8-715C-4B6B-85C8-0CA233023694}">
      <dgm:prSet/>
      <dgm:spPr/>
      <dgm:t>
        <a:bodyPr/>
        <a:lstStyle/>
        <a:p>
          <a:endParaRPr lang="en-ZA"/>
        </a:p>
      </dgm:t>
    </dgm:pt>
    <dgm:pt modelId="{FEBE10E4-6B38-4413-BB4C-4BB126ADE6BB}" type="sibTrans" cxnId="{5BD171D8-715C-4B6B-85C8-0CA233023694}">
      <dgm:prSet/>
      <dgm:spPr/>
      <dgm:t>
        <a:bodyPr/>
        <a:lstStyle/>
        <a:p>
          <a:endParaRPr lang="en-ZA"/>
        </a:p>
      </dgm:t>
    </dgm:pt>
    <dgm:pt modelId="{59AEAB40-426E-452B-9C90-A4E3134A8182}">
      <dgm:prSet phldrT="[Text]"/>
      <dgm:spPr/>
      <dgm:t>
        <a:bodyPr/>
        <a:lstStyle/>
        <a:p>
          <a:r>
            <a:rPr lang="en-US" dirty="0" smtClean="0"/>
            <a:t>Line Engineering Service</a:t>
          </a:r>
          <a:endParaRPr lang="en-ZA" dirty="0"/>
        </a:p>
      </dgm:t>
    </dgm:pt>
    <dgm:pt modelId="{9526A7DA-42D8-4B34-8EEB-62C968426710}" type="parTrans" cxnId="{3F864978-A79B-4DF5-B72F-E3A09127DD9E}">
      <dgm:prSet/>
      <dgm:spPr/>
      <dgm:t>
        <a:bodyPr/>
        <a:lstStyle/>
        <a:p>
          <a:endParaRPr lang="en-ZA"/>
        </a:p>
      </dgm:t>
    </dgm:pt>
    <dgm:pt modelId="{B95D4436-35DA-4CAA-B59C-BD683441143D}" type="sibTrans" cxnId="{3F864978-A79B-4DF5-B72F-E3A09127DD9E}">
      <dgm:prSet/>
      <dgm:spPr/>
      <dgm:t>
        <a:bodyPr/>
        <a:lstStyle/>
        <a:p>
          <a:endParaRPr lang="en-ZA"/>
        </a:p>
      </dgm:t>
    </dgm:pt>
    <dgm:pt modelId="{51E3316D-C1FA-405F-A581-D5E324E19D9B}">
      <dgm:prSet phldrT="[Text]"/>
      <dgm:spPr/>
      <dgm:t>
        <a:bodyPr/>
        <a:lstStyle/>
        <a:p>
          <a:r>
            <a:rPr lang="en-US" dirty="0" smtClean="0"/>
            <a:t>Substation Engineering</a:t>
          </a:r>
          <a:endParaRPr lang="en-ZA" dirty="0"/>
        </a:p>
      </dgm:t>
    </dgm:pt>
    <dgm:pt modelId="{79244591-5CC9-46DB-8750-237533B3A9BC}" type="parTrans" cxnId="{3966D952-B192-4039-A1B8-360BB5B4F641}">
      <dgm:prSet/>
      <dgm:spPr/>
      <dgm:t>
        <a:bodyPr/>
        <a:lstStyle/>
        <a:p>
          <a:endParaRPr lang="en-ZA"/>
        </a:p>
      </dgm:t>
    </dgm:pt>
    <dgm:pt modelId="{9ED3B55C-9C66-4249-9D98-735F93BE932D}" type="sibTrans" cxnId="{3966D952-B192-4039-A1B8-360BB5B4F641}">
      <dgm:prSet/>
      <dgm:spPr/>
      <dgm:t>
        <a:bodyPr/>
        <a:lstStyle/>
        <a:p>
          <a:endParaRPr lang="en-ZA"/>
        </a:p>
      </dgm:t>
    </dgm:pt>
    <dgm:pt modelId="{D5EE7A41-D010-4006-BCF5-F496F7B8601D}">
      <dgm:prSet phldrT="[Text]"/>
      <dgm:spPr/>
      <dgm:t>
        <a:bodyPr/>
        <a:lstStyle/>
        <a:p>
          <a:r>
            <a:rPr lang="en-US" dirty="0" smtClean="0"/>
            <a:t>PTM&amp;C</a:t>
          </a:r>
          <a:endParaRPr lang="en-ZA" dirty="0"/>
        </a:p>
      </dgm:t>
    </dgm:pt>
    <dgm:pt modelId="{809A7511-9EB6-40DA-9D78-44A16777A607}" type="parTrans" cxnId="{86C65A17-C4BD-4C49-89A5-01E2E37AB0D2}">
      <dgm:prSet/>
      <dgm:spPr/>
      <dgm:t>
        <a:bodyPr/>
        <a:lstStyle/>
        <a:p>
          <a:endParaRPr lang="en-ZA"/>
        </a:p>
      </dgm:t>
    </dgm:pt>
    <dgm:pt modelId="{8E1FF863-F984-4118-AF33-053273CFA395}" type="sibTrans" cxnId="{86C65A17-C4BD-4C49-89A5-01E2E37AB0D2}">
      <dgm:prSet/>
      <dgm:spPr/>
      <dgm:t>
        <a:bodyPr/>
        <a:lstStyle/>
        <a:p>
          <a:endParaRPr lang="en-ZA"/>
        </a:p>
      </dgm:t>
    </dgm:pt>
    <dgm:pt modelId="{AA289544-185D-4092-829D-208AB4E3B492}">
      <dgm:prSet phldrT="[Text]"/>
      <dgm:spPr/>
      <dgm:t>
        <a:bodyPr/>
        <a:lstStyle/>
        <a:p>
          <a:r>
            <a:rPr lang="en-US" dirty="0" smtClean="0"/>
            <a:t>System Integration</a:t>
          </a:r>
          <a:endParaRPr lang="en-ZA" dirty="0"/>
        </a:p>
      </dgm:t>
    </dgm:pt>
    <dgm:pt modelId="{3D33015A-D8FF-4817-A942-FC146CD37F4D}" type="parTrans" cxnId="{282BF826-B89B-4AA0-B521-84218CED199A}">
      <dgm:prSet/>
      <dgm:spPr/>
      <dgm:t>
        <a:bodyPr/>
        <a:lstStyle/>
        <a:p>
          <a:endParaRPr lang="en-ZA"/>
        </a:p>
      </dgm:t>
    </dgm:pt>
    <dgm:pt modelId="{D82DCC92-AB4B-47F9-A7EE-D92AB9820AFF}" type="sibTrans" cxnId="{282BF826-B89B-4AA0-B521-84218CED199A}">
      <dgm:prSet/>
      <dgm:spPr/>
      <dgm:t>
        <a:bodyPr/>
        <a:lstStyle/>
        <a:p>
          <a:endParaRPr lang="en-ZA"/>
        </a:p>
      </dgm:t>
    </dgm:pt>
    <dgm:pt modelId="{10E583A1-4223-4CD7-A013-337572EFB260}" type="pres">
      <dgm:prSet presAssocID="{C4EA9ED1-01B0-4D85-ADAE-DE0E64A2028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1A3F7E63-9DA2-4E17-867A-F077D68B5605}" type="pres">
      <dgm:prSet presAssocID="{4A443490-2ECA-4E86-B917-5AEE1D01601A}" presName="root1" presStyleCnt="0"/>
      <dgm:spPr/>
    </dgm:pt>
    <dgm:pt modelId="{0C4916B7-DB92-488D-96F7-CAC271F06C06}" type="pres">
      <dgm:prSet presAssocID="{4A443490-2ECA-4E86-B917-5AEE1D01601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5B4F6FF8-D07C-4A98-89CB-A448FB886D29}" type="pres">
      <dgm:prSet presAssocID="{4A443490-2ECA-4E86-B917-5AEE1D01601A}" presName="level2hierChild" presStyleCnt="0"/>
      <dgm:spPr/>
    </dgm:pt>
    <dgm:pt modelId="{F041E2C6-6010-467E-864B-1FE437474673}" type="pres">
      <dgm:prSet presAssocID="{CC9C30F2-CCC9-40A8-9348-49F3E6AD2003}" presName="conn2-1" presStyleLbl="parChTrans1D2" presStyleIdx="0" presStyleCnt="7"/>
      <dgm:spPr/>
      <dgm:t>
        <a:bodyPr/>
        <a:lstStyle/>
        <a:p>
          <a:endParaRPr lang="en-ZA"/>
        </a:p>
      </dgm:t>
    </dgm:pt>
    <dgm:pt modelId="{E627EBE7-C56C-421C-9198-8B7634687E78}" type="pres">
      <dgm:prSet presAssocID="{CC9C30F2-CCC9-40A8-9348-49F3E6AD2003}" presName="connTx" presStyleLbl="parChTrans1D2" presStyleIdx="0" presStyleCnt="7"/>
      <dgm:spPr/>
      <dgm:t>
        <a:bodyPr/>
        <a:lstStyle/>
        <a:p>
          <a:endParaRPr lang="en-ZA"/>
        </a:p>
      </dgm:t>
    </dgm:pt>
    <dgm:pt modelId="{4AB02EFD-6B3A-47A5-A7D5-10ACE5D4BC87}" type="pres">
      <dgm:prSet presAssocID="{B0AFD63A-E957-4E93-993B-D1CDD1C49ECF}" presName="root2" presStyleCnt="0"/>
      <dgm:spPr/>
    </dgm:pt>
    <dgm:pt modelId="{D15E65FD-EE80-4479-BFF5-64A88DE2D795}" type="pres">
      <dgm:prSet presAssocID="{B0AFD63A-E957-4E93-993B-D1CDD1C49ECF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1B8FF1A8-7F52-4C0C-9E7F-1692843C8C57}" type="pres">
      <dgm:prSet presAssocID="{B0AFD63A-E957-4E93-993B-D1CDD1C49ECF}" presName="level3hierChild" presStyleCnt="0"/>
      <dgm:spPr/>
    </dgm:pt>
    <dgm:pt modelId="{6729F0AA-C51E-47A5-94F2-764AA49D4BC2}" type="pres">
      <dgm:prSet presAssocID="{54FCC544-0722-4A70-B562-9C4FF52A6740}" presName="conn2-1" presStyleLbl="parChTrans1D2" presStyleIdx="1" presStyleCnt="7"/>
      <dgm:spPr/>
      <dgm:t>
        <a:bodyPr/>
        <a:lstStyle/>
        <a:p>
          <a:endParaRPr lang="en-ZA"/>
        </a:p>
      </dgm:t>
    </dgm:pt>
    <dgm:pt modelId="{D3A1ABB8-CE9A-43D8-B771-76F242D10CD8}" type="pres">
      <dgm:prSet presAssocID="{54FCC544-0722-4A70-B562-9C4FF52A6740}" presName="connTx" presStyleLbl="parChTrans1D2" presStyleIdx="1" presStyleCnt="7"/>
      <dgm:spPr/>
      <dgm:t>
        <a:bodyPr/>
        <a:lstStyle/>
        <a:p>
          <a:endParaRPr lang="en-ZA"/>
        </a:p>
      </dgm:t>
    </dgm:pt>
    <dgm:pt modelId="{A07443D3-2FFB-4D9B-9F30-DE6736F8E2EA}" type="pres">
      <dgm:prSet presAssocID="{8FF25AE3-4FF1-44E5-914B-D0987FAC5D95}" presName="root2" presStyleCnt="0"/>
      <dgm:spPr/>
    </dgm:pt>
    <dgm:pt modelId="{D426161D-6B4C-4245-A2A9-133DD274CDBA}" type="pres">
      <dgm:prSet presAssocID="{8FF25AE3-4FF1-44E5-914B-D0987FAC5D95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E8417266-C80A-4487-8875-695F2473EBB7}" type="pres">
      <dgm:prSet presAssocID="{8FF25AE3-4FF1-44E5-914B-D0987FAC5D95}" presName="level3hierChild" presStyleCnt="0"/>
      <dgm:spPr/>
    </dgm:pt>
    <dgm:pt modelId="{6EA3E341-2E86-4BC9-BC9D-73846B71BF61}" type="pres">
      <dgm:prSet presAssocID="{9EC843F6-0BFA-45A5-9D93-77EA80A32B73}" presName="conn2-1" presStyleLbl="parChTrans1D2" presStyleIdx="2" presStyleCnt="7"/>
      <dgm:spPr/>
      <dgm:t>
        <a:bodyPr/>
        <a:lstStyle/>
        <a:p>
          <a:endParaRPr lang="en-ZA"/>
        </a:p>
      </dgm:t>
    </dgm:pt>
    <dgm:pt modelId="{01665DFF-B289-4C63-BA02-BBCA5DA9706E}" type="pres">
      <dgm:prSet presAssocID="{9EC843F6-0BFA-45A5-9D93-77EA80A32B73}" presName="connTx" presStyleLbl="parChTrans1D2" presStyleIdx="2" presStyleCnt="7"/>
      <dgm:spPr/>
      <dgm:t>
        <a:bodyPr/>
        <a:lstStyle/>
        <a:p>
          <a:endParaRPr lang="en-ZA"/>
        </a:p>
      </dgm:t>
    </dgm:pt>
    <dgm:pt modelId="{0B9C8FFC-EB27-4BAD-8575-70972547FA90}" type="pres">
      <dgm:prSet presAssocID="{61A99E24-9FBA-4C94-BC45-1A80E7A2F66D}" presName="root2" presStyleCnt="0"/>
      <dgm:spPr/>
    </dgm:pt>
    <dgm:pt modelId="{AE87DE2D-5E69-43E7-B790-145B552D82A5}" type="pres">
      <dgm:prSet presAssocID="{61A99E24-9FBA-4C94-BC45-1A80E7A2F66D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22162C96-10EB-436F-A7B0-A6BD1FC7D1DD}" type="pres">
      <dgm:prSet presAssocID="{61A99E24-9FBA-4C94-BC45-1A80E7A2F66D}" presName="level3hierChild" presStyleCnt="0"/>
      <dgm:spPr/>
    </dgm:pt>
    <dgm:pt modelId="{08873792-F039-4E7F-B886-FD97F585951E}" type="pres">
      <dgm:prSet presAssocID="{9526A7DA-42D8-4B34-8EEB-62C968426710}" presName="conn2-1" presStyleLbl="parChTrans1D2" presStyleIdx="3" presStyleCnt="7"/>
      <dgm:spPr/>
      <dgm:t>
        <a:bodyPr/>
        <a:lstStyle/>
        <a:p>
          <a:endParaRPr lang="en-ZA"/>
        </a:p>
      </dgm:t>
    </dgm:pt>
    <dgm:pt modelId="{8CA883EC-E08A-47F1-9FC6-744F739A8367}" type="pres">
      <dgm:prSet presAssocID="{9526A7DA-42D8-4B34-8EEB-62C968426710}" presName="connTx" presStyleLbl="parChTrans1D2" presStyleIdx="3" presStyleCnt="7"/>
      <dgm:spPr/>
      <dgm:t>
        <a:bodyPr/>
        <a:lstStyle/>
        <a:p>
          <a:endParaRPr lang="en-ZA"/>
        </a:p>
      </dgm:t>
    </dgm:pt>
    <dgm:pt modelId="{372682BC-7335-4EBA-A1BB-19B31E7EF1EE}" type="pres">
      <dgm:prSet presAssocID="{59AEAB40-426E-452B-9C90-A4E3134A8182}" presName="root2" presStyleCnt="0"/>
      <dgm:spPr/>
    </dgm:pt>
    <dgm:pt modelId="{C97CB9B3-FB66-4361-8700-A8923B6D30CE}" type="pres">
      <dgm:prSet presAssocID="{59AEAB40-426E-452B-9C90-A4E3134A8182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E9897CE1-8F30-4C17-B63B-67A88A36AF63}" type="pres">
      <dgm:prSet presAssocID="{59AEAB40-426E-452B-9C90-A4E3134A8182}" presName="level3hierChild" presStyleCnt="0"/>
      <dgm:spPr/>
    </dgm:pt>
    <dgm:pt modelId="{932B7B74-1C45-4529-B457-B8ED10B79FD4}" type="pres">
      <dgm:prSet presAssocID="{79244591-5CC9-46DB-8750-237533B3A9BC}" presName="conn2-1" presStyleLbl="parChTrans1D2" presStyleIdx="4" presStyleCnt="7"/>
      <dgm:spPr/>
      <dgm:t>
        <a:bodyPr/>
        <a:lstStyle/>
        <a:p>
          <a:endParaRPr lang="en-ZA"/>
        </a:p>
      </dgm:t>
    </dgm:pt>
    <dgm:pt modelId="{1E0B7A0D-1ADA-460B-8F87-7AF1DAC73872}" type="pres">
      <dgm:prSet presAssocID="{79244591-5CC9-46DB-8750-237533B3A9BC}" presName="connTx" presStyleLbl="parChTrans1D2" presStyleIdx="4" presStyleCnt="7"/>
      <dgm:spPr/>
      <dgm:t>
        <a:bodyPr/>
        <a:lstStyle/>
        <a:p>
          <a:endParaRPr lang="en-ZA"/>
        </a:p>
      </dgm:t>
    </dgm:pt>
    <dgm:pt modelId="{6FF7DC2B-F04A-43B2-B54F-0726B6AC88A3}" type="pres">
      <dgm:prSet presAssocID="{51E3316D-C1FA-405F-A581-D5E324E19D9B}" presName="root2" presStyleCnt="0"/>
      <dgm:spPr/>
    </dgm:pt>
    <dgm:pt modelId="{0E344FAA-8053-4D55-B824-DF6A49179609}" type="pres">
      <dgm:prSet presAssocID="{51E3316D-C1FA-405F-A581-D5E324E19D9B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155E39D0-E864-4E43-BD1A-073432D104AD}" type="pres">
      <dgm:prSet presAssocID="{51E3316D-C1FA-405F-A581-D5E324E19D9B}" presName="level3hierChild" presStyleCnt="0"/>
      <dgm:spPr/>
    </dgm:pt>
    <dgm:pt modelId="{ECBA8EC8-E5BC-4493-A550-DABFF3682699}" type="pres">
      <dgm:prSet presAssocID="{809A7511-9EB6-40DA-9D78-44A16777A607}" presName="conn2-1" presStyleLbl="parChTrans1D2" presStyleIdx="5" presStyleCnt="7"/>
      <dgm:spPr/>
      <dgm:t>
        <a:bodyPr/>
        <a:lstStyle/>
        <a:p>
          <a:endParaRPr lang="en-ZA"/>
        </a:p>
      </dgm:t>
    </dgm:pt>
    <dgm:pt modelId="{D1394988-5E85-4453-BE91-BAB54C6C07A9}" type="pres">
      <dgm:prSet presAssocID="{809A7511-9EB6-40DA-9D78-44A16777A607}" presName="connTx" presStyleLbl="parChTrans1D2" presStyleIdx="5" presStyleCnt="7"/>
      <dgm:spPr/>
      <dgm:t>
        <a:bodyPr/>
        <a:lstStyle/>
        <a:p>
          <a:endParaRPr lang="en-ZA"/>
        </a:p>
      </dgm:t>
    </dgm:pt>
    <dgm:pt modelId="{9B4A6B8C-1DC9-4A2D-A9D7-71F74FABBD12}" type="pres">
      <dgm:prSet presAssocID="{D5EE7A41-D010-4006-BCF5-F496F7B8601D}" presName="root2" presStyleCnt="0"/>
      <dgm:spPr/>
    </dgm:pt>
    <dgm:pt modelId="{F7CA07D5-D8C2-421C-8963-F33E619F7C93}" type="pres">
      <dgm:prSet presAssocID="{D5EE7A41-D010-4006-BCF5-F496F7B8601D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0A0ACF4A-4C14-40EF-91F7-1F65B6782330}" type="pres">
      <dgm:prSet presAssocID="{D5EE7A41-D010-4006-BCF5-F496F7B8601D}" presName="level3hierChild" presStyleCnt="0"/>
      <dgm:spPr/>
    </dgm:pt>
    <dgm:pt modelId="{6FD0FCE6-1DA2-4B23-80D1-6CDDEFAEE385}" type="pres">
      <dgm:prSet presAssocID="{3D33015A-D8FF-4817-A942-FC146CD37F4D}" presName="conn2-1" presStyleLbl="parChTrans1D2" presStyleIdx="6" presStyleCnt="7"/>
      <dgm:spPr/>
      <dgm:t>
        <a:bodyPr/>
        <a:lstStyle/>
        <a:p>
          <a:endParaRPr lang="en-ZA"/>
        </a:p>
      </dgm:t>
    </dgm:pt>
    <dgm:pt modelId="{B10260F5-9D60-45A8-BA3A-72C6C7F3715C}" type="pres">
      <dgm:prSet presAssocID="{3D33015A-D8FF-4817-A942-FC146CD37F4D}" presName="connTx" presStyleLbl="parChTrans1D2" presStyleIdx="6" presStyleCnt="7"/>
      <dgm:spPr/>
      <dgm:t>
        <a:bodyPr/>
        <a:lstStyle/>
        <a:p>
          <a:endParaRPr lang="en-ZA"/>
        </a:p>
      </dgm:t>
    </dgm:pt>
    <dgm:pt modelId="{AAF8FD95-4B0B-4F4E-8499-7B9FEA7959F5}" type="pres">
      <dgm:prSet presAssocID="{AA289544-185D-4092-829D-208AB4E3B492}" presName="root2" presStyleCnt="0"/>
      <dgm:spPr/>
    </dgm:pt>
    <dgm:pt modelId="{7ACCE48C-32F4-4F87-9FB7-CCB40C5D689C}" type="pres">
      <dgm:prSet presAssocID="{AA289544-185D-4092-829D-208AB4E3B492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DC6ADB88-BCE5-4FFD-8FEA-EEAB57216492}" type="pres">
      <dgm:prSet presAssocID="{AA289544-185D-4092-829D-208AB4E3B492}" presName="level3hierChild" presStyleCnt="0"/>
      <dgm:spPr/>
    </dgm:pt>
  </dgm:ptLst>
  <dgm:cxnLst>
    <dgm:cxn modelId="{0F67776D-D092-4E58-ABC1-E0D5F4D738C2}" type="presOf" srcId="{D5EE7A41-D010-4006-BCF5-F496F7B8601D}" destId="{F7CA07D5-D8C2-421C-8963-F33E619F7C93}" srcOrd="0" destOrd="0" presId="urn:microsoft.com/office/officeart/2008/layout/HorizontalMultiLevelHierarchy"/>
    <dgm:cxn modelId="{8FD6DEF5-FAB5-4A0D-ADE5-402A4F6B0BAD}" type="presOf" srcId="{B0AFD63A-E957-4E93-993B-D1CDD1C49ECF}" destId="{D15E65FD-EE80-4479-BFF5-64A88DE2D795}" srcOrd="0" destOrd="0" presId="urn:microsoft.com/office/officeart/2008/layout/HorizontalMultiLevelHierarchy"/>
    <dgm:cxn modelId="{A0C37C78-01A8-467F-A3AE-2A9E96A0A34B}" type="presOf" srcId="{51E3316D-C1FA-405F-A581-D5E324E19D9B}" destId="{0E344FAA-8053-4D55-B824-DF6A49179609}" srcOrd="0" destOrd="0" presId="urn:microsoft.com/office/officeart/2008/layout/HorizontalMultiLevelHierarchy"/>
    <dgm:cxn modelId="{50777745-5B5B-45D9-9309-2A0768BF319A}" type="presOf" srcId="{AA289544-185D-4092-829D-208AB4E3B492}" destId="{7ACCE48C-32F4-4F87-9FB7-CCB40C5D689C}" srcOrd="0" destOrd="0" presId="urn:microsoft.com/office/officeart/2008/layout/HorizontalMultiLevelHierarchy"/>
    <dgm:cxn modelId="{3DCC271F-EC03-4A0B-86C0-024B98B75246}" type="presOf" srcId="{8FF25AE3-4FF1-44E5-914B-D0987FAC5D95}" destId="{D426161D-6B4C-4245-A2A9-133DD274CDBA}" srcOrd="0" destOrd="0" presId="urn:microsoft.com/office/officeart/2008/layout/HorizontalMultiLevelHierarchy"/>
    <dgm:cxn modelId="{3966D952-B192-4039-A1B8-360BB5B4F641}" srcId="{4A443490-2ECA-4E86-B917-5AEE1D01601A}" destId="{51E3316D-C1FA-405F-A581-D5E324E19D9B}" srcOrd="4" destOrd="0" parTransId="{79244591-5CC9-46DB-8750-237533B3A9BC}" sibTransId="{9ED3B55C-9C66-4249-9D98-735F93BE932D}"/>
    <dgm:cxn modelId="{3F864978-A79B-4DF5-B72F-E3A09127DD9E}" srcId="{4A443490-2ECA-4E86-B917-5AEE1D01601A}" destId="{59AEAB40-426E-452B-9C90-A4E3134A8182}" srcOrd="3" destOrd="0" parTransId="{9526A7DA-42D8-4B34-8EEB-62C968426710}" sibTransId="{B95D4436-35DA-4CAA-B59C-BD683441143D}"/>
    <dgm:cxn modelId="{FD8ECE36-17D1-4BB0-81A0-0627E85F9264}" type="presOf" srcId="{79244591-5CC9-46DB-8750-237533B3A9BC}" destId="{932B7B74-1C45-4529-B457-B8ED10B79FD4}" srcOrd="0" destOrd="0" presId="urn:microsoft.com/office/officeart/2008/layout/HorizontalMultiLevelHierarchy"/>
    <dgm:cxn modelId="{86324AD9-AAE6-4C1A-A2D6-7431DB72EB59}" type="presOf" srcId="{CC9C30F2-CCC9-40A8-9348-49F3E6AD2003}" destId="{F041E2C6-6010-467E-864B-1FE437474673}" srcOrd="0" destOrd="0" presId="urn:microsoft.com/office/officeart/2008/layout/HorizontalMultiLevelHierarchy"/>
    <dgm:cxn modelId="{7AC3AA9B-DF14-44F1-AAD0-1562F9A67B53}" type="presOf" srcId="{CC9C30F2-CCC9-40A8-9348-49F3E6AD2003}" destId="{E627EBE7-C56C-421C-9198-8B7634687E78}" srcOrd="1" destOrd="0" presId="urn:microsoft.com/office/officeart/2008/layout/HorizontalMultiLevelHierarchy"/>
    <dgm:cxn modelId="{73A0756F-81CA-4059-87B9-5CC945F55764}" type="presOf" srcId="{809A7511-9EB6-40DA-9D78-44A16777A607}" destId="{ECBA8EC8-E5BC-4493-A550-DABFF3682699}" srcOrd="0" destOrd="0" presId="urn:microsoft.com/office/officeart/2008/layout/HorizontalMultiLevelHierarchy"/>
    <dgm:cxn modelId="{DF0083B9-5DD6-4129-8E5A-F79D9E209E2C}" type="presOf" srcId="{4A443490-2ECA-4E86-B917-5AEE1D01601A}" destId="{0C4916B7-DB92-488D-96F7-CAC271F06C06}" srcOrd="0" destOrd="0" presId="urn:microsoft.com/office/officeart/2008/layout/HorizontalMultiLevelHierarchy"/>
    <dgm:cxn modelId="{D476578C-306C-4028-953D-E0739D2AD15B}" srcId="{4A443490-2ECA-4E86-B917-5AEE1D01601A}" destId="{B0AFD63A-E957-4E93-993B-D1CDD1C49ECF}" srcOrd="0" destOrd="0" parTransId="{CC9C30F2-CCC9-40A8-9348-49F3E6AD2003}" sibTransId="{C5AD90BE-236B-4923-B9F1-94BF5BE6EF61}"/>
    <dgm:cxn modelId="{E148A351-6812-4106-8B06-D0317A77101A}" type="presOf" srcId="{9EC843F6-0BFA-45A5-9D93-77EA80A32B73}" destId="{6EA3E341-2E86-4BC9-BC9D-73846B71BF61}" srcOrd="0" destOrd="0" presId="urn:microsoft.com/office/officeart/2008/layout/HorizontalMultiLevelHierarchy"/>
    <dgm:cxn modelId="{282BF826-B89B-4AA0-B521-84218CED199A}" srcId="{4A443490-2ECA-4E86-B917-5AEE1D01601A}" destId="{AA289544-185D-4092-829D-208AB4E3B492}" srcOrd="6" destOrd="0" parTransId="{3D33015A-D8FF-4817-A942-FC146CD37F4D}" sibTransId="{D82DCC92-AB4B-47F9-A7EE-D92AB9820AFF}"/>
    <dgm:cxn modelId="{5297FB85-3ECC-4AF5-ACA9-A351F268727C}" type="presOf" srcId="{59AEAB40-426E-452B-9C90-A4E3134A8182}" destId="{C97CB9B3-FB66-4361-8700-A8923B6D30CE}" srcOrd="0" destOrd="0" presId="urn:microsoft.com/office/officeart/2008/layout/HorizontalMultiLevelHierarchy"/>
    <dgm:cxn modelId="{61426004-8B04-4365-9311-01B9BDF22DC7}" type="presOf" srcId="{809A7511-9EB6-40DA-9D78-44A16777A607}" destId="{D1394988-5E85-4453-BE91-BAB54C6C07A9}" srcOrd="1" destOrd="0" presId="urn:microsoft.com/office/officeart/2008/layout/HorizontalMultiLevelHierarchy"/>
    <dgm:cxn modelId="{4784E6D1-CFF5-478E-90A0-33231E2AB46E}" srcId="{4A443490-2ECA-4E86-B917-5AEE1D01601A}" destId="{8FF25AE3-4FF1-44E5-914B-D0987FAC5D95}" srcOrd="1" destOrd="0" parTransId="{54FCC544-0722-4A70-B562-9C4FF52A6740}" sibTransId="{E2C5FAF0-AC6E-4D48-AC53-B5BDFE43913D}"/>
    <dgm:cxn modelId="{1ADFEB32-A4DD-4249-BF7A-384B95B5C8ED}" type="presOf" srcId="{54FCC544-0722-4A70-B562-9C4FF52A6740}" destId="{6729F0AA-C51E-47A5-94F2-764AA49D4BC2}" srcOrd="0" destOrd="0" presId="urn:microsoft.com/office/officeart/2008/layout/HorizontalMultiLevelHierarchy"/>
    <dgm:cxn modelId="{17368CFE-088A-4D8C-96A1-CCC9555930EC}" type="presOf" srcId="{9526A7DA-42D8-4B34-8EEB-62C968426710}" destId="{8CA883EC-E08A-47F1-9FC6-744F739A8367}" srcOrd="1" destOrd="0" presId="urn:microsoft.com/office/officeart/2008/layout/HorizontalMultiLevelHierarchy"/>
    <dgm:cxn modelId="{89FE4F5C-CA18-4AC5-A850-C04501892661}" type="presOf" srcId="{C4EA9ED1-01B0-4D85-ADAE-DE0E64A2028E}" destId="{10E583A1-4223-4CD7-A013-337572EFB260}" srcOrd="0" destOrd="0" presId="urn:microsoft.com/office/officeart/2008/layout/HorizontalMultiLevelHierarchy"/>
    <dgm:cxn modelId="{4A47202F-11EF-4D20-ACA5-2EE54F564422}" type="presOf" srcId="{3D33015A-D8FF-4817-A942-FC146CD37F4D}" destId="{B10260F5-9D60-45A8-BA3A-72C6C7F3715C}" srcOrd="1" destOrd="0" presId="urn:microsoft.com/office/officeart/2008/layout/HorizontalMultiLevelHierarchy"/>
    <dgm:cxn modelId="{902C49CA-6BA6-4AE2-BE37-9A1D90BA4345}" type="presOf" srcId="{9526A7DA-42D8-4B34-8EEB-62C968426710}" destId="{08873792-F039-4E7F-B886-FD97F585951E}" srcOrd="0" destOrd="0" presId="urn:microsoft.com/office/officeart/2008/layout/HorizontalMultiLevelHierarchy"/>
    <dgm:cxn modelId="{972E5E39-03C4-4FEC-92C3-BCFE99AF7B2B}" type="presOf" srcId="{9EC843F6-0BFA-45A5-9D93-77EA80A32B73}" destId="{01665DFF-B289-4C63-BA02-BBCA5DA9706E}" srcOrd="1" destOrd="0" presId="urn:microsoft.com/office/officeart/2008/layout/HorizontalMultiLevelHierarchy"/>
    <dgm:cxn modelId="{DEF98115-9ED8-44A0-80FB-65455789EBA2}" type="presOf" srcId="{3D33015A-D8FF-4817-A942-FC146CD37F4D}" destId="{6FD0FCE6-1DA2-4B23-80D1-6CDDEFAEE385}" srcOrd="0" destOrd="0" presId="urn:microsoft.com/office/officeart/2008/layout/HorizontalMultiLevelHierarchy"/>
    <dgm:cxn modelId="{5BD171D8-715C-4B6B-85C8-0CA233023694}" srcId="{4A443490-2ECA-4E86-B917-5AEE1D01601A}" destId="{61A99E24-9FBA-4C94-BC45-1A80E7A2F66D}" srcOrd="2" destOrd="0" parTransId="{9EC843F6-0BFA-45A5-9D93-77EA80A32B73}" sibTransId="{FEBE10E4-6B38-4413-BB4C-4BB126ADE6BB}"/>
    <dgm:cxn modelId="{8C84DDB7-ABD7-45C5-A2C0-46094A12A970}" type="presOf" srcId="{54FCC544-0722-4A70-B562-9C4FF52A6740}" destId="{D3A1ABB8-CE9A-43D8-B771-76F242D10CD8}" srcOrd="1" destOrd="0" presId="urn:microsoft.com/office/officeart/2008/layout/HorizontalMultiLevelHierarchy"/>
    <dgm:cxn modelId="{3F43F9EC-4243-4FAB-90C2-68C659C8449F}" srcId="{C4EA9ED1-01B0-4D85-ADAE-DE0E64A2028E}" destId="{4A443490-2ECA-4E86-B917-5AEE1D01601A}" srcOrd="0" destOrd="0" parTransId="{30275BF4-959B-4069-A54F-E2A9E685A42C}" sibTransId="{25696B68-CDB8-44DD-960A-D9E50CA59B31}"/>
    <dgm:cxn modelId="{341FA138-98D2-412D-8592-6C25A441C5CB}" type="presOf" srcId="{61A99E24-9FBA-4C94-BC45-1A80E7A2F66D}" destId="{AE87DE2D-5E69-43E7-B790-145B552D82A5}" srcOrd="0" destOrd="0" presId="urn:microsoft.com/office/officeart/2008/layout/HorizontalMultiLevelHierarchy"/>
    <dgm:cxn modelId="{867CD8A7-B0AE-4E88-B6A8-334F235254D4}" type="presOf" srcId="{79244591-5CC9-46DB-8750-237533B3A9BC}" destId="{1E0B7A0D-1ADA-460B-8F87-7AF1DAC73872}" srcOrd="1" destOrd="0" presId="urn:microsoft.com/office/officeart/2008/layout/HorizontalMultiLevelHierarchy"/>
    <dgm:cxn modelId="{86C65A17-C4BD-4C49-89A5-01E2E37AB0D2}" srcId="{4A443490-2ECA-4E86-B917-5AEE1D01601A}" destId="{D5EE7A41-D010-4006-BCF5-F496F7B8601D}" srcOrd="5" destOrd="0" parTransId="{809A7511-9EB6-40DA-9D78-44A16777A607}" sibTransId="{8E1FF863-F984-4118-AF33-053273CFA395}"/>
    <dgm:cxn modelId="{6205389A-40D9-4DCD-9518-5F944E6826B3}" type="presParOf" srcId="{10E583A1-4223-4CD7-A013-337572EFB260}" destId="{1A3F7E63-9DA2-4E17-867A-F077D68B5605}" srcOrd="0" destOrd="0" presId="urn:microsoft.com/office/officeart/2008/layout/HorizontalMultiLevelHierarchy"/>
    <dgm:cxn modelId="{03683970-7A3F-446B-8D5F-4E27BB00AFE8}" type="presParOf" srcId="{1A3F7E63-9DA2-4E17-867A-F077D68B5605}" destId="{0C4916B7-DB92-488D-96F7-CAC271F06C06}" srcOrd="0" destOrd="0" presId="urn:microsoft.com/office/officeart/2008/layout/HorizontalMultiLevelHierarchy"/>
    <dgm:cxn modelId="{A70835E8-318F-43FF-B24A-4931EB064C44}" type="presParOf" srcId="{1A3F7E63-9DA2-4E17-867A-F077D68B5605}" destId="{5B4F6FF8-D07C-4A98-89CB-A448FB886D29}" srcOrd="1" destOrd="0" presId="urn:microsoft.com/office/officeart/2008/layout/HorizontalMultiLevelHierarchy"/>
    <dgm:cxn modelId="{4B6C3542-C6DA-41EC-AA59-487ACFD8CFA1}" type="presParOf" srcId="{5B4F6FF8-D07C-4A98-89CB-A448FB886D29}" destId="{F041E2C6-6010-467E-864B-1FE437474673}" srcOrd="0" destOrd="0" presId="urn:microsoft.com/office/officeart/2008/layout/HorizontalMultiLevelHierarchy"/>
    <dgm:cxn modelId="{4044D23E-E327-43DE-8FCE-5DFDDC00763F}" type="presParOf" srcId="{F041E2C6-6010-467E-864B-1FE437474673}" destId="{E627EBE7-C56C-421C-9198-8B7634687E78}" srcOrd="0" destOrd="0" presId="urn:microsoft.com/office/officeart/2008/layout/HorizontalMultiLevelHierarchy"/>
    <dgm:cxn modelId="{1BF644A3-E551-438A-B7B7-663C2511DB65}" type="presParOf" srcId="{5B4F6FF8-D07C-4A98-89CB-A448FB886D29}" destId="{4AB02EFD-6B3A-47A5-A7D5-10ACE5D4BC87}" srcOrd="1" destOrd="0" presId="urn:microsoft.com/office/officeart/2008/layout/HorizontalMultiLevelHierarchy"/>
    <dgm:cxn modelId="{235E3C10-CF44-43D2-9FBF-2577FBEC4C50}" type="presParOf" srcId="{4AB02EFD-6B3A-47A5-A7D5-10ACE5D4BC87}" destId="{D15E65FD-EE80-4479-BFF5-64A88DE2D795}" srcOrd="0" destOrd="0" presId="urn:microsoft.com/office/officeart/2008/layout/HorizontalMultiLevelHierarchy"/>
    <dgm:cxn modelId="{D5A067EC-E3E4-457E-8DE3-B89B55590643}" type="presParOf" srcId="{4AB02EFD-6B3A-47A5-A7D5-10ACE5D4BC87}" destId="{1B8FF1A8-7F52-4C0C-9E7F-1692843C8C57}" srcOrd="1" destOrd="0" presId="urn:microsoft.com/office/officeart/2008/layout/HorizontalMultiLevelHierarchy"/>
    <dgm:cxn modelId="{C0D64173-48B0-42C1-AA6F-78E192DB4D45}" type="presParOf" srcId="{5B4F6FF8-D07C-4A98-89CB-A448FB886D29}" destId="{6729F0AA-C51E-47A5-94F2-764AA49D4BC2}" srcOrd="2" destOrd="0" presId="urn:microsoft.com/office/officeart/2008/layout/HorizontalMultiLevelHierarchy"/>
    <dgm:cxn modelId="{554808E1-E73B-445D-9D70-116348B83F6B}" type="presParOf" srcId="{6729F0AA-C51E-47A5-94F2-764AA49D4BC2}" destId="{D3A1ABB8-CE9A-43D8-B771-76F242D10CD8}" srcOrd="0" destOrd="0" presId="urn:microsoft.com/office/officeart/2008/layout/HorizontalMultiLevelHierarchy"/>
    <dgm:cxn modelId="{1A1320F6-96F2-4FD7-BDD5-FC4D049F6469}" type="presParOf" srcId="{5B4F6FF8-D07C-4A98-89CB-A448FB886D29}" destId="{A07443D3-2FFB-4D9B-9F30-DE6736F8E2EA}" srcOrd="3" destOrd="0" presId="urn:microsoft.com/office/officeart/2008/layout/HorizontalMultiLevelHierarchy"/>
    <dgm:cxn modelId="{E00D4782-DCC1-418F-B6A7-8962982A94D8}" type="presParOf" srcId="{A07443D3-2FFB-4D9B-9F30-DE6736F8E2EA}" destId="{D426161D-6B4C-4245-A2A9-133DD274CDBA}" srcOrd="0" destOrd="0" presId="urn:microsoft.com/office/officeart/2008/layout/HorizontalMultiLevelHierarchy"/>
    <dgm:cxn modelId="{092C2222-042E-4D73-834F-5CB49523C7BB}" type="presParOf" srcId="{A07443D3-2FFB-4D9B-9F30-DE6736F8E2EA}" destId="{E8417266-C80A-4487-8875-695F2473EBB7}" srcOrd="1" destOrd="0" presId="urn:microsoft.com/office/officeart/2008/layout/HorizontalMultiLevelHierarchy"/>
    <dgm:cxn modelId="{19272D82-B9FF-4D97-ACD7-29E8E72D943F}" type="presParOf" srcId="{5B4F6FF8-D07C-4A98-89CB-A448FB886D29}" destId="{6EA3E341-2E86-4BC9-BC9D-73846B71BF61}" srcOrd="4" destOrd="0" presId="urn:microsoft.com/office/officeart/2008/layout/HorizontalMultiLevelHierarchy"/>
    <dgm:cxn modelId="{B93691A1-3491-4D61-8D05-0ECAF6370E73}" type="presParOf" srcId="{6EA3E341-2E86-4BC9-BC9D-73846B71BF61}" destId="{01665DFF-B289-4C63-BA02-BBCA5DA9706E}" srcOrd="0" destOrd="0" presId="urn:microsoft.com/office/officeart/2008/layout/HorizontalMultiLevelHierarchy"/>
    <dgm:cxn modelId="{A0476284-88C6-4DD1-BA24-2D69A865263F}" type="presParOf" srcId="{5B4F6FF8-D07C-4A98-89CB-A448FB886D29}" destId="{0B9C8FFC-EB27-4BAD-8575-70972547FA90}" srcOrd="5" destOrd="0" presId="urn:microsoft.com/office/officeart/2008/layout/HorizontalMultiLevelHierarchy"/>
    <dgm:cxn modelId="{622B77D9-EE1A-460C-89E6-534B59BCC2A2}" type="presParOf" srcId="{0B9C8FFC-EB27-4BAD-8575-70972547FA90}" destId="{AE87DE2D-5E69-43E7-B790-145B552D82A5}" srcOrd="0" destOrd="0" presId="urn:microsoft.com/office/officeart/2008/layout/HorizontalMultiLevelHierarchy"/>
    <dgm:cxn modelId="{FCB1EAC0-1490-4051-B2CE-89CDA691B170}" type="presParOf" srcId="{0B9C8FFC-EB27-4BAD-8575-70972547FA90}" destId="{22162C96-10EB-436F-A7B0-A6BD1FC7D1DD}" srcOrd="1" destOrd="0" presId="urn:microsoft.com/office/officeart/2008/layout/HorizontalMultiLevelHierarchy"/>
    <dgm:cxn modelId="{E413253A-59E4-4288-BD9A-3CE409C8780C}" type="presParOf" srcId="{5B4F6FF8-D07C-4A98-89CB-A448FB886D29}" destId="{08873792-F039-4E7F-B886-FD97F585951E}" srcOrd="6" destOrd="0" presId="urn:microsoft.com/office/officeart/2008/layout/HorizontalMultiLevelHierarchy"/>
    <dgm:cxn modelId="{B337B243-2DBD-4664-AC61-6DD38D59F391}" type="presParOf" srcId="{08873792-F039-4E7F-B886-FD97F585951E}" destId="{8CA883EC-E08A-47F1-9FC6-744F739A8367}" srcOrd="0" destOrd="0" presId="urn:microsoft.com/office/officeart/2008/layout/HorizontalMultiLevelHierarchy"/>
    <dgm:cxn modelId="{F8D885AC-A448-4D45-B19C-3D6068012248}" type="presParOf" srcId="{5B4F6FF8-D07C-4A98-89CB-A448FB886D29}" destId="{372682BC-7335-4EBA-A1BB-19B31E7EF1EE}" srcOrd="7" destOrd="0" presId="urn:microsoft.com/office/officeart/2008/layout/HorizontalMultiLevelHierarchy"/>
    <dgm:cxn modelId="{65528382-1739-4276-A197-429856C5701D}" type="presParOf" srcId="{372682BC-7335-4EBA-A1BB-19B31E7EF1EE}" destId="{C97CB9B3-FB66-4361-8700-A8923B6D30CE}" srcOrd="0" destOrd="0" presId="urn:microsoft.com/office/officeart/2008/layout/HorizontalMultiLevelHierarchy"/>
    <dgm:cxn modelId="{576BC9E8-5780-4659-9142-362A2F97A0CB}" type="presParOf" srcId="{372682BC-7335-4EBA-A1BB-19B31E7EF1EE}" destId="{E9897CE1-8F30-4C17-B63B-67A88A36AF63}" srcOrd="1" destOrd="0" presId="urn:microsoft.com/office/officeart/2008/layout/HorizontalMultiLevelHierarchy"/>
    <dgm:cxn modelId="{BFE8C134-0AED-4770-9C96-60D38D37D30B}" type="presParOf" srcId="{5B4F6FF8-D07C-4A98-89CB-A448FB886D29}" destId="{932B7B74-1C45-4529-B457-B8ED10B79FD4}" srcOrd="8" destOrd="0" presId="urn:microsoft.com/office/officeart/2008/layout/HorizontalMultiLevelHierarchy"/>
    <dgm:cxn modelId="{52C96E7D-8F10-426E-ABE9-8491211E7C90}" type="presParOf" srcId="{932B7B74-1C45-4529-B457-B8ED10B79FD4}" destId="{1E0B7A0D-1ADA-460B-8F87-7AF1DAC73872}" srcOrd="0" destOrd="0" presId="urn:microsoft.com/office/officeart/2008/layout/HorizontalMultiLevelHierarchy"/>
    <dgm:cxn modelId="{4E6214DB-5876-4B6F-B090-E0EE7398855D}" type="presParOf" srcId="{5B4F6FF8-D07C-4A98-89CB-A448FB886D29}" destId="{6FF7DC2B-F04A-43B2-B54F-0726B6AC88A3}" srcOrd="9" destOrd="0" presId="urn:microsoft.com/office/officeart/2008/layout/HorizontalMultiLevelHierarchy"/>
    <dgm:cxn modelId="{36011F75-6C2B-4457-A5C2-298DE747F868}" type="presParOf" srcId="{6FF7DC2B-F04A-43B2-B54F-0726B6AC88A3}" destId="{0E344FAA-8053-4D55-B824-DF6A49179609}" srcOrd="0" destOrd="0" presId="urn:microsoft.com/office/officeart/2008/layout/HorizontalMultiLevelHierarchy"/>
    <dgm:cxn modelId="{8F06A20E-3792-40C3-B2C8-1E3905FB2B89}" type="presParOf" srcId="{6FF7DC2B-F04A-43B2-B54F-0726B6AC88A3}" destId="{155E39D0-E864-4E43-BD1A-073432D104AD}" srcOrd="1" destOrd="0" presId="urn:microsoft.com/office/officeart/2008/layout/HorizontalMultiLevelHierarchy"/>
    <dgm:cxn modelId="{B485D354-30F7-45EF-A545-19C30DE8784E}" type="presParOf" srcId="{5B4F6FF8-D07C-4A98-89CB-A448FB886D29}" destId="{ECBA8EC8-E5BC-4493-A550-DABFF3682699}" srcOrd="10" destOrd="0" presId="urn:microsoft.com/office/officeart/2008/layout/HorizontalMultiLevelHierarchy"/>
    <dgm:cxn modelId="{70EB86A3-2393-4417-8BDD-3202A9A25660}" type="presParOf" srcId="{ECBA8EC8-E5BC-4493-A550-DABFF3682699}" destId="{D1394988-5E85-4453-BE91-BAB54C6C07A9}" srcOrd="0" destOrd="0" presId="urn:microsoft.com/office/officeart/2008/layout/HorizontalMultiLevelHierarchy"/>
    <dgm:cxn modelId="{B9F11255-5762-477D-8C1A-A9B110437B0C}" type="presParOf" srcId="{5B4F6FF8-D07C-4A98-89CB-A448FB886D29}" destId="{9B4A6B8C-1DC9-4A2D-A9D7-71F74FABBD12}" srcOrd="11" destOrd="0" presId="urn:microsoft.com/office/officeart/2008/layout/HorizontalMultiLevelHierarchy"/>
    <dgm:cxn modelId="{E360F675-733B-4AAB-B706-0A6F22848C3B}" type="presParOf" srcId="{9B4A6B8C-1DC9-4A2D-A9D7-71F74FABBD12}" destId="{F7CA07D5-D8C2-421C-8963-F33E619F7C93}" srcOrd="0" destOrd="0" presId="urn:microsoft.com/office/officeart/2008/layout/HorizontalMultiLevelHierarchy"/>
    <dgm:cxn modelId="{A820E8F2-5F47-4BAF-98E3-30DEBA8CBA62}" type="presParOf" srcId="{9B4A6B8C-1DC9-4A2D-A9D7-71F74FABBD12}" destId="{0A0ACF4A-4C14-40EF-91F7-1F65B6782330}" srcOrd="1" destOrd="0" presId="urn:microsoft.com/office/officeart/2008/layout/HorizontalMultiLevelHierarchy"/>
    <dgm:cxn modelId="{3CF68B1D-6E13-4DAD-A8EF-FA253B096F0D}" type="presParOf" srcId="{5B4F6FF8-D07C-4A98-89CB-A448FB886D29}" destId="{6FD0FCE6-1DA2-4B23-80D1-6CDDEFAEE385}" srcOrd="12" destOrd="0" presId="urn:microsoft.com/office/officeart/2008/layout/HorizontalMultiLevelHierarchy"/>
    <dgm:cxn modelId="{4D4D249F-7043-4603-9AFE-3CEFF1E07DE9}" type="presParOf" srcId="{6FD0FCE6-1DA2-4B23-80D1-6CDDEFAEE385}" destId="{B10260F5-9D60-45A8-BA3A-72C6C7F3715C}" srcOrd="0" destOrd="0" presId="urn:microsoft.com/office/officeart/2008/layout/HorizontalMultiLevelHierarchy"/>
    <dgm:cxn modelId="{0BF1D0B9-0DEC-47E8-95B0-06C1ED04E3CB}" type="presParOf" srcId="{5B4F6FF8-D07C-4A98-89CB-A448FB886D29}" destId="{AAF8FD95-4B0B-4F4E-8499-7B9FEA7959F5}" srcOrd="13" destOrd="0" presId="urn:microsoft.com/office/officeart/2008/layout/HorizontalMultiLevelHierarchy"/>
    <dgm:cxn modelId="{F4AB4F76-4462-4F87-9BCD-CEEAA4995672}" type="presParOf" srcId="{AAF8FD95-4B0B-4F4E-8499-7B9FEA7959F5}" destId="{7ACCE48C-32F4-4F87-9FB7-CCB40C5D689C}" srcOrd="0" destOrd="0" presId="urn:microsoft.com/office/officeart/2008/layout/HorizontalMultiLevelHierarchy"/>
    <dgm:cxn modelId="{F0E7C31A-31D4-43C5-BE8E-3E7D05148DCC}" type="presParOf" srcId="{AAF8FD95-4B0B-4F4E-8499-7B9FEA7959F5}" destId="{DC6ADB88-BCE5-4FFD-8FEA-EEAB5721649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704DA8-67CD-439D-9BA0-4DCF0F23281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263D69D6-83A2-43A8-91C8-15A90AA025F8}">
      <dgm:prSet phldrT="[Text]"/>
      <dgm:spPr/>
      <dgm:t>
        <a:bodyPr/>
        <a:lstStyle/>
        <a:p>
          <a:r>
            <a:rPr lang="en-US" dirty="0" smtClean="0"/>
            <a:t>Detecting</a:t>
          </a:r>
          <a:endParaRPr lang="en-ZA" dirty="0"/>
        </a:p>
      </dgm:t>
    </dgm:pt>
    <dgm:pt modelId="{9851F09B-ECCF-45B0-B9BC-8989BCB2D882}" type="parTrans" cxnId="{A9172594-F49D-40F7-9B9F-AEEED79F6DC3}">
      <dgm:prSet/>
      <dgm:spPr/>
      <dgm:t>
        <a:bodyPr/>
        <a:lstStyle/>
        <a:p>
          <a:endParaRPr lang="en-ZA"/>
        </a:p>
      </dgm:t>
    </dgm:pt>
    <dgm:pt modelId="{92C94B24-0FB1-423A-A04B-9017C76741A3}" type="sibTrans" cxnId="{A9172594-F49D-40F7-9B9F-AEEED79F6DC3}">
      <dgm:prSet/>
      <dgm:spPr/>
      <dgm:t>
        <a:bodyPr/>
        <a:lstStyle/>
        <a:p>
          <a:endParaRPr lang="en-ZA"/>
        </a:p>
      </dgm:t>
    </dgm:pt>
    <dgm:pt modelId="{E72FEA5C-A1EB-4FBB-B9C4-6CA970A2662E}">
      <dgm:prSet phldrT="[Text]"/>
      <dgm:spPr/>
      <dgm:t>
        <a:bodyPr/>
        <a:lstStyle/>
        <a:p>
          <a:r>
            <a:rPr lang="en-US" dirty="0" smtClean="0"/>
            <a:t>Key-gas</a:t>
          </a:r>
          <a:endParaRPr lang="en-ZA" dirty="0"/>
        </a:p>
      </dgm:t>
    </dgm:pt>
    <dgm:pt modelId="{DAFD0471-630A-4252-A8E6-5C85FE1C1587}" type="parTrans" cxnId="{49895880-806A-45EA-8D08-3AE4ECE510D7}">
      <dgm:prSet/>
      <dgm:spPr/>
      <dgm:t>
        <a:bodyPr/>
        <a:lstStyle/>
        <a:p>
          <a:endParaRPr lang="en-ZA"/>
        </a:p>
      </dgm:t>
    </dgm:pt>
    <dgm:pt modelId="{156FFBFC-5886-4A5F-8951-28F72071D9E7}" type="sibTrans" cxnId="{49895880-806A-45EA-8D08-3AE4ECE510D7}">
      <dgm:prSet/>
      <dgm:spPr/>
      <dgm:t>
        <a:bodyPr/>
        <a:lstStyle/>
        <a:p>
          <a:endParaRPr lang="en-ZA"/>
        </a:p>
      </dgm:t>
    </dgm:pt>
    <dgm:pt modelId="{AA596AC6-82B7-4EE6-8CAA-E424AFE4C5C5}">
      <dgm:prSet phldrT="[Text]"/>
      <dgm:spPr/>
      <dgm:t>
        <a:bodyPr/>
        <a:lstStyle/>
        <a:p>
          <a:r>
            <a:rPr lang="en-US" dirty="0" smtClean="0"/>
            <a:t>Individual &amp; Total Dissolved Key-Gas Concentration</a:t>
          </a:r>
          <a:endParaRPr lang="en-ZA" dirty="0"/>
        </a:p>
      </dgm:t>
    </dgm:pt>
    <dgm:pt modelId="{A4D386A7-A0E8-4DE1-B789-AAB7FE2BE280}" type="parTrans" cxnId="{DF07F855-CC3D-4398-8423-A4AB9C8FC4E2}">
      <dgm:prSet/>
      <dgm:spPr/>
      <dgm:t>
        <a:bodyPr/>
        <a:lstStyle/>
        <a:p>
          <a:endParaRPr lang="en-ZA"/>
        </a:p>
      </dgm:t>
    </dgm:pt>
    <dgm:pt modelId="{4B3A81CA-4DF8-4195-A3B3-7EED02FF7973}" type="sibTrans" cxnId="{DF07F855-CC3D-4398-8423-A4AB9C8FC4E2}">
      <dgm:prSet/>
      <dgm:spPr/>
      <dgm:t>
        <a:bodyPr/>
        <a:lstStyle/>
        <a:p>
          <a:endParaRPr lang="en-ZA"/>
        </a:p>
      </dgm:t>
    </dgm:pt>
    <dgm:pt modelId="{AF610825-46F1-4AAC-AC62-41A1DD2F47B6}">
      <dgm:prSet phldrT="[Text]"/>
      <dgm:spPr/>
      <dgm:t>
        <a:bodyPr/>
        <a:lstStyle/>
        <a:p>
          <a:r>
            <a:rPr lang="en-US" dirty="0" smtClean="0"/>
            <a:t>Diagnosing</a:t>
          </a:r>
          <a:endParaRPr lang="en-ZA" dirty="0"/>
        </a:p>
      </dgm:t>
    </dgm:pt>
    <dgm:pt modelId="{D16FC952-8362-436D-B583-AE165EB5EA65}" type="parTrans" cxnId="{7128BDD2-7B9B-4750-9BA9-477BA257EFAA}">
      <dgm:prSet/>
      <dgm:spPr/>
      <dgm:t>
        <a:bodyPr/>
        <a:lstStyle/>
        <a:p>
          <a:endParaRPr lang="en-ZA"/>
        </a:p>
      </dgm:t>
    </dgm:pt>
    <dgm:pt modelId="{C17CCB51-6C0D-4F8A-A362-7069B6B40643}" type="sibTrans" cxnId="{7128BDD2-7B9B-4750-9BA9-477BA257EFAA}">
      <dgm:prSet/>
      <dgm:spPr/>
      <dgm:t>
        <a:bodyPr/>
        <a:lstStyle/>
        <a:p>
          <a:endParaRPr lang="en-ZA"/>
        </a:p>
      </dgm:t>
    </dgm:pt>
    <dgm:pt modelId="{8AEE397D-3F3E-4F17-979D-B7BBA5F4878E}">
      <dgm:prSet phldrT="[Text]"/>
      <dgm:spPr/>
      <dgm:t>
        <a:bodyPr/>
        <a:lstStyle/>
        <a:p>
          <a:r>
            <a:rPr lang="en-US" dirty="0" smtClean="0"/>
            <a:t>Rogers Ratio</a:t>
          </a:r>
          <a:endParaRPr lang="en-ZA" dirty="0"/>
        </a:p>
      </dgm:t>
    </dgm:pt>
    <dgm:pt modelId="{0CB2305D-A69E-4AEB-A0EA-CAC9063187F7}" type="parTrans" cxnId="{16DBDEA6-6183-430E-90BC-C794E1100E57}">
      <dgm:prSet/>
      <dgm:spPr/>
      <dgm:t>
        <a:bodyPr/>
        <a:lstStyle/>
        <a:p>
          <a:endParaRPr lang="en-ZA"/>
        </a:p>
      </dgm:t>
    </dgm:pt>
    <dgm:pt modelId="{FEC2479C-9353-4CC6-81AE-6BC8E1D15C36}" type="sibTrans" cxnId="{16DBDEA6-6183-430E-90BC-C794E1100E57}">
      <dgm:prSet/>
      <dgm:spPr/>
      <dgm:t>
        <a:bodyPr/>
        <a:lstStyle/>
        <a:p>
          <a:endParaRPr lang="en-ZA"/>
        </a:p>
      </dgm:t>
    </dgm:pt>
    <dgm:pt modelId="{A0128FBF-0145-4677-9C84-F0658C1660EB}">
      <dgm:prSet phldrT="[Text]"/>
      <dgm:spPr/>
      <dgm:t>
        <a:bodyPr/>
        <a:lstStyle/>
        <a:p>
          <a:r>
            <a:rPr lang="en-US" dirty="0" smtClean="0"/>
            <a:t>Duval Triangle</a:t>
          </a:r>
          <a:endParaRPr lang="en-ZA" dirty="0"/>
        </a:p>
      </dgm:t>
    </dgm:pt>
    <dgm:pt modelId="{C4859AA8-0A44-41B0-8D0D-57696C82AF5A}" type="parTrans" cxnId="{FA55117B-1193-4423-8910-FF9F3268F36B}">
      <dgm:prSet/>
      <dgm:spPr/>
      <dgm:t>
        <a:bodyPr/>
        <a:lstStyle/>
        <a:p>
          <a:endParaRPr lang="en-ZA"/>
        </a:p>
      </dgm:t>
    </dgm:pt>
    <dgm:pt modelId="{953F933D-F4CE-47F8-A3A0-341128E220F4}" type="sibTrans" cxnId="{FA55117B-1193-4423-8910-FF9F3268F36B}">
      <dgm:prSet/>
      <dgm:spPr/>
      <dgm:t>
        <a:bodyPr/>
        <a:lstStyle/>
        <a:p>
          <a:endParaRPr lang="en-ZA"/>
        </a:p>
      </dgm:t>
    </dgm:pt>
    <dgm:pt modelId="{EB9480EC-213E-4568-BDE6-2D4F3E8786B5}" type="pres">
      <dgm:prSet presAssocID="{A2704DA8-67CD-439D-9BA0-4DCF0F2328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ZA"/>
        </a:p>
      </dgm:t>
    </dgm:pt>
    <dgm:pt modelId="{CF749389-DF3B-4F08-9067-39E2BE228732}" type="pres">
      <dgm:prSet presAssocID="{263D69D6-83A2-43A8-91C8-15A90AA025F8}" presName="root" presStyleCnt="0"/>
      <dgm:spPr/>
    </dgm:pt>
    <dgm:pt modelId="{188F9D01-E0F6-4FA1-B0EB-39D952FD5F6F}" type="pres">
      <dgm:prSet presAssocID="{263D69D6-83A2-43A8-91C8-15A90AA025F8}" presName="rootComposite" presStyleCnt="0"/>
      <dgm:spPr/>
    </dgm:pt>
    <dgm:pt modelId="{03561BF0-9D6A-4DCA-8DCE-6962951A514B}" type="pres">
      <dgm:prSet presAssocID="{263D69D6-83A2-43A8-91C8-15A90AA025F8}" presName="rootText" presStyleLbl="node1" presStyleIdx="0" presStyleCnt="2"/>
      <dgm:spPr/>
      <dgm:t>
        <a:bodyPr/>
        <a:lstStyle/>
        <a:p>
          <a:endParaRPr lang="en-ZA"/>
        </a:p>
      </dgm:t>
    </dgm:pt>
    <dgm:pt modelId="{A9CCF49B-93E1-467E-A245-A9C1C8FF2B9A}" type="pres">
      <dgm:prSet presAssocID="{263D69D6-83A2-43A8-91C8-15A90AA025F8}" presName="rootConnector" presStyleLbl="node1" presStyleIdx="0" presStyleCnt="2"/>
      <dgm:spPr/>
      <dgm:t>
        <a:bodyPr/>
        <a:lstStyle/>
        <a:p>
          <a:endParaRPr lang="en-ZA"/>
        </a:p>
      </dgm:t>
    </dgm:pt>
    <dgm:pt modelId="{5DDBFB53-D7A2-45AD-9A23-85EB89D0E228}" type="pres">
      <dgm:prSet presAssocID="{263D69D6-83A2-43A8-91C8-15A90AA025F8}" presName="childShape" presStyleCnt="0"/>
      <dgm:spPr/>
    </dgm:pt>
    <dgm:pt modelId="{F3EB4A5B-6FD4-453A-905A-320385C3602D}" type="pres">
      <dgm:prSet presAssocID="{DAFD0471-630A-4252-A8E6-5C85FE1C1587}" presName="Name13" presStyleLbl="parChTrans1D2" presStyleIdx="0" presStyleCnt="4"/>
      <dgm:spPr/>
      <dgm:t>
        <a:bodyPr/>
        <a:lstStyle/>
        <a:p>
          <a:endParaRPr lang="en-ZA"/>
        </a:p>
      </dgm:t>
    </dgm:pt>
    <dgm:pt modelId="{FEB26608-4D6B-4743-8BE6-0E623CFDEE9B}" type="pres">
      <dgm:prSet presAssocID="{E72FEA5C-A1EB-4FBB-B9C4-6CA970A2662E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5A28F80-F3AC-44C5-A3E5-4BB00EB185BB}" type="pres">
      <dgm:prSet presAssocID="{A4D386A7-A0E8-4DE1-B789-AAB7FE2BE280}" presName="Name13" presStyleLbl="parChTrans1D2" presStyleIdx="1" presStyleCnt="4"/>
      <dgm:spPr/>
      <dgm:t>
        <a:bodyPr/>
        <a:lstStyle/>
        <a:p>
          <a:endParaRPr lang="en-ZA"/>
        </a:p>
      </dgm:t>
    </dgm:pt>
    <dgm:pt modelId="{1E80E119-4433-420B-B549-7022859E5E7B}" type="pres">
      <dgm:prSet presAssocID="{AA596AC6-82B7-4EE6-8CAA-E424AFE4C5C5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4B8878D-4F24-4149-940A-B4B5442E1A28}" type="pres">
      <dgm:prSet presAssocID="{AF610825-46F1-4AAC-AC62-41A1DD2F47B6}" presName="root" presStyleCnt="0"/>
      <dgm:spPr/>
    </dgm:pt>
    <dgm:pt modelId="{15231A42-C66D-4189-AF72-DA3944AE3C29}" type="pres">
      <dgm:prSet presAssocID="{AF610825-46F1-4AAC-AC62-41A1DD2F47B6}" presName="rootComposite" presStyleCnt="0"/>
      <dgm:spPr/>
    </dgm:pt>
    <dgm:pt modelId="{CDCE289D-E65D-4FB9-A416-777A76F6A0DD}" type="pres">
      <dgm:prSet presAssocID="{AF610825-46F1-4AAC-AC62-41A1DD2F47B6}" presName="rootText" presStyleLbl="node1" presStyleIdx="1" presStyleCnt="2"/>
      <dgm:spPr/>
      <dgm:t>
        <a:bodyPr/>
        <a:lstStyle/>
        <a:p>
          <a:endParaRPr lang="en-ZA"/>
        </a:p>
      </dgm:t>
    </dgm:pt>
    <dgm:pt modelId="{4303F5F7-57CD-4B61-A18B-28E0F6BE63C7}" type="pres">
      <dgm:prSet presAssocID="{AF610825-46F1-4AAC-AC62-41A1DD2F47B6}" presName="rootConnector" presStyleLbl="node1" presStyleIdx="1" presStyleCnt="2"/>
      <dgm:spPr/>
      <dgm:t>
        <a:bodyPr/>
        <a:lstStyle/>
        <a:p>
          <a:endParaRPr lang="en-ZA"/>
        </a:p>
      </dgm:t>
    </dgm:pt>
    <dgm:pt modelId="{5FD13BC5-F4CC-4ED9-8D63-9C9290819D29}" type="pres">
      <dgm:prSet presAssocID="{AF610825-46F1-4AAC-AC62-41A1DD2F47B6}" presName="childShape" presStyleCnt="0"/>
      <dgm:spPr/>
    </dgm:pt>
    <dgm:pt modelId="{CD6134DB-2C6C-4298-AF31-0AB7FC1896F8}" type="pres">
      <dgm:prSet presAssocID="{0CB2305D-A69E-4AEB-A0EA-CAC9063187F7}" presName="Name13" presStyleLbl="parChTrans1D2" presStyleIdx="2" presStyleCnt="4"/>
      <dgm:spPr/>
      <dgm:t>
        <a:bodyPr/>
        <a:lstStyle/>
        <a:p>
          <a:endParaRPr lang="en-ZA"/>
        </a:p>
      </dgm:t>
    </dgm:pt>
    <dgm:pt modelId="{5F5DDEC9-D7A7-4E8F-8605-304FFD29B0E1}" type="pres">
      <dgm:prSet presAssocID="{8AEE397D-3F3E-4F17-979D-B7BBA5F4878E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8C4986E-1498-4246-9E55-B9F336FE353E}" type="pres">
      <dgm:prSet presAssocID="{C4859AA8-0A44-41B0-8D0D-57696C82AF5A}" presName="Name13" presStyleLbl="parChTrans1D2" presStyleIdx="3" presStyleCnt="4"/>
      <dgm:spPr/>
      <dgm:t>
        <a:bodyPr/>
        <a:lstStyle/>
        <a:p>
          <a:endParaRPr lang="en-ZA"/>
        </a:p>
      </dgm:t>
    </dgm:pt>
    <dgm:pt modelId="{2F9334F3-F376-4193-99C0-773AD0A6F8B6}" type="pres">
      <dgm:prSet presAssocID="{A0128FBF-0145-4677-9C84-F0658C1660EB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49895880-806A-45EA-8D08-3AE4ECE510D7}" srcId="{263D69D6-83A2-43A8-91C8-15A90AA025F8}" destId="{E72FEA5C-A1EB-4FBB-B9C4-6CA970A2662E}" srcOrd="0" destOrd="0" parTransId="{DAFD0471-630A-4252-A8E6-5C85FE1C1587}" sibTransId="{156FFBFC-5886-4A5F-8951-28F72071D9E7}"/>
    <dgm:cxn modelId="{18167DC6-F389-4B22-83C3-9FF2BE628F96}" type="presOf" srcId="{DAFD0471-630A-4252-A8E6-5C85FE1C1587}" destId="{F3EB4A5B-6FD4-453A-905A-320385C3602D}" srcOrd="0" destOrd="0" presId="urn:microsoft.com/office/officeart/2005/8/layout/hierarchy3"/>
    <dgm:cxn modelId="{A9172594-F49D-40F7-9B9F-AEEED79F6DC3}" srcId="{A2704DA8-67CD-439D-9BA0-4DCF0F232814}" destId="{263D69D6-83A2-43A8-91C8-15A90AA025F8}" srcOrd="0" destOrd="0" parTransId="{9851F09B-ECCF-45B0-B9BC-8989BCB2D882}" sibTransId="{92C94B24-0FB1-423A-A04B-9017C76741A3}"/>
    <dgm:cxn modelId="{FA55117B-1193-4423-8910-FF9F3268F36B}" srcId="{AF610825-46F1-4AAC-AC62-41A1DD2F47B6}" destId="{A0128FBF-0145-4677-9C84-F0658C1660EB}" srcOrd="1" destOrd="0" parTransId="{C4859AA8-0A44-41B0-8D0D-57696C82AF5A}" sibTransId="{953F933D-F4CE-47F8-A3A0-341128E220F4}"/>
    <dgm:cxn modelId="{A88442F0-9B94-4531-BD21-F7FE1E5B499E}" type="presOf" srcId="{0CB2305D-A69E-4AEB-A0EA-CAC9063187F7}" destId="{CD6134DB-2C6C-4298-AF31-0AB7FC1896F8}" srcOrd="0" destOrd="0" presId="urn:microsoft.com/office/officeart/2005/8/layout/hierarchy3"/>
    <dgm:cxn modelId="{DF07F855-CC3D-4398-8423-A4AB9C8FC4E2}" srcId="{263D69D6-83A2-43A8-91C8-15A90AA025F8}" destId="{AA596AC6-82B7-4EE6-8CAA-E424AFE4C5C5}" srcOrd="1" destOrd="0" parTransId="{A4D386A7-A0E8-4DE1-B789-AAB7FE2BE280}" sibTransId="{4B3A81CA-4DF8-4195-A3B3-7EED02FF7973}"/>
    <dgm:cxn modelId="{BDA318A0-B80F-4302-98D9-5818D60F3266}" type="presOf" srcId="{A0128FBF-0145-4677-9C84-F0658C1660EB}" destId="{2F9334F3-F376-4193-99C0-773AD0A6F8B6}" srcOrd="0" destOrd="0" presId="urn:microsoft.com/office/officeart/2005/8/layout/hierarchy3"/>
    <dgm:cxn modelId="{E6115C2F-A98F-42DE-BA50-8FFCE8594289}" type="presOf" srcId="{263D69D6-83A2-43A8-91C8-15A90AA025F8}" destId="{A9CCF49B-93E1-467E-A245-A9C1C8FF2B9A}" srcOrd="1" destOrd="0" presId="urn:microsoft.com/office/officeart/2005/8/layout/hierarchy3"/>
    <dgm:cxn modelId="{CBD43A66-9A44-4024-A8F5-FE72AEBC8D53}" type="presOf" srcId="{C4859AA8-0A44-41B0-8D0D-57696C82AF5A}" destId="{E8C4986E-1498-4246-9E55-B9F336FE353E}" srcOrd="0" destOrd="0" presId="urn:microsoft.com/office/officeart/2005/8/layout/hierarchy3"/>
    <dgm:cxn modelId="{31A38955-4FD5-4C99-B1E9-ADC80A9B7896}" type="presOf" srcId="{AF610825-46F1-4AAC-AC62-41A1DD2F47B6}" destId="{4303F5F7-57CD-4B61-A18B-28E0F6BE63C7}" srcOrd="1" destOrd="0" presId="urn:microsoft.com/office/officeart/2005/8/layout/hierarchy3"/>
    <dgm:cxn modelId="{D52AFD5C-D2A9-41DD-9AF3-D86C345E5706}" type="presOf" srcId="{AA596AC6-82B7-4EE6-8CAA-E424AFE4C5C5}" destId="{1E80E119-4433-420B-B549-7022859E5E7B}" srcOrd="0" destOrd="0" presId="urn:microsoft.com/office/officeart/2005/8/layout/hierarchy3"/>
    <dgm:cxn modelId="{8A4DBE2D-6E1B-4689-9E9F-0D24ED784D41}" type="presOf" srcId="{E72FEA5C-A1EB-4FBB-B9C4-6CA970A2662E}" destId="{FEB26608-4D6B-4743-8BE6-0E623CFDEE9B}" srcOrd="0" destOrd="0" presId="urn:microsoft.com/office/officeart/2005/8/layout/hierarchy3"/>
    <dgm:cxn modelId="{D68E6F15-EDD7-46A8-8F30-9930E0C06631}" type="presOf" srcId="{AF610825-46F1-4AAC-AC62-41A1DD2F47B6}" destId="{CDCE289D-E65D-4FB9-A416-777A76F6A0DD}" srcOrd="0" destOrd="0" presId="urn:microsoft.com/office/officeart/2005/8/layout/hierarchy3"/>
    <dgm:cxn modelId="{7128BDD2-7B9B-4750-9BA9-477BA257EFAA}" srcId="{A2704DA8-67CD-439D-9BA0-4DCF0F232814}" destId="{AF610825-46F1-4AAC-AC62-41A1DD2F47B6}" srcOrd="1" destOrd="0" parTransId="{D16FC952-8362-436D-B583-AE165EB5EA65}" sibTransId="{C17CCB51-6C0D-4F8A-A362-7069B6B40643}"/>
    <dgm:cxn modelId="{16DBDEA6-6183-430E-90BC-C794E1100E57}" srcId="{AF610825-46F1-4AAC-AC62-41A1DD2F47B6}" destId="{8AEE397D-3F3E-4F17-979D-B7BBA5F4878E}" srcOrd="0" destOrd="0" parTransId="{0CB2305D-A69E-4AEB-A0EA-CAC9063187F7}" sibTransId="{FEC2479C-9353-4CC6-81AE-6BC8E1D15C36}"/>
    <dgm:cxn modelId="{3C3802FD-4F9A-41B3-9B42-67302912D150}" type="presOf" srcId="{A2704DA8-67CD-439D-9BA0-4DCF0F232814}" destId="{EB9480EC-213E-4568-BDE6-2D4F3E8786B5}" srcOrd="0" destOrd="0" presId="urn:microsoft.com/office/officeart/2005/8/layout/hierarchy3"/>
    <dgm:cxn modelId="{9F179E71-91FC-4E36-9816-90532C92C659}" type="presOf" srcId="{A4D386A7-A0E8-4DE1-B789-AAB7FE2BE280}" destId="{C5A28F80-F3AC-44C5-A3E5-4BB00EB185BB}" srcOrd="0" destOrd="0" presId="urn:microsoft.com/office/officeart/2005/8/layout/hierarchy3"/>
    <dgm:cxn modelId="{307CAD8E-B60A-4FC4-9A57-594F0C9B02F7}" type="presOf" srcId="{263D69D6-83A2-43A8-91C8-15A90AA025F8}" destId="{03561BF0-9D6A-4DCA-8DCE-6962951A514B}" srcOrd="0" destOrd="0" presId="urn:microsoft.com/office/officeart/2005/8/layout/hierarchy3"/>
    <dgm:cxn modelId="{1579BF6B-1380-4411-8B5B-B2CCF32E39B5}" type="presOf" srcId="{8AEE397D-3F3E-4F17-979D-B7BBA5F4878E}" destId="{5F5DDEC9-D7A7-4E8F-8605-304FFD29B0E1}" srcOrd="0" destOrd="0" presId="urn:microsoft.com/office/officeart/2005/8/layout/hierarchy3"/>
    <dgm:cxn modelId="{A446B0B4-0A2C-45F2-B9A6-0AA1ABA82667}" type="presParOf" srcId="{EB9480EC-213E-4568-BDE6-2D4F3E8786B5}" destId="{CF749389-DF3B-4F08-9067-39E2BE228732}" srcOrd="0" destOrd="0" presId="urn:microsoft.com/office/officeart/2005/8/layout/hierarchy3"/>
    <dgm:cxn modelId="{91F08164-257D-4FA6-B5D8-F4B035646367}" type="presParOf" srcId="{CF749389-DF3B-4F08-9067-39E2BE228732}" destId="{188F9D01-E0F6-4FA1-B0EB-39D952FD5F6F}" srcOrd="0" destOrd="0" presId="urn:microsoft.com/office/officeart/2005/8/layout/hierarchy3"/>
    <dgm:cxn modelId="{25970E8F-1326-4580-A59B-77D6A6839D6B}" type="presParOf" srcId="{188F9D01-E0F6-4FA1-B0EB-39D952FD5F6F}" destId="{03561BF0-9D6A-4DCA-8DCE-6962951A514B}" srcOrd="0" destOrd="0" presId="urn:microsoft.com/office/officeart/2005/8/layout/hierarchy3"/>
    <dgm:cxn modelId="{7C990F21-DE1B-48F9-8672-71F340D99FDA}" type="presParOf" srcId="{188F9D01-E0F6-4FA1-B0EB-39D952FD5F6F}" destId="{A9CCF49B-93E1-467E-A245-A9C1C8FF2B9A}" srcOrd="1" destOrd="0" presId="urn:microsoft.com/office/officeart/2005/8/layout/hierarchy3"/>
    <dgm:cxn modelId="{9C2D6565-7F1D-4605-8E7E-B38B33C79BB3}" type="presParOf" srcId="{CF749389-DF3B-4F08-9067-39E2BE228732}" destId="{5DDBFB53-D7A2-45AD-9A23-85EB89D0E228}" srcOrd="1" destOrd="0" presId="urn:microsoft.com/office/officeart/2005/8/layout/hierarchy3"/>
    <dgm:cxn modelId="{029D3A12-882A-454B-A6B1-EB95341360C5}" type="presParOf" srcId="{5DDBFB53-D7A2-45AD-9A23-85EB89D0E228}" destId="{F3EB4A5B-6FD4-453A-905A-320385C3602D}" srcOrd="0" destOrd="0" presId="urn:microsoft.com/office/officeart/2005/8/layout/hierarchy3"/>
    <dgm:cxn modelId="{D3C28FDA-8378-4D44-B0C4-F510E821480A}" type="presParOf" srcId="{5DDBFB53-D7A2-45AD-9A23-85EB89D0E228}" destId="{FEB26608-4D6B-4743-8BE6-0E623CFDEE9B}" srcOrd="1" destOrd="0" presId="urn:microsoft.com/office/officeart/2005/8/layout/hierarchy3"/>
    <dgm:cxn modelId="{10C62A74-0791-4885-8F86-925C910D5EF5}" type="presParOf" srcId="{5DDBFB53-D7A2-45AD-9A23-85EB89D0E228}" destId="{C5A28F80-F3AC-44C5-A3E5-4BB00EB185BB}" srcOrd="2" destOrd="0" presId="urn:microsoft.com/office/officeart/2005/8/layout/hierarchy3"/>
    <dgm:cxn modelId="{8ED9D3AC-1CD3-40DA-966C-6BFD777006C9}" type="presParOf" srcId="{5DDBFB53-D7A2-45AD-9A23-85EB89D0E228}" destId="{1E80E119-4433-420B-B549-7022859E5E7B}" srcOrd="3" destOrd="0" presId="urn:microsoft.com/office/officeart/2005/8/layout/hierarchy3"/>
    <dgm:cxn modelId="{DD3D9300-E9DE-4DB5-B22D-4CC6307ED6B9}" type="presParOf" srcId="{EB9480EC-213E-4568-BDE6-2D4F3E8786B5}" destId="{34B8878D-4F24-4149-940A-B4B5442E1A28}" srcOrd="1" destOrd="0" presId="urn:microsoft.com/office/officeart/2005/8/layout/hierarchy3"/>
    <dgm:cxn modelId="{9E6BC714-BA2B-405A-81C7-255614028DF1}" type="presParOf" srcId="{34B8878D-4F24-4149-940A-B4B5442E1A28}" destId="{15231A42-C66D-4189-AF72-DA3944AE3C29}" srcOrd="0" destOrd="0" presId="urn:microsoft.com/office/officeart/2005/8/layout/hierarchy3"/>
    <dgm:cxn modelId="{DF8B442B-DA90-403A-A4F6-C781CAEE0A97}" type="presParOf" srcId="{15231A42-C66D-4189-AF72-DA3944AE3C29}" destId="{CDCE289D-E65D-4FB9-A416-777A76F6A0DD}" srcOrd="0" destOrd="0" presId="urn:microsoft.com/office/officeart/2005/8/layout/hierarchy3"/>
    <dgm:cxn modelId="{A241C87F-C30D-465C-B3EA-71B1D32862F7}" type="presParOf" srcId="{15231A42-C66D-4189-AF72-DA3944AE3C29}" destId="{4303F5F7-57CD-4B61-A18B-28E0F6BE63C7}" srcOrd="1" destOrd="0" presId="urn:microsoft.com/office/officeart/2005/8/layout/hierarchy3"/>
    <dgm:cxn modelId="{9FB68222-4D8D-467B-AA33-928C97FED498}" type="presParOf" srcId="{34B8878D-4F24-4149-940A-B4B5442E1A28}" destId="{5FD13BC5-F4CC-4ED9-8D63-9C9290819D29}" srcOrd="1" destOrd="0" presId="urn:microsoft.com/office/officeart/2005/8/layout/hierarchy3"/>
    <dgm:cxn modelId="{53F3C938-1EE0-4397-B556-8046689CE51C}" type="presParOf" srcId="{5FD13BC5-F4CC-4ED9-8D63-9C9290819D29}" destId="{CD6134DB-2C6C-4298-AF31-0AB7FC1896F8}" srcOrd="0" destOrd="0" presId="urn:microsoft.com/office/officeart/2005/8/layout/hierarchy3"/>
    <dgm:cxn modelId="{784479A3-ACE1-4D26-9DD1-32F4088B1CEC}" type="presParOf" srcId="{5FD13BC5-F4CC-4ED9-8D63-9C9290819D29}" destId="{5F5DDEC9-D7A7-4E8F-8605-304FFD29B0E1}" srcOrd="1" destOrd="0" presId="urn:microsoft.com/office/officeart/2005/8/layout/hierarchy3"/>
    <dgm:cxn modelId="{090D3476-6A76-45EF-A647-7883E89FEF97}" type="presParOf" srcId="{5FD13BC5-F4CC-4ED9-8D63-9C9290819D29}" destId="{E8C4986E-1498-4246-9E55-B9F336FE353E}" srcOrd="2" destOrd="0" presId="urn:microsoft.com/office/officeart/2005/8/layout/hierarchy3"/>
    <dgm:cxn modelId="{2C1DBA42-A084-4EB0-94E2-2E3550D964AA}" type="presParOf" srcId="{5FD13BC5-F4CC-4ED9-8D63-9C9290819D29}" destId="{2F9334F3-F376-4193-99C0-773AD0A6F8B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60E9B-3DFE-4307-A813-7F67B033230B}">
      <dsp:nvSpPr>
        <dsp:cNvPr id="0" name=""/>
        <dsp:cNvSpPr/>
      </dsp:nvSpPr>
      <dsp:spPr>
        <a:xfrm>
          <a:off x="0" y="2593205"/>
          <a:ext cx="7848872" cy="1701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PTM&amp;C</a:t>
          </a:r>
          <a:endParaRPr lang="en-ZA" sz="3300" kern="1200" dirty="0"/>
        </a:p>
      </dsp:txBody>
      <dsp:txXfrm>
        <a:off x="0" y="2593205"/>
        <a:ext cx="7848872" cy="918768"/>
      </dsp:txXfrm>
    </dsp:sp>
    <dsp:sp modelId="{4110031E-BF69-4A80-9865-99DD300F2CDD}">
      <dsp:nvSpPr>
        <dsp:cNvPr id="0" name=""/>
        <dsp:cNvSpPr/>
      </dsp:nvSpPr>
      <dsp:spPr>
        <a:xfrm>
          <a:off x="0" y="3477946"/>
          <a:ext cx="3924435" cy="7826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Control &amp; Automation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(Tjaart Visser)</a:t>
          </a:r>
          <a:endParaRPr lang="en-ZA" sz="2300" kern="1200" dirty="0"/>
        </a:p>
      </dsp:txBody>
      <dsp:txXfrm>
        <a:off x="0" y="3477946"/>
        <a:ext cx="3924435" cy="782654"/>
      </dsp:txXfrm>
    </dsp:sp>
    <dsp:sp modelId="{23875B53-68DC-4FA0-BE80-39B8C79C7221}">
      <dsp:nvSpPr>
        <dsp:cNvPr id="0" name=""/>
        <dsp:cNvSpPr/>
      </dsp:nvSpPr>
      <dsp:spPr>
        <a:xfrm>
          <a:off x="3924436" y="3477946"/>
          <a:ext cx="3924435" cy="7826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 month (Sept-in progress)</a:t>
          </a:r>
          <a:endParaRPr lang="en-ZA" sz="2300" kern="1200" dirty="0"/>
        </a:p>
      </dsp:txBody>
      <dsp:txXfrm>
        <a:off x="3924436" y="3477946"/>
        <a:ext cx="3924435" cy="782654"/>
      </dsp:txXfrm>
    </dsp:sp>
    <dsp:sp modelId="{67584FE7-0AF0-4A40-B4E5-1D99C3FA136E}">
      <dsp:nvSpPr>
        <dsp:cNvPr id="0" name=""/>
        <dsp:cNvSpPr/>
      </dsp:nvSpPr>
      <dsp:spPr>
        <a:xfrm rot="10800000">
          <a:off x="0" y="1937"/>
          <a:ext cx="7848872" cy="261678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HV Plant</a:t>
          </a:r>
          <a:endParaRPr lang="en-ZA" sz="3300" kern="1200" dirty="0"/>
        </a:p>
      </dsp:txBody>
      <dsp:txXfrm rot="-10800000">
        <a:off x="0" y="1937"/>
        <a:ext cx="7848872" cy="918493"/>
      </dsp:txXfrm>
    </dsp:sp>
    <dsp:sp modelId="{90326B00-0774-4B17-B0CD-4EDDE2DBA091}">
      <dsp:nvSpPr>
        <dsp:cNvPr id="0" name=""/>
        <dsp:cNvSpPr/>
      </dsp:nvSpPr>
      <dsp:spPr>
        <a:xfrm>
          <a:off x="0" y="920430"/>
          <a:ext cx="3924435" cy="782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HV Plant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(Sidwell Mtetwa)</a:t>
          </a:r>
          <a:endParaRPr lang="en-ZA" sz="2300" kern="1200" dirty="0"/>
        </a:p>
      </dsp:txBody>
      <dsp:txXfrm>
        <a:off x="0" y="920430"/>
        <a:ext cx="3924435" cy="782420"/>
      </dsp:txXfrm>
    </dsp:sp>
    <dsp:sp modelId="{D0BCDAF9-80A6-4646-ABA0-AC37B52AF189}">
      <dsp:nvSpPr>
        <dsp:cNvPr id="0" name=""/>
        <dsp:cNvSpPr/>
      </dsp:nvSpPr>
      <dsp:spPr>
        <a:xfrm>
          <a:off x="3924436" y="920430"/>
          <a:ext cx="3924435" cy="782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 month (Mar-Jun)</a:t>
          </a:r>
          <a:endParaRPr lang="en-ZA" sz="2300" kern="1200" dirty="0"/>
        </a:p>
      </dsp:txBody>
      <dsp:txXfrm>
        <a:off x="3924436" y="920430"/>
        <a:ext cx="3924435" cy="782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A4D1E-01FB-42E2-A12E-BC3CC59B245A}">
      <dsp:nvSpPr>
        <dsp:cNvPr id="0" name=""/>
        <dsp:cNvSpPr/>
      </dsp:nvSpPr>
      <dsp:spPr>
        <a:xfrm>
          <a:off x="1136673" y="2522537"/>
          <a:ext cx="456261" cy="2173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130" y="0"/>
              </a:lnTo>
              <a:lnTo>
                <a:pt x="228130" y="2173502"/>
              </a:lnTo>
              <a:lnTo>
                <a:pt x="456261" y="21735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>
        <a:off x="1309282" y="3553766"/>
        <a:ext cx="111043" cy="111043"/>
      </dsp:txXfrm>
    </dsp:sp>
    <dsp:sp modelId="{01F17BFC-B11A-4540-9F47-D8A7C9A4BBD1}">
      <dsp:nvSpPr>
        <dsp:cNvPr id="0" name=""/>
        <dsp:cNvSpPr/>
      </dsp:nvSpPr>
      <dsp:spPr>
        <a:xfrm>
          <a:off x="1136673" y="2522537"/>
          <a:ext cx="456261" cy="1304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130" y="0"/>
              </a:lnTo>
              <a:lnTo>
                <a:pt x="228130" y="1304101"/>
              </a:lnTo>
              <a:lnTo>
                <a:pt x="456261" y="130410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1330264" y="3140047"/>
        <a:ext cx="69080" cy="69080"/>
      </dsp:txXfrm>
    </dsp:sp>
    <dsp:sp modelId="{71B3E2A2-D49D-47B6-B8EC-4E1A6255B7C6}">
      <dsp:nvSpPr>
        <dsp:cNvPr id="0" name=""/>
        <dsp:cNvSpPr/>
      </dsp:nvSpPr>
      <dsp:spPr>
        <a:xfrm>
          <a:off x="1136673" y="2522537"/>
          <a:ext cx="456261" cy="434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130" y="0"/>
              </a:lnTo>
              <a:lnTo>
                <a:pt x="228130" y="434700"/>
              </a:lnTo>
              <a:lnTo>
                <a:pt x="456261" y="4347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1349049" y="2724132"/>
        <a:ext cx="31509" cy="31509"/>
      </dsp:txXfrm>
    </dsp:sp>
    <dsp:sp modelId="{E3ED7A43-54C2-4B4D-B324-21DDFFC778C5}">
      <dsp:nvSpPr>
        <dsp:cNvPr id="0" name=""/>
        <dsp:cNvSpPr/>
      </dsp:nvSpPr>
      <dsp:spPr>
        <a:xfrm>
          <a:off x="1136673" y="2087837"/>
          <a:ext cx="456261" cy="434700"/>
        </a:xfrm>
        <a:custGeom>
          <a:avLst/>
          <a:gdLst/>
          <a:ahLst/>
          <a:cxnLst/>
          <a:rect l="0" t="0" r="0" b="0"/>
          <a:pathLst>
            <a:path>
              <a:moveTo>
                <a:pt x="0" y="434700"/>
              </a:moveTo>
              <a:lnTo>
                <a:pt x="228130" y="434700"/>
              </a:lnTo>
              <a:lnTo>
                <a:pt x="228130" y="0"/>
              </a:lnTo>
              <a:lnTo>
                <a:pt x="456261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1349049" y="2289432"/>
        <a:ext cx="31509" cy="31509"/>
      </dsp:txXfrm>
    </dsp:sp>
    <dsp:sp modelId="{9ADCF65C-ADB9-46EF-8324-D0E6C5AE80EC}">
      <dsp:nvSpPr>
        <dsp:cNvPr id="0" name=""/>
        <dsp:cNvSpPr/>
      </dsp:nvSpPr>
      <dsp:spPr>
        <a:xfrm>
          <a:off x="1136673" y="1259951"/>
          <a:ext cx="456261" cy="1262585"/>
        </a:xfrm>
        <a:custGeom>
          <a:avLst/>
          <a:gdLst/>
          <a:ahLst/>
          <a:cxnLst/>
          <a:rect l="0" t="0" r="0" b="0"/>
          <a:pathLst>
            <a:path>
              <a:moveTo>
                <a:pt x="0" y="1262585"/>
              </a:moveTo>
              <a:lnTo>
                <a:pt x="228130" y="1262585"/>
              </a:lnTo>
              <a:lnTo>
                <a:pt x="228130" y="0"/>
              </a:lnTo>
              <a:lnTo>
                <a:pt x="456261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1331241" y="1857682"/>
        <a:ext cx="67124" cy="67124"/>
      </dsp:txXfrm>
    </dsp:sp>
    <dsp:sp modelId="{8515DAAC-4A17-4206-A08D-49F7E16502B4}">
      <dsp:nvSpPr>
        <dsp:cNvPr id="0" name=""/>
        <dsp:cNvSpPr/>
      </dsp:nvSpPr>
      <dsp:spPr>
        <a:xfrm>
          <a:off x="1136673" y="349035"/>
          <a:ext cx="456261" cy="2173502"/>
        </a:xfrm>
        <a:custGeom>
          <a:avLst/>
          <a:gdLst/>
          <a:ahLst/>
          <a:cxnLst/>
          <a:rect l="0" t="0" r="0" b="0"/>
          <a:pathLst>
            <a:path>
              <a:moveTo>
                <a:pt x="0" y="2173502"/>
              </a:moveTo>
              <a:lnTo>
                <a:pt x="228130" y="2173502"/>
              </a:lnTo>
              <a:lnTo>
                <a:pt x="228130" y="0"/>
              </a:lnTo>
              <a:lnTo>
                <a:pt x="456261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>
        <a:off x="1309282" y="1380264"/>
        <a:ext cx="111043" cy="111043"/>
      </dsp:txXfrm>
    </dsp:sp>
    <dsp:sp modelId="{DE450D84-C515-4ED2-804E-C4D45DA5F79A}">
      <dsp:nvSpPr>
        <dsp:cNvPr id="0" name=""/>
        <dsp:cNvSpPr/>
      </dsp:nvSpPr>
      <dsp:spPr>
        <a:xfrm rot="16200000">
          <a:off x="-1041404" y="2174777"/>
          <a:ext cx="3660635" cy="695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PTM&amp;C</a:t>
          </a:r>
          <a:endParaRPr lang="en-ZA" sz="4800" kern="1200" dirty="0"/>
        </a:p>
      </dsp:txBody>
      <dsp:txXfrm>
        <a:off x="-1041404" y="2174777"/>
        <a:ext cx="3660635" cy="695520"/>
      </dsp:txXfrm>
    </dsp:sp>
    <dsp:sp modelId="{63F689AB-5E17-4062-B685-E85FB95AD739}">
      <dsp:nvSpPr>
        <dsp:cNvPr id="0" name=""/>
        <dsp:cNvSpPr/>
      </dsp:nvSpPr>
      <dsp:spPr>
        <a:xfrm>
          <a:off x="1592935" y="1274"/>
          <a:ext cx="2281308" cy="695520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Control &amp; Automation</a:t>
          </a:r>
          <a:endParaRPr lang="en-ZA" sz="2000" kern="1200" dirty="0"/>
        </a:p>
      </dsp:txBody>
      <dsp:txXfrm>
        <a:off x="1592935" y="1274"/>
        <a:ext cx="2281308" cy="695520"/>
      </dsp:txXfrm>
    </dsp:sp>
    <dsp:sp modelId="{FC6DA457-DC55-4BE9-845D-192CD45174DB}">
      <dsp:nvSpPr>
        <dsp:cNvPr id="0" name=""/>
        <dsp:cNvSpPr/>
      </dsp:nvSpPr>
      <dsp:spPr>
        <a:xfrm>
          <a:off x="1592935" y="912191"/>
          <a:ext cx="2281308" cy="695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DC &amp; Metering</a:t>
          </a:r>
          <a:endParaRPr lang="en-ZA" sz="2000" kern="1200" dirty="0"/>
        </a:p>
      </dsp:txBody>
      <dsp:txXfrm>
        <a:off x="1592935" y="912191"/>
        <a:ext cx="2281308" cy="695520"/>
      </dsp:txXfrm>
    </dsp:sp>
    <dsp:sp modelId="{258C9542-6299-4087-B33F-67EB2EFF5F8E}">
      <dsp:nvSpPr>
        <dsp:cNvPr id="0" name=""/>
        <dsp:cNvSpPr/>
      </dsp:nvSpPr>
      <dsp:spPr>
        <a:xfrm>
          <a:off x="1592935" y="1740076"/>
          <a:ext cx="2281308" cy="695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Telecommunication</a:t>
          </a:r>
          <a:endParaRPr lang="en-ZA" sz="2000" kern="1200" dirty="0"/>
        </a:p>
      </dsp:txBody>
      <dsp:txXfrm>
        <a:off x="1592935" y="1740076"/>
        <a:ext cx="2281308" cy="695520"/>
      </dsp:txXfrm>
    </dsp:sp>
    <dsp:sp modelId="{7801E06F-41D5-4EE4-BDA7-757390DFF071}">
      <dsp:nvSpPr>
        <dsp:cNvPr id="0" name=""/>
        <dsp:cNvSpPr/>
      </dsp:nvSpPr>
      <dsp:spPr>
        <a:xfrm>
          <a:off x="1592935" y="2609477"/>
          <a:ext cx="2281308" cy="695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Protection</a:t>
          </a:r>
          <a:endParaRPr lang="en-ZA" sz="2000" kern="1200" dirty="0"/>
        </a:p>
      </dsp:txBody>
      <dsp:txXfrm>
        <a:off x="1592935" y="2609477"/>
        <a:ext cx="2281308" cy="695520"/>
      </dsp:txXfrm>
    </dsp:sp>
    <dsp:sp modelId="{52E5B67F-375F-4F9E-9DE1-71B2F853E3A3}">
      <dsp:nvSpPr>
        <dsp:cNvPr id="0" name=""/>
        <dsp:cNvSpPr/>
      </dsp:nvSpPr>
      <dsp:spPr>
        <a:xfrm>
          <a:off x="1592935" y="3478878"/>
          <a:ext cx="2281308" cy="695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Control Applications</a:t>
          </a:r>
          <a:endParaRPr lang="en-ZA" sz="2000" kern="1200" dirty="0"/>
        </a:p>
      </dsp:txBody>
      <dsp:txXfrm>
        <a:off x="1592935" y="3478878"/>
        <a:ext cx="2281308" cy="695520"/>
      </dsp:txXfrm>
    </dsp:sp>
    <dsp:sp modelId="{E7AF17E1-BF93-45D5-BA0D-10EDF3FE1AE8}">
      <dsp:nvSpPr>
        <dsp:cNvPr id="0" name=""/>
        <dsp:cNvSpPr/>
      </dsp:nvSpPr>
      <dsp:spPr>
        <a:xfrm>
          <a:off x="1592935" y="4348279"/>
          <a:ext cx="2281308" cy="695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Project Engineering &amp; Support</a:t>
          </a:r>
          <a:endParaRPr lang="en-ZA" sz="2000" kern="1200" dirty="0"/>
        </a:p>
      </dsp:txBody>
      <dsp:txXfrm>
        <a:off x="1592935" y="4348279"/>
        <a:ext cx="2281308" cy="695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0FCE6-1DA2-4B23-80D1-6CDDEFAEE385}">
      <dsp:nvSpPr>
        <dsp:cNvPr id="0" name=""/>
        <dsp:cNvSpPr/>
      </dsp:nvSpPr>
      <dsp:spPr>
        <a:xfrm>
          <a:off x="1070436" y="2522537"/>
          <a:ext cx="389326" cy="222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663" y="0"/>
              </a:lnTo>
              <a:lnTo>
                <a:pt x="194663" y="2225572"/>
              </a:lnTo>
              <a:lnTo>
                <a:pt x="389326" y="2225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>
        <a:off x="1208615" y="3578839"/>
        <a:ext cx="112968" cy="112968"/>
      </dsp:txXfrm>
    </dsp:sp>
    <dsp:sp modelId="{ECBA8EC8-E5BC-4493-A550-DABFF3682699}">
      <dsp:nvSpPr>
        <dsp:cNvPr id="0" name=""/>
        <dsp:cNvSpPr/>
      </dsp:nvSpPr>
      <dsp:spPr>
        <a:xfrm>
          <a:off x="1070436" y="2522537"/>
          <a:ext cx="389326" cy="1483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663" y="0"/>
              </a:lnTo>
              <a:lnTo>
                <a:pt x="194663" y="1483715"/>
              </a:lnTo>
              <a:lnTo>
                <a:pt x="389326" y="14837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1226751" y="3226046"/>
        <a:ext cx="76697" cy="76697"/>
      </dsp:txXfrm>
    </dsp:sp>
    <dsp:sp modelId="{932B7B74-1C45-4529-B457-B8ED10B79FD4}">
      <dsp:nvSpPr>
        <dsp:cNvPr id="0" name=""/>
        <dsp:cNvSpPr/>
      </dsp:nvSpPr>
      <dsp:spPr>
        <a:xfrm>
          <a:off x="1070436" y="2522537"/>
          <a:ext cx="389326" cy="74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663" y="0"/>
              </a:lnTo>
              <a:lnTo>
                <a:pt x="194663" y="741857"/>
              </a:lnTo>
              <a:lnTo>
                <a:pt x="389326" y="7418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1244154" y="2872521"/>
        <a:ext cx="41890" cy="41890"/>
      </dsp:txXfrm>
    </dsp:sp>
    <dsp:sp modelId="{08873792-F039-4E7F-B886-FD97F585951E}">
      <dsp:nvSpPr>
        <dsp:cNvPr id="0" name=""/>
        <dsp:cNvSpPr/>
      </dsp:nvSpPr>
      <dsp:spPr>
        <a:xfrm>
          <a:off x="1070436" y="2476817"/>
          <a:ext cx="3893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9326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1255366" y="2512804"/>
        <a:ext cx="19466" cy="19466"/>
      </dsp:txXfrm>
    </dsp:sp>
    <dsp:sp modelId="{6EA3E341-2E86-4BC9-BC9D-73846B71BF61}">
      <dsp:nvSpPr>
        <dsp:cNvPr id="0" name=""/>
        <dsp:cNvSpPr/>
      </dsp:nvSpPr>
      <dsp:spPr>
        <a:xfrm>
          <a:off x="1070436" y="1780679"/>
          <a:ext cx="389326" cy="741857"/>
        </a:xfrm>
        <a:custGeom>
          <a:avLst/>
          <a:gdLst/>
          <a:ahLst/>
          <a:cxnLst/>
          <a:rect l="0" t="0" r="0" b="0"/>
          <a:pathLst>
            <a:path>
              <a:moveTo>
                <a:pt x="0" y="741857"/>
              </a:moveTo>
              <a:lnTo>
                <a:pt x="194663" y="741857"/>
              </a:lnTo>
              <a:lnTo>
                <a:pt x="194663" y="0"/>
              </a:lnTo>
              <a:lnTo>
                <a:pt x="38932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1244154" y="2130663"/>
        <a:ext cx="41890" cy="41890"/>
      </dsp:txXfrm>
    </dsp:sp>
    <dsp:sp modelId="{6729F0AA-C51E-47A5-94F2-764AA49D4BC2}">
      <dsp:nvSpPr>
        <dsp:cNvPr id="0" name=""/>
        <dsp:cNvSpPr/>
      </dsp:nvSpPr>
      <dsp:spPr>
        <a:xfrm>
          <a:off x="1070436" y="1038822"/>
          <a:ext cx="389326" cy="1483715"/>
        </a:xfrm>
        <a:custGeom>
          <a:avLst/>
          <a:gdLst/>
          <a:ahLst/>
          <a:cxnLst/>
          <a:rect l="0" t="0" r="0" b="0"/>
          <a:pathLst>
            <a:path>
              <a:moveTo>
                <a:pt x="0" y="1483715"/>
              </a:moveTo>
              <a:lnTo>
                <a:pt x="194663" y="1483715"/>
              </a:lnTo>
              <a:lnTo>
                <a:pt x="194663" y="0"/>
              </a:lnTo>
              <a:lnTo>
                <a:pt x="38932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1226751" y="1742331"/>
        <a:ext cx="76697" cy="76697"/>
      </dsp:txXfrm>
    </dsp:sp>
    <dsp:sp modelId="{F041E2C6-6010-467E-864B-1FE437474673}">
      <dsp:nvSpPr>
        <dsp:cNvPr id="0" name=""/>
        <dsp:cNvSpPr/>
      </dsp:nvSpPr>
      <dsp:spPr>
        <a:xfrm>
          <a:off x="1070436" y="296964"/>
          <a:ext cx="389326" cy="2225572"/>
        </a:xfrm>
        <a:custGeom>
          <a:avLst/>
          <a:gdLst/>
          <a:ahLst/>
          <a:cxnLst/>
          <a:rect l="0" t="0" r="0" b="0"/>
          <a:pathLst>
            <a:path>
              <a:moveTo>
                <a:pt x="0" y="2225572"/>
              </a:moveTo>
              <a:lnTo>
                <a:pt x="194663" y="2225572"/>
              </a:lnTo>
              <a:lnTo>
                <a:pt x="194663" y="0"/>
              </a:lnTo>
              <a:lnTo>
                <a:pt x="38932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>
        <a:off x="1208615" y="1353266"/>
        <a:ext cx="112968" cy="112968"/>
      </dsp:txXfrm>
    </dsp:sp>
    <dsp:sp modelId="{0C4916B7-DB92-488D-96F7-CAC271F06C06}">
      <dsp:nvSpPr>
        <dsp:cNvPr id="0" name=""/>
        <dsp:cNvSpPr/>
      </dsp:nvSpPr>
      <dsp:spPr>
        <a:xfrm rot="16200000">
          <a:off x="-788112" y="2225794"/>
          <a:ext cx="3123610" cy="593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PDE</a:t>
          </a:r>
          <a:endParaRPr lang="en-ZA" sz="4100" kern="1200" dirty="0"/>
        </a:p>
      </dsp:txBody>
      <dsp:txXfrm>
        <a:off x="-788112" y="2225794"/>
        <a:ext cx="3123610" cy="593486"/>
      </dsp:txXfrm>
    </dsp:sp>
    <dsp:sp modelId="{D15E65FD-EE80-4479-BFF5-64A88DE2D795}">
      <dsp:nvSpPr>
        <dsp:cNvPr id="0" name=""/>
        <dsp:cNvSpPr/>
      </dsp:nvSpPr>
      <dsp:spPr>
        <a:xfrm>
          <a:off x="1459763" y="221"/>
          <a:ext cx="1946634" cy="5934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HV Plant</a:t>
          </a:r>
          <a:endParaRPr lang="en-ZA" sz="2000" kern="1200" dirty="0"/>
        </a:p>
      </dsp:txBody>
      <dsp:txXfrm>
        <a:off x="1459763" y="221"/>
        <a:ext cx="1946634" cy="593486"/>
      </dsp:txXfrm>
    </dsp:sp>
    <dsp:sp modelId="{D426161D-6B4C-4245-A2A9-133DD274CDBA}">
      <dsp:nvSpPr>
        <dsp:cNvPr id="0" name=""/>
        <dsp:cNvSpPr/>
      </dsp:nvSpPr>
      <dsp:spPr>
        <a:xfrm>
          <a:off x="1459763" y="742079"/>
          <a:ext cx="1946634" cy="593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Planning &amp; GIS</a:t>
          </a:r>
          <a:endParaRPr lang="en-ZA" sz="2000" kern="1200" dirty="0"/>
        </a:p>
      </dsp:txBody>
      <dsp:txXfrm>
        <a:off x="1459763" y="742079"/>
        <a:ext cx="1946634" cy="593486"/>
      </dsp:txXfrm>
    </dsp:sp>
    <dsp:sp modelId="{AE87DE2D-5E69-43E7-B790-145B552D82A5}">
      <dsp:nvSpPr>
        <dsp:cNvPr id="0" name=""/>
        <dsp:cNvSpPr/>
      </dsp:nvSpPr>
      <dsp:spPr>
        <a:xfrm>
          <a:off x="1459763" y="1483936"/>
          <a:ext cx="1946634" cy="593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DBOUS</a:t>
          </a:r>
          <a:endParaRPr lang="en-ZA" sz="2000" kern="1200" dirty="0"/>
        </a:p>
      </dsp:txBody>
      <dsp:txXfrm>
        <a:off x="1459763" y="1483936"/>
        <a:ext cx="1946634" cy="593486"/>
      </dsp:txXfrm>
    </dsp:sp>
    <dsp:sp modelId="{C97CB9B3-FB66-4361-8700-A8923B6D30CE}">
      <dsp:nvSpPr>
        <dsp:cNvPr id="0" name=""/>
        <dsp:cNvSpPr/>
      </dsp:nvSpPr>
      <dsp:spPr>
        <a:xfrm>
          <a:off x="1459763" y="2225794"/>
          <a:ext cx="1946634" cy="593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Line Engineering Service</a:t>
          </a:r>
          <a:endParaRPr lang="en-ZA" sz="2000" kern="1200" dirty="0"/>
        </a:p>
      </dsp:txBody>
      <dsp:txXfrm>
        <a:off x="1459763" y="2225794"/>
        <a:ext cx="1946634" cy="593486"/>
      </dsp:txXfrm>
    </dsp:sp>
    <dsp:sp modelId="{0E344FAA-8053-4D55-B824-DF6A49179609}">
      <dsp:nvSpPr>
        <dsp:cNvPr id="0" name=""/>
        <dsp:cNvSpPr/>
      </dsp:nvSpPr>
      <dsp:spPr>
        <a:xfrm>
          <a:off x="1459763" y="2967652"/>
          <a:ext cx="1946634" cy="593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Substation Engineering</a:t>
          </a:r>
          <a:endParaRPr lang="en-ZA" sz="2000" kern="1200" dirty="0"/>
        </a:p>
      </dsp:txBody>
      <dsp:txXfrm>
        <a:off x="1459763" y="2967652"/>
        <a:ext cx="1946634" cy="593486"/>
      </dsp:txXfrm>
    </dsp:sp>
    <dsp:sp modelId="{F7CA07D5-D8C2-421C-8963-F33E619F7C93}">
      <dsp:nvSpPr>
        <dsp:cNvPr id="0" name=""/>
        <dsp:cNvSpPr/>
      </dsp:nvSpPr>
      <dsp:spPr>
        <a:xfrm>
          <a:off x="1459763" y="3709509"/>
          <a:ext cx="1946634" cy="593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PTM&amp;C</a:t>
          </a:r>
          <a:endParaRPr lang="en-ZA" sz="2000" kern="1200" dirty="0"/>
        </a:p>
      </dsp:txBody>
      <dsp:txXfrm>
        <a:off x="1459763" y="3709509"/>
        <a:ext cx="1946634" cy="593486"/>
      </dsp:txXfrm>
    </dsp:sp>
    <dsp:sp modelId="{7ACCE48C-32F4-4F87-9FB7-CCB40C5D689C}">
      <dsp:nvSpPr>
        <dsp:cNvPr id="0" name=""/>
        <dsp:cNvSpPr/>
      </dsp:nvSpPr>
      <dsp:spPr>
        <a:xfrm>
          <a:off x="1459763" y="4451367"/>
          <a:ext cx="1946634" cy="593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Integration</a:t>
          </a:r>
          <a:endParaRPr lang="en-ZA" sz="2000" kern="1200" dirty="0"/>
        </a:p>
      </dsp:txBody>
      <dsp:txXfrm>
        <a:off x="1459763" y="4451367"/>
        <a:ext cx="1946634" cy="593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61BF0-9D6A-4DCA-8DCE-6962951A514B}">
      <dsp:nvSpPr>
        <dsp:cNvPr id="0" name=""/>
        <dsp:cNvSpPr/>
      </dsp:nvSpPr>
      <dsp:spPr>
        <a:xfrm>
          <a:off x="518" y="580467"/>
          <a:ext cx="1887748" cy="943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Detecting</a:t>
          </a:r>
          <a:endParaRPr lang="en-ZA" sz="2700" kern="1200" dirty="0"/>
        </a:p>
      </dsp:txBody>
      <dsp:txXfrm>
        <a:off x="28163" y="608112"/>
        <a:ext cx="1832458" cy="888584"/>
      </dsp:txXfrm>
    </dsp:sp>
    <dsp:sp modelId="{F3EB4A5B-6FD4-453A-905A-320385C3602D}">
      <dsp:nvSpPr>
        <dsp:cNvPr id="0" name=""/>
        <dsp:cNvSpPr/>
      </dsp:nvSpPr>
      <dsp:spPr>
        <a:xfrm>
          <a:off x="189293" y="1524342"/>
          <a:ext cx="188774" cy="70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905"/>
              </a:lnTo>
              <a:lnTo>
                <a:pt x="188774" y="707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26608-4D6B-4743-8BE6-0E623CFDEE9B}">
      <dsp:nvSpPr>
        <dsp:cNvPr id="0" name=""/>
        <dsp:cNvSpPr/>
      </dsp:nvSpPr>
      <dsp:spPr>
        <a:xfrm>
          <a:off x="378068" y="1760310"/>
          <a:ext cx="1510199" cy="943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Key-gas</a:t>
          </a:r>
          <a:endParaRPr lang="en-ZA" sz="1600" kern="1200" dirty="0"/>
        </a:p>
      </dsp:txBody>
      <dsp:txXfrm>
        <a:off x="405713" y="1787955"/>
        <a:ext cx="1454909" cy="888584"/>
      </dsp:txXfrm>
    </dsp:sp>
    <dsp:sp modelId="{C5A28F80-F3AC-44C5-A3E5-4BB00EB185BB}">
      <dsp:nvSpPr>
        <dsp:cNvPr id="0" name=""/>
        <dsp:cNvSpPr/>
      </dsp:nvSpPr>
      <dsp:spPr>
        <a:xfrm>
          <a:off x="189293" y="1524342"/>
          <a:ext cx="188774" cy="1887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7748"/>
              </a:lnTo>
              <a:lnTo>
                <a:pt x="188774" y="18877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0E119-4433-420B-B549-7022859E5E7B}">
      <dsp:nvSpPr>
        <dsp:cNvPr id="0" name=""/>
        <dsp:cNvSpPr/>
      </dsp:nvSpPr>
      <dsp:spPr>
        <a:xfrm>
          <a:off x="378068" y="2940153"/>
          <a:ext cx="1510199" cy="943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&amp; Total Dissolved Key-Gas Concentration</a:t>
          </a:r>
          <a:endParaRPr lang="en-ZA" sz="1600" kern="1200" dirty="0"/>
        </a:p>
      </dsp:txBody>
      <dsp:txXfrm>
        <a:off x="405713" y="2967798"/>
        <a:ext cx="1454909" cy="888584"/>
      </dsp:txXfrm>
    </dsp:sp>
    <dsp:sp modelId="{CDCE289D-E65D-4FB9-A416-777A76F6A0DD}">
      <dsp:nvSpPr>
        <dsp:cNvPr id="0" name=""/>
        <dsp:cNvSpPr/>
      </dsp:nvSpPr>
      <dsp:spPr>
        <a:xfrm>
          <a:off x="2360204" y="580467"/>
          <a:ext cx="1887748" cy="943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Diagnosing</a:t>
          </a:r>
          <a:endParaRPr lang="en-ZA" sz="2700" kern="1200" dirty="0"/>
        </a:p>
      </dsp:txBody>
      <dsp:txXfrm>
        <a:off x="2387849" y="608112"/>
        <a:ext cx="1832458" cy="888584"/>
      </dsp:txXfrm>
    </dsp:sp>
    <dsp:sp modelId="{CD6134DB-2C6C-4298-AF31-0AB7FC1896F8}">
      <dsp:nvSpPr>
        <dsp:cNvPr id="0" name=""/>
        <dsp:cNvSpPr/>
      </dsp:nvSpPr>
      <dsp:spPr>
        <a:xfrm>
          <a:off x="2548979" y="1524342"/>
          <a:ext cx="188774" cy="70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905"/>
              </a:lnTo>
              <a:lnTo>
                <a:pt x="188774" y="707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DDEC9-D7A7-4E8F-8605-304FFD29B0E1}">
      <dsp:nvSpPr>
        <dsp:cNvPr id="0" name=""/>
        <dsp:cNvSpPr/>
      </dsp:nvSpPr>
      <dsp:spPr>
        <a:xfrm>
          <a:off x="2737754" y="1760310"/>
          <a:ext cx="1510199" cy="943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Rogers Ratio</a:t>
          </a:r>
          <a:endParaRPr lang="en-ZA" sz="1600" kern="1200" dirty="0"/>
        </a:p>
      </dsp:txBody>
      <dsp:txXfrm>
        <a:off x="2765399" y="1787955"/>
        <a:ext cx="1454909" cy="888584"/>
      </dsp:txXfrm>
    </dsp:sp>
    <dsp:sp modelId="{E8C4986E-1498-4246-9E55-B9F336FE353E}">
      <dsp:nvSpPr>
        <dsp:cNvPr id="0" name=""/>
        <dsp:cNvSpPr/>
      </dsp:nvSpPr>
      <dsp:spPr>
        <a:xfrm>
          <a:off x="2548979" y="1524342"/>
          <a:ext cx="188774" cy="1887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7748"/>
              </a:lnTo>
              <a:lnTo>
                <a:pt x="188774" y="18877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334F3-F376-4193-99C0-773AD0A6F8B6}">
      <dsp:nvSpPr>
        <dsp:cNvPr id="0" name=""/>
        <dsp:cNvSpPr/>
      </dsp:nvSpPr>
      <dsp:spPr>
        <a:xfrm>
          <a:off x="2737754" y="2940153"/>
          <a:ext cx="1510199" cy="943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Duval Triangle</a:t>
          </a:r>
          <a:endParaRPr lang="en-ZA" sz="1600" kern="1200" dirty="0"/>
        </a:p>
      </dsp:txBody>
      <dsp:txXfrm>
        <a:off x="2765399" y="2967798"/>
        <a:ext cx="1454909" cy="888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5D2D664-703C-4AD7-8FF5-B6A829A222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04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7713" y="515938"/>
            <a:ext cx="3446462" cy="2584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8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1713" y="3271838"/>
            <a:ext cx="8016875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 smtClean="0"/>
              <a:t>Click to edit Master text styles</a:t>
            </a:r>
          </a:p>
          <a:p>
            <a:pPr lvl="1"/>
            <a:r>
              <a:rPr lang="en-ZA" noProof="0" smtClean="0"/>
              <a:t>Second level</a:t>
            </a:r>
          </a:p>
          <a:p>
            <a:pPr lvl="2"/>
            <a:r>
              <a:rPr lang="en-ZA" noProof="0" smtClean="0"/>
              <a:t>Third level</a:t>
            </a:r>
          </a:p>
          <a:p>
            <a:pPr lvl="3"/>
            <a:r>
              <a:rPr lang="en-ZA" noProof="0" smtClean="0"/>
              <a:t>Fourth level</a:t>
            </a:r>
          </a:p>
          <a:p>
            <a:pPr lvl="4"/>
            <a:r>
              <a:rPr lang="en-ZA" noProof="0" smtClean="0"/>
              <a:t>Fifth level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3F514B0-DCC3-4770-9789-9AB125DF305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5093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0"/>
          <p:cNvGrpSpPr>
            <a:grpSpLocks/>
          </p:cNvGrpSpPr>
          <p:nvPr userDrawn="1"/>
        </p:nvGrpSpPr>
        <p:grpSpPr bwMode="auto">
          <a:xfrm>
            <a:off x="-4763" y="0"/>
            <a:ext cx="9148763" cy="6858000"/>
            <a:chOff x="-3" y="0"/>
            <a:chExt cx="5763" cy="4320"/>
          </a:xfrm>
        </p:grpSpPr>
        <p:pic>
          <p:nvPicPr>
            <p:cNvPr id="5" name="Picture 148" descr="logo sma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26"/>
              <a:ext cx="13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1"/>
            <p:cNvSpPr>
              <a:spLocks noChangeArrowheads="1"/>
            </p:cNvSpPr>
            <p:nvPr userDrawn="1"/>
          </p:nvSpPr>
          <p:spPr bwMode="auto">
            <a:xfrm>
              <a:off x="-3" y="0"/>
              <a:ext cx="5763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pic>
          <p:nvPicPr>
            <p:cNvPr id="7" name="Picture 23" descr="dd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0"/>
              <a:ext cx="11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101"/>
            <p:cNvSpPr>
              <a:spLocks noChangeArrowheads="1"/>
            </p:cNvSpPr>
            <p:nvPr userDrawn="1"/>
          </p:nvSpPr>
          <p:spPr bwMode="auto">
            <a:xfrm>
              <a:off x="232" y="819"/>
              <a:ext cx="1448" cy="14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02" descr="coolers"/>
            <p:cNvSpPr>
              <a:spLocks noChangeArrowheads="1"/>
            </p:cNvSpPr>
            <p:nvPr userDrawn="1"/>
          </p:nvSpPr>
          <p:spPr bwMode="auto">
            <a:xfrm>
              <a:off x="275" y="858"/>
              <a:ext cx="1362" cy="1369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03"/>
            <p:cNvSpPr>
              <a:spLocks noChangeArrowheads="1"/>
            </p:cNvSpPr>
            <p:nvPr userDrawn="1"/>
          </p:nvSpPr>
          <p:spPr bwMode="auto">
            <a:xfrm>
              <a:off x="217" y="772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04"/>
            <p:cNvSpPr>
              <a:spLocks noChangeArrowheads="1"/>
            </p:cNvSpPr>
            <p:nvPr userDrawn="1"/>
          </p:nvSpPr>
          <p:spPr bwMode="auto">
            <a:xfrm>
              <a:off x="162" y="772"/>
              <a:ext cx="1487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05"/>
            <p:cNvSpPr>
              <a:spLocks noChangeArrowheads="1"/>
            </p:cNvSpPr>
            <p:nvPr userDrawn="1"/>
          </p:nvSpPr>
          <p:spPr bwMode="auto">
            <a:xfrm>
              <a:off x="240" y="803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06"/>
            <p:cNvSpPr>
              <a:spLocks noChangeArrowheads="1"/>
            </p:cNvSpPr>
            <p:nvPr userDrawn="1"/>
          </p:nvSpPr>
          <p:spPr bwMode="auto">
            <a:xfrm>
              <a:off x="194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07"/>
            <p:cNvSpPr>
              <a:spLocks noChangeArrowheads="1"/>
            </p:cNvSpPr>
            <p:nvPr userDrawn="1"/>
          </p:nvSpPr>
          <p:spPr bwMode="auto">
            <a:xfrm>
              <a:off x="279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08"/>
            <p:cNvSpPr>
              <a:spLocks noChangeArrowheads="1"/>
            </p:cNvSpPr>
            <p:nvPr userDrawn="1"/>
          </p:nvSpPr>
          <p:spPr bwMode="auto">
            <a:xfrm>
              <a:off x="108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09"/>
            <p:cNvSpPr>
              <a:spLocks noChangeArrowheads="1"/>
            </p:cNvSpPr>
            <p:nvPr userDrawn="1"/>
          </p:nvSpPr>
          <p:spPr bwMode="auto">
            <a:xfrm>
              <a:off x="287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110"/>
            <p:cNvSpPr>
              <a:spLocks noChangeArrowheads="1"/>
            </p:cNvSpPr>
            <p:nvPr userDrawn="1"/>
          </p:nvSpPr>
          <p:spPr bwMode="auto">
            <a:xfrm>
              <a:off x="614" y="422"/>
              <a:ext cx="739" cy="7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111"/>
            <p:cNvSpPr>
              <a:spLocks noChangeArrowheads="1"/>
            </p:cNvSpPr>
            <p:nvPr userDrawn="1"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C7F6D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112"/>
            <p:cNvSpPr>
              <a:spLocks noChangeArrowheads="1"/>
            </p:cNvSpPr>
            <p:nvPr userDrawn="1"/>
          </p:nvSpPr>
          <p:spPr bwMode="auto">
            <a:xfrm>
              <a:off x="598" y="399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113"/>
            <p:cNvSpPr>
              <a:spLocks noChangeArrowheads="1"/>
            </p:cNvSpPr>
            <p:nvPr userDrawn="1"/>
          </p:nvSpPr>
          <p:spPr bwMode="auto">
            <a:xfrm>
              <a:off x="575" y="399"/>
              <a:ext cx="762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114"/>
            <p:cNvSpPr>
              <a:spLocks noChangeArrowheads="1"/>
            </p:cNvSpPr>
            <p:nvPr userDrawn="1"/>
          </p:nvSpPr>
          <p:spPr bwMode="auto">
            <a:xfrm>
              <a:off x="614" y="414"/>
              <a:ext cx="770" cy="771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115"/>
            <p:cNvSpPr>
              <a:spLocks noChangeArrowheads="1"/>
            </p:cNvSpPr>
            <p:nvPr userDrawn="1"/>
          </p:nvSpPr>
          <p:spPr bwMode="auto">
            <a:xfrm>
              <a:off x="590" y="391"/>
              <a:ext cx="763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116"/>
            <p:cNvSpPr>
              <a:spLocks noChangeArrowheads="1"/>
            </p:cNvSpPr>
            <p:nvPr userDrawn="1"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117"/>
            <p:cNvSpPr>
              <a:spLocks noChangeArrowheads="1"/>
            </p:cNvSpPr>
            <p:nvPr userDrawn="1"/>
          </p:nvSpPr>
          <p:spPr bwMode="auto">
            <a:xfrm>
              <a:off x="637" y="445"/>
              <a:ext cx="693" cy="693"/>
            </a:xfrm>
            <a:prstGeom prst="ellipse">
              <a:avLst/>
            </a:prstGeom>
            <a:noFill/>
            <a:ln w="0">
              <a:solidFill>
                <a:srgbClr val="8372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118" descr="face"/>
            <p:cNvSpPr>
              <a:spLocks noChangeArrowheads="1"/>
            </p:cNvSpPr>
            <p:nvPr userDrawn="1"/>
          </p:nvSpPr>
          <p:spPr bwMode="auto">
            <a:xfrm>
              <a:off x="633" y="445"/>
              <a:ext cx="700" cy="701"/>
            </a:xfrm>
            <a:prstGeom prst="ellipse">
              <a:avLst/>
            </a:prstGeom>
            <a:blipFill dpi="0" rotWithShape="1">
              <a:blip r:embed="rId5">
                <a:lum contrast="6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119"/>
            <p:cNvSpPr>
              <a:spLocks noChangeArrowheads="1"/>
            </p:cNvSpPr>
            <p:nvPr userDrawn="1"/>
          </p:nvSpPr>
          <p:spPr bwMode="auto">
            <a:xfrm>
              <a:off x="637" y="391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120"/>
            <p:cNvSpPr>
              <a:spLocks noChangeArrowheads="1"/>
            </p:cNvSpPr>
            <p:nvPr userDrawn="1"/>
          </p:nvSpPr>
          <p:spPr bwMode="auto">
            <a:xfrm>
              <a:off x="544" y="438"/>
              <a:ext cx="770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121"/>
            <p:cNvSpPr>
              <a:spLocks noChangeArrowheads="1"/>
            </p:cNvSpPr>
            <p:nvPr userDrawn="1"/>
          </p:nvSpPr>
          <p:spPr bwMode="auto">
            <a:xfrm>
              <a:off x="637" y="438"/>
              <a:ext cx="763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122"/>
            <p:cNvSpPr>
              <a:spLocks noChangeArrowheads="1"/>
            </p:cNvSpPr>
            <p:nvPr userDrawn="1"/>
          </p:nvSpPr>
          <p:spPr bwMode="auto">
            <a:xfrm>
              <a:off x="264" y="2002"/>
              <a:ext cx="1213" cy="1205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123"/>
            <p:cNvSpPr>
              <a:spLocks noChangeArrowheads="1"/>
            </p:cNvSpPr>
            <p:nvPr userDrawn="1"/>
          </p:nvSpPr>
          <p:spPr bwMode="auto">
            <a:xfrm>
              <a:off x="303" y="2033"/>
              <a:ext cx="1135" cy="1143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124"/>
            <p:cNvSpPr>
              <a:spLocks noChangeArrowheads="1"/>
            </p:cNvSpPr>
            <p:nvPr userDrawn="1"/>
          </p:nvSpPr>
          <p:spPr bwMode="auto">
            <a:xfrm>
              <a:off x="248" y="1963"/>
              <a:ext cx="1245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125"/>
            <p:cNvSpPr>
              <a:spLocks noChangeArrowheads="1"/>
            </p:cNvSpPr>
            <p:nvPr userDrawn="1"/>
          </p:nvSpPr>
          <p:spPr bwMode="auto">
            <a:xfrm>
              <a:off x="209" y="1963"/>
              <a:ext cx="1237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126"/>
            <p:cNvSpPr>
              <a:spLocks noChangeArrowheads="1"/>
            </p:cNvSpPr>
            <p:nvPr userDrawn="1"/>
          </p:nvSpPr>
          <p:spPr bwMode="auto">
            <a:xfrm>
              <a:off x="271" y="1986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127"/>
            <p:cNvSpPr>
              <a:spLocks noChangeArrowheads="1"/>
            </p:cNvSpPr>
            <p:nvPr userDrawn="1"/>
          </p:nvSpPr>
          <p:spPr bwMode="auto">
            <a:xfrm>
              <a:off x="232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128" descr="new smal workers"/>
            <p:cNvSpPr>
              <a:spLocks noChangeArrowheads="1"/>
            </p:cNvSpPr>
            <p:nvPr userDrawn="1"/>
          </p:nvSpPr>
          <p:spPr bwMode="auto">
            <a:xfrm>
              <a:off x="304" y="2033"/>
              <a:ext cx="1135" cy="1143"/>
            </a:xfrm>
            <a:prstGeom prst="ellipse">
              <a:avLst/>
            </a:prstGeom>
            <a:blipFill dpi="0" rotWithShape="1">
              <a:blip r:embed="rId6">
                <a:lum contrast="12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129"/>
            <p:cNvSpPr>
              <a:spLocks noChangeArrowheads="1"/>
            </p:cNvSpPr>
            <p:nvPr userDrawn="1"/>
          </p:nvSpPr>
          <p:spPr bwMode="auto">
            <a:xfrm>
              <a:off x="162" y="2017"/>
              <a:ext cx="1238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7" name="Oval 130"/>
            <p:cNvSpPr>
              <a:spLocks noChangeArrowheads="1"/>
            </p:cNvSpPr>
            <p:nvPr userDrawn="1"/>
          </p:nvSpPr>
          <p:spPr bwMode="auto">
            <a:xfrm>
              <a:off x="310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8" name="Oval 131"/>
            <p:cNvSpPr>
              <a:spLocks noChangeArrowheads="1"/>
            </p:cNvSpPr>
            <p:nvPr userDrawn="1"/>
          </p:nvSpPr>
          <p:spPr bwMode="auto">
            <a:xfrm>
              <a:off x="303" y="2017"/>
              <a:ext cx="1244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9" name="Oval 132"/>
            <p:cNvSpPr>
              <a:spLocks noChangeArrowheads="1"/>
            </p:cNvSpPr>
            <p:nvPr userDrawn="1"/>
          </p:nvSpPr>
          <p:spPr bwMode="auto">
            <a:xfrm>
              <a:off x="614" y="2990"/>
              <a:ext cx="1003" cy="1011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0" name="Oval 133"/>
            <p:cNvSpPr>
              <a:spLocks noChangeArrowheads="1"/>
            </p:cNvSpPr>
            <p:nvPr userDrawn="1"/>
          </p:nvSpPr>
          <p:spPr bwMode="auto">
            <a:xfrm>
              <a:off x="645" y="3021"/>
              <a:ext cx="941" cy="949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1" name="Oval 134"/>
            <p:cNvSpPr>
              <a:spLocks noChangeArrowheads="1"/>
            </p:cNvSpPr>
            <p:nvPr userDrawn="1"/>
          </p:nvSpPr>
          <p:spPr bwMode="auto">
            <a:xfrm>
              <a:off x="598" y="2959"/>
              <a:ext cx="1035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2" name="Oval 135"/>
            <p:cNvSpPr>
              <a:spLocks noChangeArrowheads="1"/>
            </p:cNvSpPr>
            <p:nvPr userDrawn="1"/>
          </p:nvSpPr>
          <p:spPr bwMode="auto">
            <a:xfrm>
              <a:off x="567" y="2959"/>
              <a:ext cx="1027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3" name="Oval 136"/>
            <p:cNvSpPr>
              <a:spLocks noChangeArrowheads="1"/>
            </p:cNvSpPr>
            <p:nvPr userDrawn="1"/>
          </p:nvSpPr>
          <p:spPr bwMode="auto">
            <a:xfrm>
              <a:off x="622" y="2982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4" name="Oval 137"/>
            <p:cNvSpPr>
              <a:spLocks noChangeArrowheads="1"/>
            </p:cNvSpPr>
            <p:nvPr userDrawn="1"/>
          </p:nvSpPr>
          <p:spPr bwMode="auto">
            <a:xfrm>
              <a:off x="583" y="2951"/>
              <a:ext cx="1034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5" name="Oval 138" descr="boom"/>
            <p:cNvSpPr>
              <a:spLocks noChangeArrowheads="1"/>
            </p:cNvSpPr>
            <p:nvPr userDrawn="1"/>
          </p:nvSpPr>
          <p:spPr bwMode="auto">
            <a:xfrm>
              <a:off x="638" y="3018"/>
              <a:ext cx="949" cy="957"/>
            </a:xfrm>
            <a:prstGeom prst="ellipse">
              <a:avLst/>
            </a:prstGeom>
            <a:blipFill dpi="0" rotWithShape="1">
              <a:blip r:embed="rId7">
                <a:lum contrast="6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6" name="Oval 139"/>
            <p:cNvSpPr>
              <a:spLocks noChangeArrowheads="1"/>
            </p:cNvSpPr>
            <p:nvPr userDrawn="1"/>
          </p:nvSpPr>
          <p:spPr bwMode="auto">
            <a:xfrm>
              <a:off x="528" y="3005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7" name="Oval 140"/>
            <p:cNvSpPr>
              <a:spLocks noChangeArrowheads="1"/>
            </p:cNvSpPr>
            <p:nvPr userDrawn="1"/>
          </p:nvSpPr>
          <p:spPr bwMode="auto">
            <a:xfrm>
              <a:off x="645" y="3005"/>
              <a:ext cx="1035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8" name="Oval 141"/>
            <p:cNvSpPr>
              <a:spLocks noChangeArrowheads="1"/>
            </p:cNvSpPr>
            <p:nvPr userDrawn="1"/>
          </p:nvSpPr>
          <p:spPr bwMode="auto">
            <a:xfrm>
              <a:off x="653" y="2951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59113" y="3271838"/>
            <a:ext cx="5545137" cy="676275"/>
          </a:xfrm>
        </p:spPr>
        <p:txBody>
          <a:bodyPr anchor="b"/>
          <a:lstStyle>
            <a:lvl1pPr>
              <a:defRPr>
                <a:solidFill>
                  <a:srgbClr val="003896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ZA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092575"/>
            <a:ext cx="5545137" cy="222091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83725B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ZA" noProof="0" smtClean="0"/>
          </a:p>
        </p:txBody>
      </p:sp>
    </p:spTree>
    <p:extLst>
      <p:ext uri="{BB962C8B-B14F-4D97-AF65-F5344CB8AC3E}">
        <p14:creationId xmlns:p14="http://schemas.microsoft.com/office/powerpoint/2010/main" val="317703975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F98D4-4229-444F-964B-26B09C4B281D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80785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166688"/>
            <a:ext cx="2093913" cy="6315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166688"/>
            <a:ext cx="6132512" cy="6315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A62C-F830-46AA-9F5D-2A77E5A02EB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954056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6563" y="166688"/>
            <a:ext cx="8378825" cy="6315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51275" y="6453188"/>
            <a:ext cx="1008063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31048-D90A-430E-96B1-6DB480279ED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796872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294FF-9BB9-4EE7-BBDD-374D2EE6265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10391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FC21E-2320-4424-B6A0-4F677B21A884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822167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436688"/>
            <a:ext cx="4113212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436688"/>
            <a:ext cx="41132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EA7BB-FCF0-4BEA-8D46-B7E251D02D18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498812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80BA3-F13E-47A3-9EB1-A51AA6588BB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540812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AF20-F498-4F11-9A8E-2C86028BD17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16128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F8A8A-58B4-41F6-8395-DC3686EAC8C1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783364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23F8A-D13E-436D-B166-F51F3F2B72A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219861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705E-2176-4075-98D4-84D3783F045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369643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3" descr="logo 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341313"/>
            <a:ext cx="11731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7" descr="topsoli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914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166688"/>
            <a:ext cx="651986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436688"/>
            <a:ext cx="8378825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ZA" altLang="en-US" smtClean="0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1738313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4300" y="6453188"/>
            <a:ext cx="9350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fld id="{A5B23574-C3EE-4A6B-8CB3-D5256AECCE04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6700" indent="-266700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2000">
          <a:solidFill>
            <a:srgbClr val="003896"/>
          </a:solidFill>
          <a:latin typeface="+mn-lt"/>
          <a:ea typeface="+mn-ea"/>
          <a:cs typeface="+mn-cs"/>
        </a:defRPr>
      </a:lvl1pPr>
      <a:lvl2pPr marL="717550" indent="-271463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>
          <a:solidFill>
            <a:srgbClr val="003896"/>
          </a:solidFill>
          <a:latin typeface="+mn-lt"/>
          <a:cs typeface="+mn-cs"/>
        </a:defRPr>
      </a:lvl2pPr>
      <a:lvl3pPr marL="107632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600">
          <a:solidFill>
            <a:srgbClr val="003896"/>
          </a:solidFill>
          <a:latin typeface="+mn-lt"/>
          <a:cs typeface="+mn-cs"/>
        </a:defRPr>
      </a:lvl3pPr>
      <a:lvl4pPr marL="1435100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4pPr>
      <a:lvl5pPr marL="17938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5pPr>
      <a:lvl6pPr marL="22510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6pPr>
      <a:lvl7pPr marL="27082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7pPr>
      <a:lvl8pPr marL="31654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8pPr>
      <a:lvl9pPr marL="36226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0591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8435" name="Group 162"/>
          <p:cNvGrpSpPr>
            <a:grpSpLocks/>
          </p:cNvGrpSpPr>
          <p:nvPr/>
        </p:nvGrpSpPr>
        <p:grpSpPr bwMode="auto">
          <a:xfrm>
            <a:off x="-4763" y="0"/>
            <a:ext cx="9148763" cy="6858000"/>
            <a:chOff x="-3" y="0"/>
            <a:chExt cx="5763" cy="4320"/>
          </a:xfrm>
        </p:grpSpPr>
        <p:pic>
          <p:nvPicPr>
            <p:cNvPr id="18491" name="Picture 23" descr="d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0"/>
              <a:ext cx="11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92" name="Rectangle 91"/>
            <p:cNvSpPr>
              <a:spLocks noChangeArrowheads="1"/>
            </p:cNvSpPr>
            <p:nvPr/>
          </p:nvSpPr>
          <p:spPr bwMode="auto">
            <a:xfrm>
              <a:off x="-3" y="0"/>
              <a:ext cx="5763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pic>
          <p:nvPicPr>
            <p:cNvPr id="18493" name="Picture 161" descr="logo 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26"/>
              <a:ext cx="13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6" name="Group 155"/>
          <p:cNvGrpSpPr>
            <a:grpSpLocks/>
          </p:cNvGrpSpPr>
          <p:nvPr/>
        </p:nvGrpSpPr>
        <p:grpSpPr bwMode="auto">
          <a:xfrm>
            <a:off x="257175" y="1201738"/>
            <a:ext cx="2482850" cy="2444750"/>
            <a:chOff x="162" y="757"/>
            <a:chExt cx="1564" cy="1540"/>
          </a:xfrm>
        </p:grpSpPr>
        <p:sp>
          <p:nvSpPr>
            <p:cNvPr id="18486" name="Oval 101"/>
            <p:cNvSpPr>
              <a:spLocks noChangeArrowheads="1"/>
            </p:cNvSpPr>
            <p:nvPr/>
          </p:nvSpPr>
          <p:spPr bwMode="auto">
            <a:xfrm>
              <a:off x="232" y="819"/>
              <a:ext cx="1448" cy="14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7" name="Oval 103"/>
            <p:cNvSpPr>
              <a:spLocks noChangeArrowheads="1"/>
            </p:cNvSpPr>
            <p:nvPr/>
          </p:nvSpPr>
          <p:spPr bwMode="auto">
            <a:xfrm>
              <a:off x="217" y="772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8" name="Oval 104"/>
            <p:cNvSpPr>
              <a:spLocks noChangeArrowheads="1"/>
            </p:cNvSpPr>
            <p:nvPr/>
          </p:nvSpPr>
          <p:spPr bwMode="auto">
            <a:xfrm>
              <a:off x="162" y="772"/>
              <a:ext cx="1487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9" name="Oval 105"/>
            <p:cNvSpPr>
              <a:spLocks noChangeArrowheads="1"/>
            </p:cNvSpPr>
            <p:nvPr/>
          </p:nvSpPr>
          <p:spPr bwMode="auto">
            <a:xfrm>
              <a:off x="240" y="803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90" name="Oval 106"/>
            <p:cNvSpPr>
              <a:spLocks noChangeArrowheads="1"/>
            </p:cNvSpPr>
            <p:nvPr/>
          </p:nvSpPr>
          <p:spPr bwMode="auto">
            <a:xfrm>
              <a:off x="194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9462" name="Oval 102"/>
          <p:cNvSpPr>
            <a:spLocks noChangeArrowheads="1"/>
          </p:cNvSpPr>
          <p:nvPr/>
        </p:nvSpPr>
        <p:spPr bwMode="auto">
          <a:xfrm>
            <a:off x="436563" y="1362075"/>
            <a:ext cx="2162175" cy="217328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6" b="-166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1000" dirty="0"/>
          </a:p>
        </p:txBody>
      </p:sp>
      <p:grpSp>
        <p:nvGrpSpPr>
          <p:cNvPr id="18440" name="Group 156"/>
          <p:cNvGrpSpPr>
            <a:grpSpLocks/>
          </p:cNvGrpSpPr>
          <p:nvPr/>
        </p:nvGrpSpPr>
        <p:grpSpPr bwMode="auto">
          <a:xfrm>
            <a:off x="171450" y="1201738"/>
            <a:ext cx="2643188" cy="2493962"/>
            <a:chOff x="108" y="757"/>
            <a:chExt cx="1665" cy="1571"/>
          </a:xfrm>
        </p:grpSpPr>
        <p:sp>
          <p:nvSpPr>
            <p:cNvPr id="18483" name="Oval 107"/>
            <p:cNvSpPr>
              <a:spLocks noChangeArrowheads="1"/>
            </p:cNvSpPr>
            <p:nvPr/>
          </p:nvSpPr>
          <p:spPr bwMode="auto">
            <a:xfrm>
              <a:off x="279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4" name="Oval 108"/>
            <p:cNvSpPr>
              <a:spLocks noChangeArrowheads="1"/>
            </p:cNvSpPr>
            <p:nvPr/>
          </p:nvSpPr>
          <p:spPr bwMode="auto">
            <a:xfrm>
              <a:off x="108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5" name="Oval 109"/>
            <p:cNvSpPr>
              <a:spLocks noChangeArrowheads="1"/>
            </p:cNvSpPr>
            <p:nvPr/>
          </p:nvSpPr>
          <p:spPr bwMode="auto">
            <a:xfrm>
              <a:off x="287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1" name="Group 146"/>
          <p:cNvGrpSpPr>
            <a:grpSpLocks/>
          </p:cNvGrpSpPr>
          <p:nvPr/>
        </p:nvGrpSpPr>
        <p:grpSpPr bwMode="auto">
          <a:xfrm>
            <a:off x="912813" y="620713"/>
            <a:ext cx="1284287" cy="1260475"/>
            <a:chOff x="575" y="391"/>
            <a:chExt cx="809" cy="794"/>
          </a:xfrm>
        </p:grpSpPr>
        <p:sp>
          <p:nvSpPr>
            <p:cNvPr id="18475" name="Oval 147"/>
            <p:cNvSpPr>
              <a:spLocks noChangeArrowheads="1"/>
            </p:cNvSpPr>
            <p:nvPr/>
          </p:nvSpPr>
          <p:spPr bwMode="auto">
            <a:xfrm>
              <a:off x="614" y="422"/>
              <a:ext cx="739" cy="7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6" name="Oval 148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C7F6D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7" name="Oval 149"/>
            <p:cNvSpPr>
              <a:spLocks noChangeArrowheads="1"/>
            </p:cNvSpPr>
            <p:nvPr/>
          </p:nvSpPr>
          <p:spPr bwMode="auto">
            <a:xfrm>
              <a:off x="598" y="399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8" name="Oval 150"/>
            <p:cNvSpPr>
              <a:spLocks noChangeArrowheads="1"/>
            </p:cNvSpPr>
            <p:nvPr/>
          </p:nvSpPr>
          <p:spPr bwMode="auto">
            <a:xfrm>
              <a:off x="575" y="399"/>
              <a:ext cx="762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9" name="Oval 151"/>
            <p:cNvSpPr>
              <a:spLocks noChangeArrowheads="1"/>
            </p:cNvSpPr>
            <p:nvPr/>
          </p:nvSpPr>
          <p:spPr bwMode="auto">
            <a:xfrm>
              <a:off x="614" y="414"/>
              <a:ext cx="770" cy="771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0" name="Oval 152"/>
            <p:cNvSpPr>
              <a:spLocks noChangeArrowheads="1"/>
            </p:cNvSpPr>
            <p:nvPr/>
          </p:nvSpPr>
          <p:spPr bwMode="auto">
            <a:xfrm>
              <a:off x="590" y="391"/>
              <a:ext cx="763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1" name="Oval 153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2" name="Oval 154"/>
            <p:cNvSpPr>
              <a:spLocks noChangeArrowheads="1"/>
            </p:cNvSpPr>
            <p:nvPr/>
          </p:nvSpPr>
          <p:spPr bwMode="auto">
            <a:xfrm>
              <a:off x="637" y="445"/>
              <a:ext cx="693" cy="693"/>
            </a:xfrm>
            <a:prstGeom prst="ellipse">
              <a:avLst/>
            </a:prstGeom>
            <a:noFill/>
            <a:ln w="0">
              <a:solidFill>
                <a:srgbClr val="8372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42" name="Oval 118"/>
          <p:cNvSpPr>
            <a:spLocks noChangeArrowheads="1"/>
          </p:cNvSpPr>
          <p:nvPr/>
        </p:nvSpPr>
        <p:spPr bwMode="auto">
          <a:xfrm>
            <a:off x="1004888" y="706438"/>
            <a:ext cx="1111250" cy="11128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600">
              <a:solidFill>
                <a:schemeClr val="tx1"/>
              </a:solidFill>
            </a:endParaRPr>
          </a:p>
        </p:txBody>
      </p:sp>
      <p:grpSp>
        <p:nvGrpSpPr>
          <p:cNvPr id="18443" name="Group 145"/>
          <p:cNvGrpSpPr>
            <a:grpSpLocks/>
          </p:cNvGrpSpPr>
          <p:nvPr/>
        </p:nvGrpSpPr>
        <p:grpSpPr bwMode="auto">
          <a:xfrm>
            <a:off x="863600" y="620713"/>
            <a:ext cx="1370013" cy="1284287"/>
            <a:chOff x="544" y="391"/>
            <a:chExt cx="863" cy="809"/>
          </a:xfrm>
        </p:grpSpPr>
        <p:sp>
          <p:nvSpPr>
            <p:cNvPr id="18472" name="Oval 119"/>
            <p:cNvSpPr>
              <a:spLocks noChangeArrowheads="1"/>
            </p:cNvSpPr>
            <p:nvPr/>
          </p:nvSpPr>
          <p:spPr bwMode="auto">
            <a:xfrm>
              <a:off x="637" y="391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3" name="Oval 120"/>
            <p:cNvSpPr>
              <a:spLocks noChangeArrowheads="1"/>
            </p:cNvSpPr>
            <p:nvPr/>
          </p:nvSpPr>
          <p:spPr bwMode="auto">
            <a:xfrm>
              <a:off x="544" y="438"/>
              <a:ext cx="770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4" name="Oval 121"/>
            <p:cNvSpPr>
              <a:spLocks noChangeArrowheads="1"/>
            </p:cNvSpPr>
            <p:nvPr/>
          </p:nvSpPr>
          <p:spPr bwMode="auto">
            <a:xfrm>
              <a:off x="637" y="438"/>
              <a:ext cx="763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4" name="Group 157"/>
          <p:cNvGrpSpPr>
            <a:grpSpLocks/>
          </p:cNvGrpSpPr>
          <p:nvPr/>
        </p:nvGrpSpPr>
        <p:grpSpPr bwMode="auto">
          <a:xfrm>
            <a:off x="331788" y="3090863"/>
            <a:ext cx="2074862" cy="2038350"/>
            <a:chOff x="209" y="1947"/>
            <a:chExt cx="1307" cy="1284"/>
          </a:xfrm>
        </p:grpSpPr>
        <p:sp>
          <p:nvSpPr>
            <p:cNvPr id="18466" name="Oval 122"/>
            <p:cNvSpPr>
              <a:spLocks noChangeArrowheads="1"/>
            </p:cNvSpPr>
            <p:nvPr/>
          </p:nvSpPr>
          <p:spPr bwMode="auto">
            <a:xfrm>
              <a:off x="264" y="2002"/>
              <a:ext cx="1213" cy="1205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7" name="Oval 123"/>
            <p:cNvSpPr>
              <a:spLocks noChangeArrowheads="1"/>
            </p:cNvSpPr>
            <p:nvPr/>
          </p:nvSpPr>
          <p:spPr bwMode="auto">
            <a:xfrm>
              <a:off x="303" y="2033"/>
              <a:ext cx="1135" cy="1143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8" name="Oval 124"/>
            <p:cNvSpPr>
              <a:spLocks noChangeArrowheads="1"/>
            </p:cNvSpPr>
            <p:nvPr/>
          </p:nvSpPr>
          <p:spPr bwMode="auto">
            <a:xfrm>
              <a:off x="248" y="1963"/>
              <a:ext cx="1245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9" name="Oval 125"/>
            <p:cNvSpPr>
              <a:spLocks noChangeArrowheads="1"/>
            </p:cNvSpPr>
            <p:nvPr/>
          </p:nvSpPr>
          <p:spPr bwMode="auto">
            <a:xfrm>
              <a:off x="209" y="1963"/>
              <a:ext cx="1237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0" name="Oval 126"/>
            <p:cNvSpPr>
              <a:spLocks noChangeArrowheads="1"/>
            </p:cNvSpPr>
            <p:nvPr/>
          </p:nvSpPr>
          <p:spPr bwMode="auto">
            <a:xfrm>
              <a:off x="271" y="1986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1" name="Oval 127"/>
            <p:cNvSpPr>
              <a:spLocks noChangeArrowheads="1"/>
            </p:cNvSpPr>
            <p:nvPr/>
          </p:nvSpPr>
          <p:spPr bwMode="auto">
            <a:xfrm>
              <a:off x="232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45" name="Oval 128"/>
          <p:cNvSpPr>
            <a:spLocks noChangeArrowheads="1"/>
          </p:cNvSpPr>
          <p:nvPr/>
        </p:nvSpPr>
        <p:spPr bwMode="auto">
          <a:xfrm>
            <a:off x="482600" y="3227388"/>
            <a:ext cx="1801813" cy="1814512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C0C0C0"/>
              </a:solidFill>
            </a:endParaRPr>
          </a:p>
        </p:txBody>
      </p:sp>
      <p:grpSp>
        <p:nvGrpSpPr>
          <p:cNvPr id="18446" name="Group 158"/>
          <p:cNvGrpSpPr>
            <a:grpSpLocks/>
          </p:cNvGrpSpPr>
          <p:nvPr/>
        </p:nvGrpSpPr>
        <p:grpSpPr bwMode="auto">
          <a:xfrm>
            <a:off x="257175" y="3090863"/>
            <a:ext cx="2211388" cy="2087562"/>
            <a:chOff x="162" y="1947"/>
            <a:chExt cx="1393" cy="1315"/>
          </a:xfrm>
        </p:grpSpPr>
        <p:sp>
          <p:nvSpPr>
            <p:cNvPr id="18463" name="Oval 129"/>
            <p:cNvSpPr>
              <a:spLocks noChangeArrowheads="1"/>
            </p:cNvSpPr>
            <p:nvPr/>
          </p:nvSpPr>
          <p:spPr bwMode="auto">
            <a:xfrm>
              <a:off x="162" y="2017"/>
              <a:ext cx="1238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4" name="Oval 130"/>
            <p:cNvSpPr>
              <a:spLocks noChangeArrowheads="1"/>
            </p:cNvSpPr>
            <p:nvPr/>
          </p:nvSpPr>
          <p:spPr bwMode="auto">
            <a:xfrm>
              <a:off x="310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5" name="Oval 131"/>
            <p:cNvSpPr>
              <a:spLocks noChangeArrowheads="1"/>
            </p:cNvSpPr>
            <p:nvPr/>
          </p:nvSpPr>
          <p:spPr bwMode="auto">
            <a:xfrm>
              <a:off x="303" y="2017"/>
              <a:ext cx="1244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7" name="Group 159"/>
          <p:cNvGrpSpPr>
            <a:grpSpLocks/>
          </p:cNvGrpSpPr>
          <p:nvPr/>
        </p:nvGrpSpPr>
        <p:grpSpPr bwMode="auto">
          <a:xfrm>
            <a:off x="900113" y="4684713"/>
            <a:ext cx="1717675" cy="1692275"/>
            <a:chOff x="567" y="2951"/>
            <a:chExt cx="1082" cy="1066"/>
          </a:xfrm>
        </p:grpSpPr>
        <p:sp>
          <p:nvSpPr>
            <p:cNvPr id="18457" name="Oval 132"/>
            <p:cNvSpPr>
              <a:spLocks noChangeArrowheads="1"/>
            </p:cNvSpPr>
            <p:nvPr/>
          </p:nvSpPr>
          <p:spPr bwMode="auto">
            <a:xfrm>
              <a:off x="614" y="2990"/>
              <a:ext cx="1003" cy="1011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8" name="Oval 133"/>
            <p:cNvSpPr>
              <a:spLocks noChangeArrowheads="1"/>
            </p:cNvSpPr>
            <p:nvPr/>
          </p:nvSpPr>
          <p:spPr bwMode="auto">
            <a:xfrm>
              <a:off x="645" y="3021"/>
              <a:ext cx="941" cy="949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9" name="Oval 134"/>
            <p:cNvSpPr>
              <a:spLocks noChangeArrowheads="1"/>
            </p:cNvSpPr>
            <p:nvPr/>
          </p:nvSpPr>
          <p:spPr bwMode="auto">
            <a:xfrm>
              <a:off x="598" y="2959"/>
              <a:ext cx="1035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0" name="Oval 135"/>
            <p:cNvSpPr>
              <a:spLocks noChangeArrowheads="1"/>
            </p:cNvSpPr>
            <p:nvPr/>
          </p:nvSpPr>
          <p:spPr bwMode="auto">
            <a:xfrm>
              <a:off x="567" y="2959"/>
              <a:ext cx="1027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1" name="Oval 136"/>
            <p:cNvSpPr>
              <a:spLocks noChangeArrowheads="1"/>
            </p:cNvSpPr>
            <p:nvPr/>
          </p:nvSpPr>
          <p:spPr bwMode="auto">
            <a:xfrm>
              <a:off x="622" y="2982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2" name="Oval 137"/>
            <p:cNvSpPr>
              <a:spLocks noChangeArrowheads="1"/>
            </p:cNvSpPr>
            <p:nvPr/>
          </p:nvSpPr>
          <p:spPr bwMode="auto">
            <a:xfrm>
              <a:off x="583" y="2951"/>
              <a:ext cx="1034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9471" name="Oval 138"/>
          <p:cNvSpPr>
            <a:spLocks noChangeArrowheads="1"/>
          </p:cNvSpPr>
          <p:nvPr/>
        </p:nvSpPr>
        <p:spPr bwMode="auto">
          <a:xfrm>
            <a:off x="1014413" y="4791075"/>
            <a:ext cx="1506537" cy="151923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9" r="-219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900" dirty="0">
              <a:solidFill>
                <a:srgbClr val="C0C0C0"/>
              </a:solidFill>
            </a:endParaRPr>
          </a:p>
        </p:txBody>
      </p:sp>
      <p:grpSp>
        <p:nvGrpSpPr>
          <p:cNvPr id="18451" name="Group 160"/>
          <p:cNvGrpSpPr>
            <a:grpSpLocks/>
          </p:cNvGrpSpPr>
          <p:nvPr/>
        </p:nvGrpSpPr>
        <p:grpSpPr bwMode="auto">
          <a:xfrm>
            <a:off x="838200" y="4684713"/>
            <a:ext cx="1828800" cy="1728787"/>
            <a:chOff x="528" y="2951"/>
            <a:chExt cx="1152" cy="1089"/>
          </a:xfrm>
        </p:grpSpPr>
        <p:sp>
          <p:nvSpPr>
            <p:cNvPr id="18454" name="Oval 139"/>
            <p:cNvSpPr>
              <a:spLocks noChangeArrowheads="1"/>
            </p:cNvSpPr>
            <p:nvPr/>
          </p:nvSpPr>
          <p:spPr bwMode="auto">
            <a:xfrm>
              <a:off x="528" y="3005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5" name="Oval 140"/>
            <p:cNvSpPr>
              <a:spLocks noChangeArrowheads="1"/>
            </p:cNvSpPr>
            <p:nvPr/>
          </p:nvSpPr>
          <p:spPr bwMode="auto">
            <a:xfrm>
              <a:off x="645" y="3005"/>
              <a:ext cx="1035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6" name="Oval 141"/>
            <p:cNvSpPr>
              <a:spLocks noChangeArrowheads="1"/>
            </p:cNvSpPr>
            <p:nvPr/>
          </p:nvSpPr>
          <p:spPr bwMode="auto">
            <a:xfrm>
              <a:off x="653" y="2951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9" y="2492375"/>
            <a:ext cx="5789612" cy="67627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EIT Progress Review</a:t>
            </a:r>
          </a:p>
        </p:txBody>
      </p:sp>
      <p:sp>
        <p:nvSpPr>
          <p:cNvPr id="184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4639" y="3209926"/>
            <a:ext cx="5821361" cy="295537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Presented by: 	</a:t>
            </a:r>
            <a:r>
              <a:rPr lang="en-US" altLang="en-US" b="1" dirty="0" smtClean="0"/>
              <a:t>Teboho Richard Lekeno (4675468)</a:t>
            </a:r>
          </a:p>
          <a:p>
            <a:pPr eaLnBrk="1" hangingPunct="1"/>
            <a:r>
              <a:rPr lang="en-US" altLang="en-US" dirty="0" smtClean="0"/>
              <a:t>Mentor: 		</a:t>
            </a:r>
            <a:r>
              <a:rPr lang="en-US" altLang="en-US" b="1" dirty="0" smtClean="0"/>
              <a:t>Rishi Hariram</a:t>
            </a:r>
          </a:p>
          <a:p>
            <a:pPr eaLnBrk="1" hangingPunct="1"/>
            <a:r>
              <a:rPr lang="en-US" altLang="en-US" dirty="0" smtClean="0"/>
              <a:t>Coach: 		</a:t>
            </a:r>
            <a:r>
              <a:rPr lang="en-US" altLang="en-US" b="1" dirty="0" smtClean="0"/>
              <a:t>Tjaart Visser</a:t>
            </a:r>
          </a:p>
          <a:p>
            <a:pPr eaLnBrk="1" hangingPunct="1"/>
            <a:r>
              <a:rPr lang="en-US" altLang="en-US" dirty="0" smtClean="0"/>
              <a:t>Date: 		</a:t>
            </a:r>
            <a:r>
              <a:rPr lang="en-US" altLang="en-US" b="1" dirty="0" smtClean="0"/>
              <a:t>10 December 2020</a:t>
            </a:r>
          </a:p>
          <a:p>
            <a:r>
              <a:rPr lang="en-US" altLang="en-US" dirty="0" smtClean="0"/>
              <a:t>Qualification: </a:t>
            </a:r>
            <a:r>
              <a:rPr lang="en-US" altLang="en-US" dirty="0"/>
              <a:t>	</a:t>
            </a:r>
            <a:r>
              <a:rPr lang="en-US" altLang="en-US" b="1" dirty="0" smtClean="0"/>
              <a:t>BSc. Electrical Engineering</a:t>
            </a:r>
          </a:p>
          <a:p>
            <a:r>
              <a:rPr lang="en-US" altLang="en-US" dirty="0" smtClean="0"/>
              <a:t>Studied: </a:t>
            </a:r>
            <a:r>
              <a:rPr lang="en-US" altLang="en-US" dirty="0"/>
              <a:t>		</a:t>
            </a:r>
            <a:r>
              <a:rPr lang="en-US" altLang="en-US" b="1" dirty="0" smtClean="0"/>
              <a:t>University of the Witwatersrand</a:t>
            </a:r>
            <a:endParaRPr lang="en-US" altLang="en-US" b="1" dirty="0"/>
          </a:p>
          <a:p>
            <a:endParaRPr lang="en-US" altLang="en-US" b="1" dirty="0"/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HV Plant</a:t>
            </a:r>
            <a:endParaRPr lang="en-Z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613805"/>
              </p:ext>
            </p:extLst>
          </p:nvPr>
        </p:nvGraphicFramePr>
        <p:xfrm>
          <a:off x="4932040" y="1052736"/>
          <a:ext cx="3883348" cy="504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10</a:t>
            </a:fld>
            <a:endParaRPr lang="en-ZA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58557" y="1268760"/>
            <a:ext cx="4319786" cy="2304256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Purpose</a:t>
            </a:r>
            <a:endParaRPr lang="en-US" dirty="0" smtClean="0"/>
          </a:p>
          <a:p>
            <a:pPr marL="342900" indent="-342900"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Maintenance  </a:t>
            </a:r>
            <a:endParaRPr lang="en-US" dirty="0"/>
          </a:p>
          <a:p>
            <a:pPr marL="342900" indent="-342900"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Investigate failed transformer incidents to remaining &amp; future transformers</a:t>
            </a:r>
          </a:p>
          <a:p>
            <a:pPr marL="342900" indent="-342900">
              <a:spcBef>
                <a:spcPts val="0"/>
              </a:spcBef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21625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75610784"/>
              </p:ext>
            </p:extLst>
          </p:nvPr>
        </p:nvGraphicFramePr>
        <p:xfrm>
          <a:off x="251520" y="1124744"/>
          <a:ext cx="424847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4836337" y="1340768"/>
            <a:ext cx="387301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lvl="4"/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IEC 60599 Edition 2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IEEE C57.104-1991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ABB, </a:t>
            </a:r>
            <a:r>
              <a:rPr lang="en-US" i="1" dirty="0" smtClean="0"/>
              <a:t>Service Handbook for Transformers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edition, p. 94-114</a:t>
            </a:r>
          </a:p>
          <a:p>
            <a:pPr marL="342900" indent="-342900">
              <a:buFontTx/>
              <a:buAutoNum type="arabicPeriod"/>
            </a:pPr>
            <a:endParaRPr lang="en-US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83569" y="260648"/>
            <a:ext cx="633670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Diagnosis of Gassing Transformer using 		Dissolve Gas Analysis </a:t>
            </a:r>
            <a:endParaRPr lang="en-ZA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45645"/>
              </p:ext>
            </p:extLst>
          </p:nvPr>
        </p:nvGraphicFramePr>
        <p:xfrm>
          <a:off x="4859337" y="3717033"/>
          <a:ext cx="3906435" cy="1503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783"/>
                <a:gridCol w="1008112"/>
                <a:gridCol w="1152128"/>
                <a:gridCol w="953412"/>
              </a:tblGrid>
              <a:tr h="4132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correct</a:t>
                      </a:r>
                      <a:r>
                        <a:rPr lang="en-US" sz="1200" baseline="0" dirty="0" smtClean="0"/>
                        <a:t> diagnosis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unresolved diagnosis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wrong diagnosis</a:t>
                      </a:r>
                      <a:endParaRPr lang="en-ZA" sz="1200" dirty="0"/>
                    </a:p>
                  </a:txBody>
                  <a:tcPr/>
                </a:tc>
              </a:tr>
              <a:tr h="2479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KGM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58</a:t>
                      </a:r>
                      <a:endParaRPr lang="en-ZA" sz="1200" dirty="0"/>
                    </a:p>
                  </a:txBody>
                  <a:tcPr/>
                </a:tc>
              </a:tr>
              <a:tr h="2479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RRM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ZA" sz="1200" dirty="0"/>
                    </a:p>
                  </a:txBody>
                  <a:tcPr/>
                </a:tc>
              </a:tr>
              <a:tr h="3150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DTM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ZA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68166"/>
              </p:ext>
            </p:extLst>
          </p:nvPr>
        </p:nvGraphicFramePr>
        <p:xfrm>
          <a:off x="289286" y="5589240"/>
          <a:ext cx="847648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43"/>
                <a:gridCol w="4238243"/>
              </a:tblGrid>
              <a:tr h="2763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of Responsibility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ECSA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Outcomes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639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4, 6, 8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2299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12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Fault Detection Using Individual &amp; Total              	Dissolved Key-Gas Concentration Method 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2101254"/>
                  </p:ext>
                </p:extLst>
              </p:nvPr>
            </p:nvGraphicFramePr>
            <p:xfrm>
              <a:off x="457200" y="1268760"/>
              <a:ext cx="7607765" cy="3805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8897"/>
                    <a:gridCol w="475485"/>
                    <a:gridCol w="543412"/>
                    <a:gridCol w="611338"/>
                    <a:gridCol w="475485"/>
                    <a:gridCol w="543412"/>
                    <a:gridCol w="611338"/>
                    <a:gridCol w="611338"/>
                    <a:gridCol w="543412"/>
                    <a:gridCol w="543412"/>
                    <a:gridCol w="208280"/>
                    <a:gridCol w="629869"/>
                    <a:gridCol w="792087"/>
                  </a:tblGrid>
                  <a:tr h="53872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Sample date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CO</a:t>
                          </a:r>
                          <a:endParaRPr lang="en-ZA" sz="12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 rowSpan="11">
                      <a:txBody>
                        <a:bodyPr/>
                        <a:lstStyle/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TDCG</a:t>
                          </a:r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ZA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b="1" i="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b="1" i="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2013/11/07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9003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55661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258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1.581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2014/05/06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3014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43697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341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0.804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2014/11/04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2247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41555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389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359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3.269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2015/05/05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49238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437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4.400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2015/11/04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2687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49813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618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480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5.024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2016/05/05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2560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54990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574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2016/11/02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2251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52823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625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188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583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4.883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2017/05/04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4576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57925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608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4.424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2017/11/01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3197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59794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754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243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>
                              <a:solidFill>
                                <a:srgbClr val="FF0000"/>
                              </a:solidFill>
                            </a:rPr>
                            <a:t>734</a:t>
                          </a:r>
                          <a:endParaRPr lang="en-ZA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4.309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41411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2018/05/03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2593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58770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162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301</a:t>
                          </a:r>
                          <a:r>
                            <a:rPr lang="en-US" sz="1200" baseline="0" dirty="0" smtClean="0"/>
                            <a:t> 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>
                              <a:solidFill>
                                <a:srgbClr val="FF0000"/>
                              </a:solidFill>
                            </a:rPr>
                            <a:t>820</a:t>
                          </a:r>
                          <a:endParaRPr lang="en-ZA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1.858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2101254"/>
                  </p:ext>
                </p:extLst>
              </p:nvPr>
            </p:nvGraphicFramePr>
            <p:xfrm>
              <a:off x="457200" y="1268760"/>
              <a:ext cx="7607765" cy="3805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8897"/>
                    <a:gridCol w="475485"/>
                    <a:gridCol w="543412"/>
                    <a:gridCol w="611338"/>
                    <a:gridCol w="475485"/>
                    <a:gridCol w="543412"/>
                    <a:gridCol w="611338"/>
                    <a:gridCol w="611338"/>
                    <a:gridCol w="543412"/>
                    <a:gridCol w="543412"/>
                    <a:gridCol w="208280"/>
                    <a:gridCol w="629869"/>
                    <a:gridCol w="792087"/>
                  </a:tblGrid>
                  <a:tr h="53872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Sample date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CO</a:t>
                          </a:r>
                          <a:endParaRPr lang="en-ZA" sz="12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 rowSpan="11">
                      <a:txBody>
                        <a:bodyPr/>
                        <a:lstStyle/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</a:rPr>
                            <a:t>TDCG</a:t>
                          </a:r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60000" t="-1136" b="-610227"/>
                          </a:stretch>
                        </a:blipFill>
                      </a:tcPr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2013/11/07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9003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55661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258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1.581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2014/05/06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3014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43697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341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0.804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2014/11/04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2247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41555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389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359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3.269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2015/05/05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49238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437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4.400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2015/11/04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2687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49813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618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480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5.024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2016/05/05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2560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54990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574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2016/11/02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2251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52823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625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188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583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4.883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2017/05/04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4576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57925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522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608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4.424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2017/11/01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3197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59794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754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243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>
                              <a:solidFill>
                                <a:srgbClr val="FF0000"/>
                              </a:solidFill>
                            </a:rPr>
                            <a:t>734</a:t>
                          </a:r>
                          <a:endParaRPr lang="en-ZA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4.309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41411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2018/05/03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2593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58770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162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301</a:t>
                          </a:r>
                          <a:r>
                            <a:rPr lang="en-US" sz="1200" baseline="0" dirty="0" smtClean="0"/>
                            <a:t> 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>
                              <a:solidFill>
                                <a:srgbClr val="FF0000"/>
                              </a:solidFill>
                            </a:rPr>
                            <a:t>820</a:t>
                          </a:r>
                          <a:endParaRPr lang="en-ZA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1.858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09625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13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8" y="260648"/>
            <a:ext cx="6624736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Fault Detection Using Individual &amp; Total              Dissolved Key-Gas Concentration Method  Continue</a:t>
            </a:r>
            <a:endParaRPr lang="en-Z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12116"/>
              </p:ext>
            </p:extLst>
          </p:nvPr>
        </p:nvGraphicFramePr>
        <p:xfrm>
          <a:off x="457200" y="1268760"/>
          <a:ext cx="8219256" cy="420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6912768"/>
              </a:tblGrid>
              <a:tr h="5387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Sample date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ZA" sz="1200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2013/11/07</a:t>
                      </a:r>
                      <a:endParaRPr lang="en-ZA" sz="12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 1: Operating satisfactorily</a:t>
                      </a:r>
                      <a:endParaRPr lang="en-ZA" sz="1200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2014/05/06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</a:t>
                      </a:r>
                      <a:r>
                        <a:rPr lang="en-US" sz="1200" dirty="0" smtClean="0"/>
                        <a:t> Operating satisfactorily (C2H6</a:t>
                      </a:r>
                      <a:r>
                        <a:rPr lang="en-US" sz="1200" baseline="0" dirty="0" smtClean="0"/>
                        <a:t> should be investigated, exceed limits)</a:t>
                      </a:r>
                      <a:endParaRPr lang="en-ZA" sz="1200" dirty="0" smtClean="0"/>
                    </a:p>
                    <a:p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</a:t>
                      </a:r>
                      <a:r>
                        <a:rPr lang="en-US" sz="1200" dirty="0" smtClean="0"/>
                        <a:t> Operating satisfactorily (C2H6</a:t>
                      </a:r>
                      <a:r>
                        <a:rPr lang="en-US" sz="1200" baseline="0" dirty="0" smtClean="0"/>
                        <a:t> should be investigated, exceed limits)</a:t>
                      </a:r>
                      <a:endParaRPr lang="en-ZA" sz="1200" dirty="0" smtClean="0"/>
                    </a:p>
                    <a:p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</a:t>
                      </a:r>
                      <a:r>
                        <a:rPr lang="en-US" sz="1200" dirty="0" smtClean="0"/>
                        <a:t> Operating satisfactorily (C2H6</a:t>
                      </a:r>
                      <a:r>
                        <a:rPr lang="en-US" sz="1200" baseline="0" dirty="0" smtClean="0"/>
                        <a:t> should be investigated, exceed limits)</a:t>
                      </a:r>
                      <a:endParaRPr lang="en-ZA" sz="1200" dirty="0" smtClean="0"/>
                    </a:p>
                    <a:p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 </a:t>
                      </a:r>
                      <a:r>
                        <a:rPr lang="en-US" sz="1200" dirty="0" smtClean="0"/>
                        <a:t>Operating satisfactorily (C2H6</a:t>
                      </a:r>
                      <a:r>
                        <a:rPr lang="en-US" sz="1200" baseline="0" dirty="0" smtClean="0"/>
                        <a:t> &amp; C2H4 should be investigated, exceed limits)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</a:t>
                      </a:r>
                      <a:r>
                        <a:rPr lang="en-US" sz="1200" dirty="0" smtClean="0"/>
                        <a:t> Operating satisfactorily (C2H6</a:t>
                      </a:r>
                      <a:r>
                        <a:rPr lang="en-US" sz="1200" baseline="0" dirty="0" smtClean="0"/>
                        <a:t> &amp; C2H4 should be investigated, exceed limits)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2016/11/02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</a:t>
                      </a:r>
                      <a:r>
                        <a:rPr lang="en-US" sz="1200" dirty="0" smtClean="0"/>
                        <a:t> Operating satisfactorily (C2H6</a:t>
                      </a:r>
                      <a:r>
                        <a:rPr lang="en-US" sz="1200" baseline="0" dirty="0" smtClean="0"/>
                        <a:t> &amp; C2H4 should be investigated, exceed limits)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2017/05/04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</a:t>
                      </a:r>
                      <a:r>
                        <a:rPr lang="en-US" sz="1200" baseline="0" dirty="0" smtClean="0"/>
                        <a:t> 1:</a:t>
                      </a:r>
                      <a:r>
                        <a:rPr lang="en-US" sz="1200" dirty="0" smtClean="0"/>
                        <a:t> Operating satisfactorily (C2H6</a:t>
                      </a:r>
                      <a:r>
                        <a:rPr lang="en-US" sz="1200" baseline="0" dirty="0" smtClean="0"/>
                        <a:t> &amp; C2H4 should be investigated, exceed limits)</a:t>
                      </a:r>
                      <a:endParaRPr lang="en-ZA" sz="1200" dirty="0" smtClean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2017/11/01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 2: A fault may be present (C2H6</a:t>
                      </a:r>
                      <a:r>
                        <a:rPr lang="en-US" sz="1200" baseline="0" dirty="0" smtClean="0"/>
                        <a:t> &amp; C2H4 should be investigated, exceed limits)</a:t>
                      </a:r>
                      <a:endParaRPr lang="en-ZA" sz="1200" dirty="0"/>
                    </a:p>
                  </a:txBody>
                  <a:tcPr/>
                </a:tc>
              </a:tr>
              <a:tr h="34141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2018/05/03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 2: A fault may be present (C2H6</a:t>
                      </a:r>
                      <a:r>
                        <a:rPr lang="en-US" sz="1200" baseline="0" dirty="0" smtClean="0"/>
                        <a:t> &amp; C2H4 should be investigated, exceed limits)</a:t>
                      </a:r>
                      <a:endParaRPr lang="en-ZA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6486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14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Fault Analysis Using Rogers Ratio     			          Method 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402792"/>
                  </p:ext>
                </p:extLst>
              </p:nvPr>
            </p:nvGraphicFramePr>
            <p:xfrm>
              <a:off x="1547664" y="1700808"/>
              <a:ext cx="5735555" cy="3847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8543"/>
                    <a:gridCol w="420548"/>
                    <a:gridCol w="504056"/>
                    <a:gridCol w="576064"/>
                    <a:gridCol w="576064"/>
                    <a:gridCol w="576064"/>
                    <a:gridCol w="216024"/>
                    <a:gridCol w="576064"/>
                    <a:gridCol w="576064"/>
                    <a:gridCol w="576064"/>
                  </a:tblGrid>
                  <a:tr h="53872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Sample date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 rowSpan="11">
                      <a:txBody>
                        <a:bodyPr/>
                        <a:lstStyle/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ZA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ZA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ZA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kern="1200" baseline="-250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ZA" sz="1200" kern="1200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253361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2013/11/07</a:t>
                          </a:r>
                          <a:endParaRPr lang="en-ZA" sz="1200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Z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Z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ZA" sz="18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2014/05/06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0.452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0.207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2014/11/04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0.653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0.208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2015/05/05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1.246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0.346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2015/11/04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49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2.041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0.425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2016/05/05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41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3.122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0.415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2016/11/02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42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188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3.214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0.479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2017/05/04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28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0.412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B050"/>
                              </a:solidFill>
                            </a:rPr>
                            <a:t>2017/11/01</a:t>
                          </a:r>
                          <a:endParaRPr lang="en-ZA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35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243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5.057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0.428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41411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B050"/>
                              </a:solidFill>
                            </a:rPr>
                            <a:t>2018/05/03</a:t>
                          </a:r>
                          <a:endParaRPr lang="en-ZA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35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5.743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0.476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402792"/>
                  </p:ext>
                </p:extLst>
              </p:nvPr>
            </p:nvGraphicFramePr>
            <p:xfrm>
              <a:off x="1547664" y="1700808"/>
              <a:ext cx="5735555" cy="3847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8543"/>
                    <a:gridCol w="420548"/>
                    <a:gridCol w="504056"/>
                    <a:gridCol w="576064"/>
                    <a:gridCol w="576064"/>
                    <a:gridCol w="576064"/>
                    <a:gridCol w="216024"/>
                    <a:gridCol w="576064"/>
                    <a:gridCol w="576064"/>
                    <a:gridCol w="576064"/>
                  </a:tblGrid>
                  <a:tr h="53872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Sample date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US" sz="1200" kern="1200" baseline="-250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ZA" sz="1200" kern="1200" dirty="0" smtClean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 rowSpan="11">
                      <a:txBody>
                        <a:bodyPr/>
                        <a:lstStyle/>
                        <a:p>
                          <a:endParaRPr lang="en-ZA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92632" t="-1136" r="-198947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01064" t="-1136" r="-101064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91579" t="-1136" b="-618182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2013/11/07</a:t>
                          </a:r>
                          <a:endParaRPr lang="en-ZA" sz="1200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Z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Z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ZA" sz="18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2014/05/06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0.452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0.207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2014/11/04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75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49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0.653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0.208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2015/05/05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1.246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0.346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2015/11/04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49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62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2.041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0.425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2016/05/05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41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193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80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3.122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0.415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2016/11/02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42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188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3.214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0.479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589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2017/05/04</a:t>
                          </a:r>
                          <a:endParaRPr lang="en-ZA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28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140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228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94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0.412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2323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B050"/>
                              </a:solidFill>
                            </a:rPr>
                            <a:t>2017/11/01</a:t>
                          </a:r>
                          <a:endParaRPr lang="en-ZA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35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177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243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104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5.057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0.428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  <a:tr h="341411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B050"/>
                              </a:solidFill>
                            </a:rPr>
                            <a:t>2018/05/03</a:t>
                          </a:r>
                          <a:endParaRPr lang="en-ZA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rgbClr val="FF0000"/>
                              </a:solidFill>
                            </a:rPr>
                            <a:t>35</a:t>
                          </a:r>
                          <a:endParaRPr lang="en-ZA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201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286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136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5.743</a:t>
                          </a:r>
                          <a:endParaRPr lang="en-ZA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0.476</a:t>
                          </a:r>
                          <a:endParaRPr lang="en-ZA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1653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15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	Fault Analysis Using Rogers Ratio     			   Method Continue</a:t>
            </a:r>
            <a:endParaRPr lang="en-Z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59623"/>
              </p:ext>
            </p:extLst>
          </p:nvPr>
        </p:nvGraphicFramePr>
        <p:xfrm>
          <a:off x="395536" y="1412776"/>
          <a:ext cx="8352929" cy="393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9"/>
                <a:gridCol w="432048"/>
                <a:gridCol w="504056"/>
                <a:gridCol w="576064"/>
                <a:gridCol w="576064"/>
                <a:gridCol w="576064"/>
                <a:gridCol w="216024"/>
                <a:gridCol w="1728192"/>
                <a:gridCol w="2592288"/>
              </a:tblGrid>
              <a:tr h="5387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Sample date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Fault Type</a:t>
                      </a:r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Problem found</a:t>
                      </a:r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5336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2013/11/07</a:t>
                      </a:r>
                      <a:endParaRPr lang="en-ZA" sz="12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2014/05/06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 fault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  <a:endParaRPr lang="en-ZA" sz="18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 fault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F</a:t>
                      </a:r>
                      <a:r>
                        <a:rPr lang="en-US" sz="1200" baseline="0" dirty="0" smtClean="0"/>
                        <a:t>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-This issue could be stray flux in the tank.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-overheating</a:t>
                      </a:r>
                      <a:r>
                        <a:rPr lang="en-US" sz="1200" baseline="0" dirty="0" smtClean="0"/>
                        <a:t> of copper conductor from eddy current</a:t>
                      </a: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-This issue involves</a:t>
                      </a:r>
                      <a:r>
                        <a:rPr lang="en-US" sz="1200" baseline="0" dirty="0" smtClean="0"/>
                        <a:t> cellulose insulation, which will produce CO and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r>
                        <a:rPr lang="en-US" sz="12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F</a:t>
                      </a:r>
                      <a:r>
                        <a:rPr lang="en-US" sz="1200" baseline="0" dirty="0" smtClean="0"/>
                        <a:t>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F</a:t>
                      </a:r>
                      <a:r>
                        <a:rPr lang="en-US" sz="1200" baseline="0" dirty="0" smtClean="0"/>
                        <a:t>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2016/11/02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F</a:t>
                      </a:r>
                      <a:r>
                        <a:rPr lang="en-US" sz="1200" baseline="0" dirty="0" smtClean="0"/>
                        <a:t>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2017/05/04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F</a:t>
                      </a:r>
                      <a:r>
                        <a:rPr lang="en-US" sz="1200" baseline="0" dirty="0" smtClean="0"/>
                        <a:t>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2017/11/01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</a:t>
                      </a:r>
                      <a:r>
                        <a:rPr lang="en-US" sz="1200" baseline="0" dirty="0" smtClean="0"/>
                        <a:t> F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</a:tr>
              <a:tr h="34141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2018/05/03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Thermal F</a:t>
                      </a:r>
                      <a:r>
                        <a:rPr lang="en-US" sz="1200" baseline="0" dirty="0" smtClean="0"/>
                        <a:t> 15</a:t>
                      </a:r>
                      <a:r>
                        <a:rPr lang="en-US" sz="1200" dirty="0" smtClean="0"/>
                        <a:t>0-</a:t>
                      </a:r>
                      <a:r>
                        <a:rPr lang="en-US" sz="1200" baseline="0" dirty="0" smtClean="0"/>
                        <a:t>300°C</a:t>
                      </a:r>
                      <a:endParaRPr lang="en-ZA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29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16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     Fault Analysis Using Duval Triangle Method </a:t>
            </a:r>
            <a:endParaRPr lang="en-Z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99052"/>
              </p:ext>
            </p:extLst>
          </p:nvPr>
        </p:nvGraphicFramePr>
        <p:xfrm>
          <a:off x="492626" y="1268760"/>
          <a:ext cx="7751781" cy="389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007"/>
                <a:gridCol w="480672"/>
                <a:gridCol w="618004"/>
                <a:gridCol w="549337"/>
                <a:gridCol w="549337"/>
                <a:gridCol w="208280"/>
                <a:gridCol w="982894"/>
                <a:gridCol w="666650"/>
                <a:gridCol w="666650"/>
                <a:gridCol w="666650"/>
                <a:gridCol w="666650"/>
                <a:gridCol w="666650"/>
              </a:tblGrid>
              <a:tr h="5387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Sample date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 smtClean="0">
                          <a:solidFill>
                            <a:schemeClr val="bg1"/>
                          </a:solidFill>
                        </a:rPr>
                        <a:t>∆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 smtClean="0">
                          <a:solidFill>
                            <a:schemeClr val="bg1"/>
                          </a:solidFill>
                        </a:rPr>
                        <a:t>∆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 smtClean="0">
                          <a:solidFill>
                            <a:schemeClr val="bg1"/>
                          </a:solidFill>
                        </a:rPr>
                        <a:t>∆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2013/11/07</a:t>
                      </a:r>
                      <a:endParaRPr lang="en-ZA" sz="12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ZA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2014/05/06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ZA" sz="18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57.14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42.86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51.35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48.65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193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60.87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39.13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2016/11/02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135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188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41.18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58.82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2017/05/04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228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94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55.56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44.44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2017/11/01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177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243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78.72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21.28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  <a:tr h="34141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2018/05/03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201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286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136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42.86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57.14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9047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02 December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17</a:t>
            </a:fld>
            <a:endParaRPr lang="en-ZA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83569" y="260648"/>
            <a:ext cx="6336704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     Fault Analysis Using Duval Triangle Method 			Continue </a:t>
            </a:r>
            <a:endParaRPr lang="en-Z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6475"/>
              </p:ext>
            </p:extLst>
          </p:nvPr>
        </p:nvGraphicFramePr>
        <p:xfrm>
          <a:off x="492626" y="1268760"/>
          <a:ext cx="5951582" cy="389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007"/>
                <a:gridCol w="480672"/>
                <a:gridCol w="618004"/>
                <a:gridCol w="549337"/>
                <a:gridCol w="549337"/>
                <a:gridCol w="208280"/>
                <a:gridCol w="2515945"/>
              </a:tblGrid>
              <a:tr h="5387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Sample date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kern="1200" baseline="-25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120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Fault level</a:t>
                      </a:r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2013/11/07</a:t>
                      </a:r>
                      <a:endParaRPr lang="en-ZA" sz="12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2014/05/06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T2: thermal fault &gt; 300°C, ≤ 700°C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T2: thermal fault &gt; 300°C, ≤ 700°C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2015/11/04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T2: thermal fault &gt; 300°C, ≤ 700°C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2016/05/05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193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T2: thermal fault &gt; 300°C, ≤ 700°C</a:t>
                      </a:r>
                      <a:endParaRPr lang="en-ZA" sz="1200" dirty="0" smtClean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2016/11/02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135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188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T3: thermal fault &gt;</a:t>
                      </a:r>
                      <a:r>
                        <a:rPr lang="en-US" sz="1200" baseline="0" dirty="0" smtClean="0"/>
                        <a:t> 700°C</a:t>
                      </a:r>
                      <a:endParaRPr lang="en-ZA" sz="1200" dirty="0"/>
                    </a:p>
                  </a:txBody>
                  <a:tcPr/>
                </a:tc>
              </a:tr>
              <a:tr h="3258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2017/05/04</a:t>
                      </a:r>
                      <a:endParaRPr lang="en-Z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140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228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94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T2: thermal fault &gt; 300°C, ≤ 700°C</a:t>
                      </a:r>
                      <a:endParaRPr lang="en-ZA" sz="1200" dirty="0" smtClean="0"/>
                    </a:p>
                  </a:txBody>
                  <a:tcPr/>
                </a:tc>
              </a:tr>
              <a:tr h="32323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2017/11/01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177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243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T2: thermal fault &gt; 300°C, ≤ 700°C</a:t>
                      </a:r>
                      <a:endParaRPr lang="en-ZA" sz="1200" dirty="0" smtClean="0"/>
                    </a:p>
                  </a:txBody>
                  <a:tcPr/>
                </a:tc>
              </a:tr>
              <a:tr h="34141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2018/05/03</a:t>
                      </a:r>
                      <a:endParaRPr lang="en-ZA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201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286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136</a:t>
                      </a:r>
                      <a:endParaRPr lang="en-ZA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ZA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T3: thermal fault &gt;</a:t>
                      </a:r>
                      <a:r>
                        <a:rPr lang="en-US" sz="1200" baseline="0" dirty="0" smtClean="0"/>
                        <a:t> 700°C</a:t>
                      </a:r>
                      <a:endParaRPr lang="en-Z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5459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Other Tasks (HV Plant)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3" y="1436689"/>
            <a:ext cx="8378825" cy="472861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18</a:t>
            </a:fld>
            <a:endParaRPr lang="en-Z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09461"/>
              </p:ext>
            </p:extLst>
          </p:nvPr>
        </p:nvGraphicFramePr>
        <p:xfrm>
          <a:off x="436564" y="1340769"/>
          <a:ext cx="8455916" cy="4896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979"/>
                <a:gridCol w="2113979"/>
                <a:gridCol w="2113979"/>
                <a:gridCol w="2113979"/>
              </a:tblGrid>
              <a:tr h="2646168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 investigation of transformer failure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</a:t>
                      </a:r>
                      <a:r>
                        <a:rPr lang="en-US" baseline="0" dirty="0" smtClean="0"/>
                        <a:t> tender evaluation criteria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Gathering of Nameplates information for 3 Eskom grids</a:t>
                      </a:r>
                      <a:endParaRPr lang="en-ZA" dirty="0"/>
                    </a:p>
                  </a:txBody>
                  <a:tcPr/>
                </a:tc>
              </a:tr>
              <a:tr h="14248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Level of responsibility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Being Expose, Assisting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Assisting</a:t>
                      </a:r>
                      <a:endParaRPr lang="en-ZA" dirty="0"/>
                    </a:p>
                  </a:txBody>
                  <a:tcPr/>
                </a:tc>
              </a:tr>
              <a:tr h="82551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ECSA Outcomes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6, 8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58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of power transformer health</a:t>
            </a:r>
          </a:p>
          <a:p>
            <a:r>
              <a:rPr lang="en-US" dirty="0" smtClean="0"/>
              <a:t>Problem analysis and solving (finding the root cause)</a:t>
            </a:r>
          </a:p>
          <a:p>
            <a:r>
              <a:rPr lang="en-US" dirty="0" smtClean="0"/>
              <a:t>Teamwork</a:t>
            </a:r>
          </a:p>
          <a:p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22479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b="1" dirty="0" smtClean="0"/>
              <a:t>		Presentation Outline/Overview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124744"/>
            <a:ext cx="8378825" cy="5357019"/>
          </a:xfrm>
        </p:spPr>
        <p:txBody>
          <a:bodyPr/>
          <a:lstStyle/>
          <a:p>
            <a:pPr marL="228600" indent="-228600">
              <a:buAutoNum type="arabicPeriod"/>
            </a:pPr>
            <a:endParaRPr lang="en-US" altLang="en-US" sz="1600" dirty="0" smtClean="0"/>
          </a:p>
          <a:p>
            <a:pPr marL="228600" indent="-228600">
              <a:buAutoNum type="arabicPeriod"/>
            </a:pPr>
            <a:r>
              <a:rPr lang="en-US" altLang="en-US" sz="2800" dirty="0" smtClean="0"/>
              <a:t>Eskom Life Saving Rules</a:t>
            </a:r>
          </a:p>
          <a:p>
            <a:pPr marL="228600" indent="-228600">
              <a:buFontTx/>
              <a:buAutoNum type="arabicPeriod"/>
            </a:pPr>
            <a:r>
              <a:rPr lang="en-US" altLang="en-US" sz="2800" dirty="0"/>
              <a:t>Engineer-in-Training </a:t>
            </a:r>
            <a:r>
              <a:rPr lang="en-US" altLang="en-US" sz="2800" dirty="0" smtClean="0"/>
              <a:t>timeline</a:t>
            </a:r>
          </a:p>
          <a:p>
            <a:pPr marL="228600" indent="-228600">
              <a:buAutoNum type="arabicPeriod"/>
            </a:pPr>
            <a:r>
              <a:rPr lang="en-US" altLang="en-US" sz="2800" dirty="0" smtClean="0"/>
              <a:t>Control &amp; Automation</a:t>
            </a:r>
          </a:p>
          <a:p>
            <a:pPr marL="0" indent="0">
              <a:buNone/>
            </a:pPr>
            <a:r>
              <a:rPr lang="en-US" altLang="en-US" sz="2800" dirty="0" smtClean="0"/>
              <a:t>3. HV Plant</a:t>
            </a:r>
          </a:p>
          <a:p>
            <a:pPr marL="0" indent="0">
              <a:buNone/>
            </a:pPr>
            <a:r>
              <a:rPr lang="en-US" altLang="en-US" sz="2800" dirty="0" smtClean="0"/>
              <a:t>4. Remarks</a:t>
            </a:r>
          </a:p>
          <a:p>
            <a:pPr marL="228600" indent="-228600">
              <a:buAutoNum type="arabicPeriod"/>
            </a:pPr>
            <a:endParaRPr lang="en-US" altLang="en-US" sz="1200" dirty="0" smtClean="0"/>
          </a:p>
          <a:p>
            <a:pPr marL="0" indent="0">
              <a:buNone/>
            </a:pPr>
            <a:endParaRPr lang="en-US" altLang="en-US" sz="1200" dirty="0"/>
          </a:p>
          <a:p>
            <a:pPr marL="342900" indent="-342900">
              <a:buAutoNum type="arabicPeriod"/>
            </a:pPr>
            <a:endParaRPr lang="en-US" altLang="en-US" sz="1200" dirty="0" smtClean="0"/>
          </a:p>
          <a:p>
            <a:pPr marL="342900" indent="-342900">
              <a:buAutoNum type="arabicPeriod"/>
            </a:pPr>
            <a:endParaRPr lang="en-US" altLang="en-US" sz="1200" dirty="0" smtClean="0"/>
          </a:p>
          <a:p>
            <a:pPr marL="450850" lvl="1" indent="0">
              <a:buNone/>
            </a:pPr>
            <a:endParaRPr lang="en-US" altLang="en-US" sz="1200" dirty="0" smtClean="0"/>
          </a:p>
          <a:p>
            <a:pPr marL="450850" lvl="1" indent="0">
              <a:buNone/>
            </a:pPr>
            <a:endParaRPr lang="en-US" altLang="en-US" sz="1400" dirty="0" smtClean="0"/>
          </a:p>
          <a:p>
            <a:pPr lvl="1"/>
            <a:endParaRPr lang="en-US" altLang="en-US" dirty="0" smtClean="0"/>
          </a:p>
        </p:txBody>
      </p:sp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000" dirty="0" smtClean="0">
                <a:solidFill>
                  <a:schemeClr val="accent4">
                    <a:lumMod val="50000"/>
                  </a:schemeClr>
                </a:solidFill>
              </a:rPr>
              <a:t>10 December 2020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000" dirty="0" smtClean="0"/>
              <a:t>2</a:t>
            </a:r>
            <a:endParaRPr lang="en-ZA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9105631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VALUE ADDED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VALUE ADDED TO ME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Project management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Networking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 smtClean="0"/>
              <a:t>Transformer fault analysis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Work ethics</a:t>
            </a:r>
          </a:p>
          <a:p>
            <a:pPr marL="457200" indent="-457200">
              <a:buAutoNum type="arabicPeriod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VALUE ADDED TO BUSINESS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Participation in the Interlocking project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Participation in the creation of evaluation criteria for bidders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6270691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378825" cy="91219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</a:rPr>
              <a:t>		     THANK YOU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marL="457200" indent="-457200"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6735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  Eskom Life Saving Rules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81317"/>
              </p:ext>
            </p:extLst>
          </p:nvPr>
        </p:nvGraphicFramePr>
        <p:xfrm>
          <a:off x="2179140" y="1412776"/>
          <a:ext cx="4627508" cy="43891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29487"/>
                <a:gridCol w="3298021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Rules</a:t>
                      </a:r>
                      <a:endParaRPr lang="en-ZA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Rule</a:t>
                      </a:r>
                      <a:r>
                        <a:rPr lang="en-US" sz="1800" baseline="0" dirty="0" smtClean="0"/>
                        <a:t> 1</a:t>
                      </a:r>
                      <a:endParaRPr lang="en-ZA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Open, Isolate, test, earth, bond,</a:t>
                      </a:r>
                      <a:r>
                        <a:rPr lang="en-US" sz="1800" baseline="0" dirty="0" smtClean="0"/>
                        <a:t> and/or insulate before touch</a:t>
                      </a:r>
                      <a:endParaRPr lang="en-ZA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Rule 2</a:t>
                      </a:r>
                      <a:endParaRPr lang="en-ZA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Hook up at heights</a:t>
                      </a:r>
                      <a:endParaRPr lang="en-ZA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Rule 3</a:t>
                      </a:r>
                      <a:endParaRPr lang="en-ZA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Buckle up</a:t>
                      </a:r>
                      <a:endParaRPr lang="en-ZA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Rule 4</a:t>
                      </a:r>
                      <a:endParaRPr lang="en-ZA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Be</a:t>
                      </a:r>
                      <a:r>
                        <a:rPr lang="en-US" sz="1800" baseline="0" dirty="0" smtClean="0"/>
                        <a:t> sober</a:t>
                      </a:r>
                      <a:endParaRPr lang="en-ZA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Rule 5</a:t>
                      </a:r>
                      <a:endParaRPr lang="en-ZA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Ensure that you have a permit</a:t>
                      </a:r>
                      <a:r>
                        <a:rPr lang="en-US" sz="1800" baseline="0" dirty="0" smtClean="0"/>
                        <a:t> to work</a:t>
                      </a:r>
                      <a:endParaRPr lang="en-ZA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06094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sz="2000" b="1" dirty="0" smtClean="0"/>
              <a:t>Engineer-in-Training Timeline</a:t>
            </a:r>
            <a:endParaRPr lang="en-ZA" sz="20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902459"/>
              </p:ext>
            </p:extLst>
          </p:nvPr>
        </p:nvGraphicFramePr>
        <p:xfrm>
          <a:off x="611560" y="1436689"/>
          <a:ext cx="7848872" cy="4296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4807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	      </a:t>
            </a:r>
            <a:r>
              <a:rPr lang="en-US" sz="2000" b="1" dirty="0" smtClean="0"/>
              <a:t>Substation Control &amp; Automation</a:t>
            </a:r>
            <a:endParaRPr lang="en-ZA" sz="2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587497"/>
              </p:ext>
            </p:extLst>
          </p:nvPr>
        </p:nvGraphicFramePr>
        <p:xfrm>
          <a:off x="4499992" y="1436688"/>
          <a:ext cx="4315396" cy="504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58557" y="1268760"/>
            <a:ext cx="4319786" cy="259228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Purpose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Monitor &amp; control electrical system.</a:t>
            </a:r>
          </a:p>
          <a:p>
            <a:pPr marL="342900" indent="-342900"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Both locally and remotely</a:t>
            </a:r>
          </a:p>
          <a:p>
            <a:pPr marL="342900" indent="-342900"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Automates tedious, repetitive &amp; operations</a:t>
            </a:r>
          </a:p>
          <a:p>
            <a:pPr marL="342900" indent="-342900"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 error =&gt; increase efficiency &amp; productivity</a:t>
            </a:r>
          </a:p>
          <a:p>
            <a:pPr marL="342900" indent="-342900">
              <a:buFontTx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66492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sz="2000" b="1" dirty="0" smtClean="0"/>
              <a:t>Interlocking </a:t>
            </a:r>
            <a:r>
              <a:rPr lang="en-US" sz="2000" b="1" dirty="0"/>
              <a:t>Tool Project</a:t>
            </a:r>
            <a:endParaRPr lang="en-ZA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37" y="1211989"/>
            <a:ext cx="7007758" cy="379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3"/>
          <p:cNvSpPr txBox="1">
            <a:spLocks/>
          </p:cNvSpPr>
          <p:nvPr/>
        </p:nvSpPr>
        <p:spPr>
          <a:xfrm>
            <a:off x="694777" y="4941168"/>
            <a:ext cx="2869111" cy="1368152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Interlocking Objectives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1. Safety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2. Switching order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28911"/>
              </p:ext>
            </p:extLst>
          </p:nvPr>
        </p:nvGraphicFramePr>
        <p:xfrm>
          <a:off x="3131840" y="5472802"/>
          <a:ext cx="5375920" cy="885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60"/>
                <a:gridCol w="2687960"/>
              </a:tblGrid>
              <a:tr h="4426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of Responsibility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ECSA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Outcomes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2621">
                <a:tc>
                  <a:txBody>
                    <a:bodyPr/>
                    <a:lstStyle/>
                    <a:p>
                      <a:r>
                        <a:rPr lang="en-US" dirty="0" smtClean="0"/>
                        <a:t>Assisting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3498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Interlocking Tool Tasks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Business Cases</a:t>
            </a:r>
          </a:p>
          <a:p>
            <a:r>
              <a:rPr lang="en-US" dirty="0" smtClean="0"/>
              <a:t>Compile Generic Interlocking Rules</a:t>
            </a:r>
          </a:p>
          <a:p>
            <a:r>
              <a:rPr lang="en-US" dirty="0" smtClean="0"/>
              <a:t>Create Interlocking Rule Process</a:t>
            </a:r>
          </a:p>
          <a:p>
            <a:pPr marL="0" indent="0">
              <a:buNone/>
            </a:pPr>
            <a:r>
              <a:rPr lang="en-US" dirty="0" smtClean="0"/>
              <a:t>     Flow Diagram </a:t>
            </a:r>
          </a:p>
          <a:p>
            <a:endParaRPr lang="en-US" dirty="0" smtClean="0"/>
          </a:p>
          <a:p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96753"/>
            <a:ext cx="357023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839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13978"/>
            <a:ext cx="6519862" cy="666750"/>
          </a:xfrm>
        </p:spPr>
        <p:txBody>
          <a:bodyPr/>
          <a:lstStyle/>
          <a:p>
            <a:r>
              <a:rPr lang="en-US" dirty="0" smtClean="0"/>
              <a:t>	  	Other Activities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EADS App </a:t>
            </a:r>
            <a:r>
              <a:rPr lang="en-US" dirty="0"/>
              <a:t>- Monitoring of CVT secondary voltages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134435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			</a:t>
            </a:r>
            <a:r>
              <a:rPr lang="en-US" sz="2000" b="1" dirty="0" smtClean="0"/>
              <a:t>Outcomes</a:t>
            </a:r>
            <a:endParaRPr lang="en-ZA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SCADA equipment and technologies</a:t>
            </a:r>
          </a:p>
          <a:p>
            <a:r>
              <a:rPr lang="en-US" dirty="0" smtClean="0"/>
              <a:t>SCADA and substation protocols, networking basics &amp; HMI’s 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Interlocking</a:t>
            </a:r>
          </a:p>
          <a:p>
            <a:r>
              <a:rPr lang="en-US" dirty="0" smtClean="0"/>
              <a:t>Teamwork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 December 2020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97524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c Students Review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8587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69b1b3ef-f17b-48c7-a7c8-8ad8b283852f" ContentTypeId="0x0101000D8B3899A4805C44A2FA507CBAF83E58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Khoro Minimum metadata" ma:contentTypeID="0x0101000D8B3899A4805C44A2FA507CBAF83E58007A63E5F34A1C904ABF73B4A044044531" ma:contentTypeVersion="3" ma:contentTypeDescription="" ma:contentTypeScope="" ma:versionID="17327965f7291ab7bae5024c4d883bde">
  <xsd:schema xmlns:xsd="http://www.w3.org/2001/XMLSchema" xmlns:xs="http://www.w3.org/2001/XMLSchema" xmlns:p="http://schemas.microsoft.com/office/2006/metadata/properties" xmlns:ns2="2c7ddca0-f18f-4514-89ec-cfc256175ba5" targetNamespace="http://schemas.microsoft.com/office/2006/metadata/properties" ma:root="true" ma:fieldsID="7a3511da6a4f6d92aec1b7a4f9927643" ns2:_="">
    <xsd:import namespace="2c7ddca0-f18f-4514-89ec-cfc256175ba5"/>
    <xsd:element name="properties">
      <xsd:complexType>
        <xsd:sequence>
          <xsd:element name="documentManagement">
            <xsd:complexType>
              <xsd:all>
                <xsd:element ref="ns2:Owne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ddca0-f18f-4514-89ec-cfc256175ba5" elementFormDefault="qualified">
    <xsd:import namespace="http://schemas.microsoft.com/office/2006/documentManagement/types"/>
    <xsd:import namespace="http://schemas.microsoft.com/office/infopath/2007/PartnerControls"/>
    <xsd:element name="Owner" ma:index="8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2c7ddca0-f18f-4514-89ec-cfc256175ba5">
      <UserInfo>
        <DisplayName/>
        <AccountId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CDE91D45-6C4F-4399-9B6A-D398D837D7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D5548A-49CC-4DD3-97A6-ADDB7AC43877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5974E60-4E64-4BF8-809A-803CB3F56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7ddca0-f18f-4514-89ec-cfc256175b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CA9C866-F84E-4B7A-90D2-1590EA6EFE17}">
  <ds:schemaRefs>
    <ds:schemaRef ds:uri="http://purl.org/dc/dcmitype/"/>
    <ds:schemaRef ds:uri="http://schemas.microsoft.com/office/2006/metadata/properties"/>
    <ds:schemaRef ds:uri="2c7ddca0-f18f-4514-89ec-cfc256175ba5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Vac Students Review Template</Template>
  <TotalTime>8261</TotalTime>
  <Words>1251</Words>
  <Application>Microsoft Office PowerPoint</Application>
  <PresentationFormat>On-screen Show (4:3)</PresentationFormat>
  <Paragraphs>717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Vac Students Review Template</vt:lpstr>
      <vt:lpstr>EIT Progress Review</vt:lpstr>
      <vt:lpstr>  Presentation Outline/Overview</vt:lpstr>
      <vt:lpstr>        Eskom Life Saving Rules</vt:lpstr>
      <vt:lpstr>     Engineer-in-Training Timeline</vt:lpstr>
      <vt:lpstr>       Substation Control &amp; Automation</vt:lpstr>
      <vt:lpstr>  Interlocking Tool Project</vt:lpstr>
      <vt:lpstr>     Interlocking Tool Tasks</vt:lpstr>
      <vt:lpstr>    Other Activities</vt:lpstr>
      <vt:lpstr>   Outcomes</vt:lpstr>
      <vt:lpstr>   HV Plant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Other Tasks (HV Plant)</vt:lpstr>
      <vt:lpstr>Outcomes</vt:lpstr>
      <vt:lpstr>  VALUE ADDED</vt:lpstr>
      <vt:lpstr>PowerPoint Presentation</vt:lpstr>
    </vt:vector>
  </TitlesOfParts>
  <Company>Eskom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Student Review Electrical &amp; C&amp;I CoE</dc:title>
  <dc:creator>Tshego Cornelius</dc:creator>
  <cp:lastModifiedBy>Teboho Lekeno</cp:lastModifiedBy>
  <cp:revision>190</cp:revision>
  <dcterms:created xsi:type="dcterms:W3CDTF">2019-01-11T09:34:09Z</dcterms:created>
  <dcterms:modified xsi:type="dcterms:W3CDTF">2021-01-19T08:52:25Z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0x0101000D8B3899A4805C44A2FA507CBAF83E58007A63E5F34A1C904ABF73B4A044044531</vt:lpwstr>
  </property>
</Properties>
</file>