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notesMasterIdLst>
    <p:notesMasterId r:id="rId11"/>
  </p:notesMasterIdLst>
  <p:handoutMasterIdLst>
    <p:handoutMasterId r:id="rId12"/>
  </p:handoutMasterIdLst>
  <p:sldIdLst>
    <p:sldId id="291" r:id="rId6"/>
    <p:sldId id="311" r:id="rId7"/>
    <p:sldId id="303" r:id="rId8"/>
    <p:sldId id="319" r:id="rId9"/>
    <p:sldId id="318" r:id="rId10"/>
  </p:sldIdLst>
  <p:sldSz cx="9144000" cy="6858000" type="screen4x3"/>
  <p:notesSz cx="10020300" cy="6888163"/>
  <p:defaultTextStyle>
    <a:defPPr>
      <a:defRPr lang="en-ZA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6330F"/>
    <a:srgbClr val="83725B"/>
    <a:srgbClr val="003896"/>
    <a:srgbClr val="B2B2B2"/>
    <a:srgbClr val="C0C0C0"/>
    <a:srgbClr val="EAEAEA"/>
    <a:srgbClr val="C97A00"/>
    <a:srgbClr val="8587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49" autoAdjust="0"/>
    <p:restoredTop sz="94660"/>
  </p:normalViewPr>
  <p:slideViewPr>
    <p:cSldViewPr snapToObjects="1">
      <p:cViewPr>
        <p:scale>
          <a:sx n="90" d="100"/>
          <a:sy n="90" d="100"/>
        </p:scale>
        <p:origin x="-1530" y="0"/>
      </p:cViewPr>
      <p:guideLst>
        <p:guide orient="horz" pos="1253"/>
        <p:guide orient="horz" pos="890"/>
        <p:guide orient="horz" pos="3657"/>
        <p:guide orient="horz" pos="1752"/>
        <p:guide orient="horz" pos="4156"/>
        <p:guide orient="horz" pos="3475"/>
        <p:guide pos="5556"/>
        <p:guide pos="5420"/>
        <p:guide pos="340"/>
        <p:guide pos="576"/>
        <p:guide pos="410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1.xml"/><Relationship Id="rId15" Type="http://schemas.openxmlformats.org/officeDocument/2006/relationships/theme" Target="theme/theme1.xml"/><Relationship Id="rId10" Type="http://schemas.openxmlformats.org/officeDocument/2006/relationships/slide" Target="slides/slide5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41813" cy="344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16" tIns="48308" rIns="96616" bIns="48308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376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76900" y="0"/>
            <a:ext cx="4341813" cy="344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16" tIns="48308" rIns="96616" bIns="48308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376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42088"/>
            <a:ext cx="4341813" cy="344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16" tIns="48308" rIns="96616" bIns="48308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376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76900" y="6542088"/>
            <a:ext cx="4341813" cy="344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16" tIns="48308" rIns="96616" bIns="48308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B5D2D664-703C-4AD7-8FF5-B6A829A2223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22046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41813" cy="344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16" tIns="48308" rIns="96616" bIns="48308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ZA"/>
          </a:p>
        </p:txBody>
      </p:sp>
      <p:sp>
        <p:nvSpPr>
          <p:cNvPr id="528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76900" y="0"/>
            <a:ext cx="4341813" cy="344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16" tIns="48308" rIns="96616" bIns="48308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ZA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87713" y="515938"/>
            <a:ext cx="3446462" cy="2584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28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001713" y="3271838"/>
            <a:ext cx="8016875" cy="3100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16" tIns="48308" rIns="96616" bIns="483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ZA" noProof="0" smtClean="0"/>
              <a:t>Click to edit Master text styles</a:t>
            </a:r>
          </a:p>
          <a:p>
            <a:pPr lvl="1"/>
            <a:r>
              <a:rPr lang="en-ZA" noProof="0" smtClean="0"/>
              <a:t>Second level</a:t>
            </a:r>
          </a:p>
          <a:p>
            <a:pPr lvl="2"/>
            <a:r>
              <a:rPr lang="en-ZA" noProof="0" smtClean="0"/>
              <a:t>Third level</a:t>
            </a:r>
          </a:p>
          <a:p>
            <a:pPr lvl="3"/>
            <a:r>
              <a:rPr lang="en-ZA" noProof="0" smtClean="0"/>
              <a:t>Fourth level</a:t>
            </a:r>
          </a:p>
          <a:p>
            <a:pPr lvl="4"/>
            <a:r>
              <a:rPr lang="en-ZA" noProof="0" smtClean="0"/>
              <a:t>Fifth level</a:t>
            </a:r>
          </a:p>
        </p:txBody>
      </p:sp>
      <p:sp>
        <p:nvSpPr>
          <p:cNvPr id="528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42088"/>
            <a:ext cx="4341813" cy="344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16" tIns="48308" rIns="96616" bIns="48308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ZA"/>
          </a:p>
        </p:txBody>
      </p:sp>
      <p:sp>
        <p:nvSpPr>
          <p:cNvPr id="528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76900" y="6542088"/>
            <a:ext cx="4341813" cy="344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16" tIns="48308" rIns="96616" bIns="48308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53F514B0-DCC3-4770-9789-9AB125DF3059}" type="slidenum">
              <a:rPr lang="en-ZA"/>
              <a:pPr>
                <a:defRPr/>
              </a:pPr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84509324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50"/>
          <p:cNvGrpSpPr>
            <a:grpSpLocks/>
          </p:cNvGrpSpPr>
          <p:nvPr userDrawn="1"/>
        </p:nvGrpSpPr>
        <p:grpSpPr bwMode="auto">
          <a:xfrm>
            <a:off x="-4763" y="0"/>
            <a:ext cx="9148763" cy="6858000"/>
            <a:chOff x="-3" y="0"/>
            <a:chExt cx="5763" cy="4320"/>
          </a:xfrm>
        </p:grpSpPr>
        <p:pic>
          <p:nvPicPr>
            <p:cNvPr id="5" name="Picture 148" descr="logo small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88" y="326"/>
              <a:ext cx="1352" cy="3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Rectangle 91"/>
            <p:cNvSpPr>
              <a:spLocks noChangeArrowheads="1"/>
            </p:cNvSpPr>
            <p:nvPr userDrawn="1"/>
          </p:nvSpPr>
          <p:spPr bwMode="auto">
            <a:xfrm>
              <a:off x="-3" y="0"/>
              <a:ext cx="5763" cy="43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pic>
          <p:nvPicPr>
            <p:cNvPr id="7" name="Picture 23" descr="dd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3" y="0"/>
              <a:ext cx="1150" cy="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Oval 101"/>
            <p:cNvSpPr>
              <a:spLocks noChangeArrowheads="1"/>
            </p:cNvSpPr>
            <p:nvPr userDrawn="1"/>
          </p:nvSpPr>
          <p:spPr bwMode="auto">
            <a:xfrm>
              <a:off x="232" y="819"/>
              <a:ext cx="1448" cy="1447"/>
            </a:xfrm>
            <a:prstGeom prst="ellipse">
              <a:avLst/>
            </a:prstGeom>
            <a:solidFill>
              <a:srgbClr val="83725B"/>
            </a:solidFill>
            <a:ln w="9525">
              <a:solidFill>
                <a:srgbClr val="83725B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9" name="Oval 102" descr="coolers"/>
            <p:cNvSpPr>
              <a:spLocks noChangeArrowheads="1"/>
            </p:cNvSpPr>
            <p:nvPr userDrawn="1"/>
          </p:nvSpPr>
          <p:spPr bwMode="auto">
            <a:xfrm>
              <a:off x="275" y="858"/>
              <a:ext cx="1362" cy="1369"/>
            </a:xfrm>
            <a:prstGeom prst="ellipse">
              <a:avLst/>
            </a:prstGeom>
            <a:blipFill dpi="0" rotWithShape="1">
              <a:blip r:embed="rId4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83725B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" name="Oval 103"/>
            <p:cNvSpPr>
              <a:spLocks noChangeArrowheads="1"/>
            </p:cNvSpPr>
            <p:nvPr userDrawn="1"/>
          </p:nvSpPr>
          <p:spPr bwMode="auto">
            <a:xfrm>
              <a:off x="217" y="772"/>
              <a:ext cx="1486" cy="1494"/>
            </a:xfrm>
            <a:prstGeom prst="ellipse">
              <a:avLst/>
            </a:prstGeom>
            <a:noFill/>
            <a:ln w="9525">
              <a:solidFill>
                <a:srgbClr val="83725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1" name="Oval 104"/>
            <p:cNvSpPr>
              <a:spLocks noChangeArrowheads="1"/>
            </p:cNvSpPr>
            <p:nvPr userDrawn="1"/>
          </p:nvSpPr>
          <p:spPr bwMode="auto">
            <a:xfrm>
              <a:off x="162" y="772"/>
              <a:ext cx="1487" cy="1494"/>
            </a:xfrm>
            <a:prstGeom prst="ellipse">
              <a:avLst/>
            </a:prstGeom>
            <a:noFill/>
            <a:ln w="9525">
              <a:solidFill>
                <a:srgbClr val="83725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2" name="Oval 105"/>
            <p:cNvSpPr>
              <a:spLocks noChangeArrowheads="1"/>
            </p:cNvSpPr>
            <p:nvPr userDrawn="1"/>
          </p:nvSpPr>
          <p:spPr bwMode="auto">
            <a:xfrm>
              <a:off x="240" y="803"/>
              <a:ext cx="1486" cy="1494"/>
            </a:xfrm>
            <a:prstGeom prst="ellipse">
              <a:avLst/>
            </a:prstGeom>
            <a:noFill/>
            <a:ln w="9525">
              <a:solidFill>
                <a:srgbClr val="83725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3" name="Oval 106"/>
            <p:cNvSpPr>
              <a:spLocks noChangeArrowheads="1"/>
            </p:cNvSpPr>
            <p:nvPr userDrawn="1"/>
          </p:nvSpPr>
          <p:spPr bwMode="auto">
            <a:xfrm>
              <a:off x="194" y="757"/>
              <a:ext cx="1486" cy="1486"/>
            </a:xfrm>
            <a:prstGeom prst="ellipse">
              <a:avLst/>
            </a:prstGeom>
            <a:noFill/>
            <a:ln w="9525">
              <a:solidFill>
                <a:srgbClr val="83725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4" name="Oval 107"/>
            <p:cNvSpPr>
              <a:spLocks noChangeArrowheads="1"/>
            </p:cNvSpPr>
            <p:nvPr userDrawn="1"/>
          </p:nvSpPr>
          <p:spPr bwMode="auto">
            <a:xfrm>
              <a:off x="279" y="834"/>
              <a:ext cx="1486" cy="1494"/>
            </a:xfrm>
            <a:prstGeom prst="ellipse">
              <a:avLst/>
            </a:prstGeom>
            <a:noFill/>
            <a:ln w="9525">
              <a:solidFill>
                <a:srgbClr val="83725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5" name="Oval 108"/>
            <p:cNvSpPr>
              <a:spLocks noChangeArrowheads="1"/>
            </p:cNvSpPr>
            <p:nvPr userDrawn="1"/>
          </p:nvSpPr>
          <p:spPr bwMode="auto">
            <a:xfrm>
              <a:off x="108" y="834"/>
              <a:ext cx="1486" cy="1494"/>
            </a:xfrm>
            <a:prstGeom prst="ellipse">
              <a:avLst/>
            </a:prstGeom>
            <a:noFill/>
            <a:ln w="9525">
              <a:solidFill>
                <a:srgbClr val="83725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6" name="Oval 109"/>
            <p:cNvSpPr>
              <a:spLocks noChangeArrowheads="1"/>
            </p:cNvSpPr>
            <p:nvPr userDrawn="1"/>
          </p:nvSpPr>
          <p:spPr bwMode="auto">
            <a:xfrm>
              <a:off x="287" y="757"/>
              <a:ext cx="1486" cy="1486"/>
            </a:xfrm>
            <a:prstGeom prst="ellipse">
              <a:avLst/>
            </a:prstGeom>
            <a:noFill/>
            <a:ln w="9525">
              <a:solidFill>
                <a:srgbClr val="83725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7" name="Oval 110"/>
            <p:cNvSpPr>
              <a:spLocks noChangeArrowheads="1"/>
            </p:cNvSpPr>
            <p:nvPr userDrawn="1"/>
          </p:nvSpPr>
          <p:spPr bwMode="auto">
            <a:xfrm>
              <a:off x="614" y="422"/>
              <a:ext cx="739" cy="747"/>
            </a:xfrm>
            <a:prstGeom prst="ellipse">
              <a:avLst/>
            </a:prstGeom>
            <a:solidFill>
              <a:srgbClr val="83725B"/>
            </a:solidFill>
            <a:ln w="9525">
              <a:solidFill>
                <a:srgbClr val="83725B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8" name="Oval 111"/>
            <p:cNvSpPr>
              <a:spLocks noChangeArrowheads="1"/>
            </p:cNvSpPr>
            <p:nvPr userDrawn="1"/>
          </p:nvSpPr>
          <p:spPr bwMode="auto">
            <a:xfrm>
              <a:off x="629" y="445"/>
              <a:ext cx="708" cy="708"/>
            </a:xfrm>
            <a:prstGeom prst="ellipse">
              <a:avLst/>
            </a:prstGeom>
            <a:solidFill>
              <a:srgbClr val="8C7F6D"/>
            </a:solidFill>
            <a:ln w="9525">
              <a:solidFill>
                <a:srgbClr val="83725B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9" name="Oval 112"/>
            <p:cNvSpPr>
              <a:spLocks noChangeArrowheads="1"/>
            </p:cNvSpPr>
            <p:nvPr userDrawn="1"/>
          </p:nvSpPr>
          <p:spPr bwMode="auto">
            <a:xfrm>
              <a:off x="598" y="399"/>
              <a:ext cx="770" cy="770"/>
            </a:xfrm>
            <a:prstGeom prst="ellipse">
              <a:avLst/>
            </a:prstGeom>
            <a:noFill/>
            <a:ln w="9525">
              <a:solidFill>
                <a:srgbClr val="83725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20" name="Oval 113"/>
            <p:cNvSpPr>
              <a:spLocks noChangeArrowheads="1"/>
            </p:cNvSpPr>
            <p:nvPr userDrawn="1"/>
          </p:nvSpPr>
          <p:spPr bwMode="auto">
            <a:xfrm>
              <a:off x="575" y="399"/>
              <a:ext cx="762" cy="770"/>
            </a:xfrm>
            <a:prstGeom prst="ellipse">
              <a:avLst/>
            </a:prstGeom>
            <a:noFill/>
            <a:ln w="9525">
              <a:solidFill>
                <a:srgbClr val="83725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21" name="Oval 114"/>
            <p:cNvSpPr>
              <a:spLocks noChangeArrowheads="1"/>
            </p:cNvSpPr>
            <p:nvPr userDrawn="1"/>
          </p:nvSpPr>
          <p:spPr bwMode="auto">
            <a:xfrm>
              <a:off x="614" y="414"/>
              <a:ext cx="770" cy="771"/>
            </a:xfrm>
            <a:prstGeom prst="ellipse">
              <a:avLst/>
            </a:prstGeom>
            <a:noFill/>
            <a:ln w="9525">
              <a:solidFill>
                <a:srgbClr val="83725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22" name="Oval 115"/>
            <p:cNvSpPr>
              <a:spLocks noChangeArrowheads="1"/>
            </p:cNvSpPr>
            <p:nvPr userDrawn="1"/>
          </p:nvSpPr>
          <p:spPr bwMode="auto">
            <a:xfrm>
              <a:off x="590" y="391"/>
              <a:ext cx="763" cy="770"/>
            </a:xfrm>
            <a:prstGeom prst="ellipse">
              <a:avLst/>
            </a:prstGeom>
            <a:noFill/>
            <a:ln w="9525">
              <a:solidFill>
                <a:srgbClr val="83725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23" name="Oval 116"/>
            <p:cNvSpPr>
              <a:spLocks noChangeArrowheads="1"/>
            </p:cNvSpPr>
            <p:nvPr userDrawn="1"/>
          </p:nvSpPr>
          <p:spPr bwMode="auto">
            <a:xfrm>
              <a:off x="629" y="445"/>
              <a:ext cx="708" cy="708"/>
            </a:xfrm>
            <a:prstGeom prst="ellipse">
              <a:avLst/>
            </a:prstGeom>
            <a:solidFill>
              <a:srgbClr val="83725B"/>
            </a:solidFill>
            <a:ln w="9525">
              <a:solidFill>
                <a:srgbClr val="83725B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24" name="Oval 117"/>
            <p:cNvSpPr>
              <a:spLocks noChangeArrowheads="1"/>
            </p:cNvSpPr>
            <p:nvPr userDrawn="1"/>
          </p:nvSpPr>
          <p:spPr bwMode="auto">
            <a:xfrm>
              <a:off x="637" y="445"/>
              <a:ext cx="693" cy="693"/>
            </a:xfrm>
            <a:prstGeom prst="ellipse">
              <a:avLst/>
            </a:prstGeom>
            <a:noFill/>
            <a:ln w="0">
              <a:solidFill>
                <a:srgbClr val="83725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25" name="Oval 118" descr="face"/>
            <p:cNvSpPr>
              <a:spLocks noChangeArrowheads="1"/>
            </p:cNvSpPr>
            <p:nvPr userDrawn="1"/>
          </p:nvSpPr>
          <p:spPr bwMode="auto">
            <a:xfrm>
              <a:off x="633" y="445"/>
              <a:ext cx="700" cy="701"/>
            </a:xfrm>
            <a:prstGeom prst="ellipse">
              <a:avLst/>
            </a:prstGeom>
            <a:blipFill dpi="0" rotWithShape="1">
              <a:blip r:embed="rId5">
                <a:lum contrast="6000"/>
              </a:blip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83725B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26" name="Oval 119"/>
            <p:cNvSpPr>
              <a:spLocks noChangeArrowheads="1"/>
            </p:cNvSpPr>
            <p:nvPr userDrawn="1"/>
          </p:nvSpPr>
          <p:spPr bwMode="auto">
            <a:xfrm>
              <a:off x="637" y="391"/>
              <a:ext cx="770" cy="770"/>
            </a:xfrm>
            <a:prstGeom prst="ellipse">
              <a:avLst/>
            </a:prstGeom>
            <a:noFill/>
            <a:ln w="9525">
              <a:solidFill>
                <a:srgbClr val="83725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27" name="Oval 120"/>
            <p:cNvSpPr>
              <a:spLocks noChangeArrowheads="1"/>
            </p:cNvSpPr>
            <p:nvPr userDrawn="1"/>
          </p:nvSpPr>
          <p:spPr bwMode="auto">
            <a:xfrm>
              <a:off x="544" y="438"/>
              <a:ext cx="770" cy="762"/>
            </a:xfrm>
            <a:prstGeom prst="ellipse">
              <a:avLst/>
            </a:prstGeom>
            <a:noFill/>
            <a:ln w="9525">
              <a:solidFill>
                <a:srgbClr val="83725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28" name="Oval 121"/>
            <p:cNvSpPr>
              <a:spLocks noChangeArrowheads="1"/>
            </p:cNvSpPr>
            <p:nvPr userDrawn="1"/>
          </p:nvSpPr>
          <p:spPr bwMode="auto">
            <a:xfrm>
              <a:off x="637" y="438"/>
              <a:ext cx="763" cy="762"/>
            </a:xfrm>
            <a:prstGeom prst="ellipse">
              <a:avLst/>
            </a:prstGeom>
            <a:noFill/>
            <a:ln w="9525">
              <a:solidFill>
                <a:srgbClr val="83725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29" name="Oval 122"/>
            <p:cNvSpPr>
              <a:spLocks noChangeArrowheads="1"/>
            </p:cNvSpPr>
            <p:nvPr userDrawn="1"/>
          </p:nvSpPr>
          <p:spPr bwMode="auto">
            <a:xfrm>
              <a:off x="264" y="2002"/>
              <a:ext cx="1213" cy="1205"/>
            </a:xfrm>
            <a:prstGeom prst="ellipse">
              <a:avLst/>
            </a:prstGeom>
            <a:solidFill>
              <a:srgbClr val="83725B"/>
            </a:solidFill>
            <a:ln w="9525">
              <a:solidFill>
                <a:srgbClr val="83725B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30" name="Oval 123"/>
            <p:cNvSpPr>
              <a:spLocks noChangeArrowheads="1"/>
            </p:cNvSpPr>
            <p:nvPr userDrawn="1"/>
          </p:nvSpPr>
          <p:spPr bwMode="auto">
            <a:xfrm>
              <a:off x="303" y="2033"/>
              <a:ext cx="1135" cy="1143"/>
            </a:xfrm>
            <a:prstGeom prst="ellipse">
              <a:avLst/>
            </a:prstGeom>
            <a:solidFill>
              <a:srgbClr val="83725B"/>
            </a:solidFill>
            <a:ln w="9525">
              <a:solidFill>
                <a:srgbClr val="83725B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31" name="Oval 124"/>
            <p:cNvSpPr>
              <a:spLocks noChangeArrowheads="1"/>
            </p:cNvSpPr>
            <p:nvPr userDrawn="1"/>
          </p:nvSpPr>
          <p:spPr bwMode="auto">
            <a:xfrm>
              <a:off x="248" y="1963"/>
              <a:ext cx="1245" cy="1244"/>
            </a:xfrm>
            <a:prstGeom prst="ellipse">
              <a:avLst/>
            </a:prstGeom>
            <a:noFill/>
            <a:ln w="9525">
              <a:solidFill>
                <a:srgbClr val="83725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32" name="Oval 125"/>
            <p:cNvSpPr>
              <a:spLocks noChangeArrowheads="1"/>
            </p:cNvSpPr>
            <p:nvPr userDrawn="1"/>
          </p:nvSpPr>
          <p:spPr bwMode="auto">
            <a:xfrm>
              <a:off x="209" y="1963"/>
              <a:ext cx="1237" cy="1244"/>
            </a:xfrm>
            <a:prstGeom prst="ellipse">
              <a:avLst/>
            </a:prstGeom>
            <a:noFill/>
            <a:ln w="9525">
              <a:solidFill>
                <a:srgbClr val="83725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33" name="Oval 126"/>
            <p:cNvSpPr>
              <a:spLocks noChangeArrowheads="1"/>
            </p:cNvSpPr>
            <p:nvPr userDrawn="1"/>
          </p:nvSpPr>
          <p:spPr bwMode="auto">
            <a:xfrm>
              <a:off x="271" y="1986"/>
              <a:ext cx="1245" cy="1245"/>
            </a:xfrm>
            <a:prstGeom prst="ellipse">
              <a:avLst/>
            </a:prstGeom>
            <a:noFill/>
            <a:ln w="9525">
              <a:solidFill>
                <a:srgbClr val="83725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34" name="Oval 127"/>
            <p:cNvSpPr>
              <a:spLocks noChangeArrowheads="1"/>
            </p:cNvSpPr>
            <p:nvPr userDrawn="1"/>
          </p:nvSpPr>
          <p:spPr bwMode="auto">
            <a:xfrm>
              <a:off x="232" y="1947"/>
              <a:ext cx="1245" cy="1245"/>
            </a:xfrm>
            <a:prstGeom prst="ellipse">
              <a:avLst/>
            </a:prstGeom>
            <a:noFill/>
            <a:ln w="9525">
              <a:solidFill>
                <a:srgbClr val="83725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35" name="Oval 128" descr="new smal workers"/>
            <p:cNvSpPr>
              <a:spLocks noChangeArrowheads="1"/>
            </p:cNvSpPr>
            <p:nvPr userDrawn="1"/>
          </p:nvSpPr>
          <p:spPr bwMode="auto">
            <a:xfrm>
              <a:off x="304" y="2033"/>
              <a:ext cx="1135" cy="1143"/>
            </a:xfrm>
            <a:prstGeom prst="ellipse">
              <a:avLst/>
            </a:prstGeom>
            <a:blipFill dpi="0" rotWithShape="1">
              <a:blip r:embed="rId6">
                <a:lum contrast="12000"/>
              </a:blip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83725B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36" name="Oval 129"/>
            <p:cNvSpPr>
              <a:spLocks noChangeArrowheads="1"/>
            </p:cNvSpPr>
            <p:nvPr userDrawn="1"/>
          </p:nvSpPr>
          <p:spPr bwMode="auto">
            <a:xfrm>
              <a:off x="162" y="2017"/>
              <a:ext cx="1238" cy="1245"/>
            </a:xfrm>
            <a:prstGeom prst="ellipse">
              <a:avLst/>
            </a:prstGeom>
            <a:noFill/>
            <a:ln w="9525">
              <a:solidFill>
                <a:srgbClr val="83725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37" name="Oval 130"/>
            <p:cNvSpPr>
              <a:spLocks noChangeArrowheads="1"/>
            </p:cNvSpPr>
            <p:nvPr userDrawn="1"/>
          </p:nvSpPr>
          <p:spPr bwMode="auto">
            <a:xfrm>
              <a:off x="310" y="1947"/>
              <a:ext cx="1245" cy="1245"/>
            </a:xfrm>
            <a:prstGeom prst="ellipse">
              <a:avLst/>
            </a:prstGeom>
            <a:noFill/>
            <a:ln w="9525">
              <a:solidFill>
                <a:srgbClr val="83725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38" name="Oval 131"/>
            <p:cNvSpPr>
              <a:spLocks noChangeArrowheads="1"/>
            </p:cNvSpPr>
            <p:nvPr userDrawn="1"/>
          </p:nvSpPr>
          <p:spPr bwMode="auto">
            <a:xfrm>
              <a:off x="303" y="2017"/>
              <a:ext cx="1244" cy="1245"/>
            </a:xfrm>
            <a:prstGeom prst="ellipse">
              <a:avLst/>
            </a:prstGeom>
            <a:noFill/>
            <a:ln w="9525">
              <a:solidFill>
                <a:srgbClr val="83725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39" name="Oval 132"/>
            <p:cNvSpPr>
              <a:spLocks noChangeArrowheads="1"/>
            </p:cNvSpPr>
            <p:nvPr userDrawn="1"/>
          </p:nvSpPr>
          <p:spPr bwMode="auto">
            <a:xfrm>
              <a:off x="614" y="2990"/>
              <a:ext cx="1003" cy="1011"/>
            </a:xfrm>
            <a:prstGeom prst="ellipse">
              <a:avLst/>
            </a:prstGeom>
            <a:solidFill>
              <a:srgbClr val="83725B"/>
            </a:solidFill>
            <a:ln w="9525">
              <a:solidFill>
                <a:srgbClr val="83725B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40" name="Oval 133"/>
            <p:cNvSpPr>
              <a:spLocks noChangeArrowheads="1"/>
            </p:cNvSpPr>
            <p:nvPr userDrawn="1"/>
          </p:nvSpPr>
          <p:spPr bwMode="auto">
            <a:xfrm>
              <a:off x="645" y="3021"/>
              <a:ext cx="941" cy="949"/>
            </a:xfrm>
            <a:prstGeom prst="ellipse">
              <a:avLst/>
            </a:prstGeom>
            <a:solidFill>
              <a:srgbClr val="83725B"/>
            </a:solidFill>
            <a:ln w="9525">
              <a:solidFill>
                <a:srgbClr val="83725B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41" name="Oval 134"/>
            <p:cNvSpPr>
              <a:spLocks noChangeArrowheads="1"/>
            </p:cNvSpPr>
            <p:nvPr userDrawn="1"/>
          </p:nvSpPr>
          <p:spPr bwMode="auto">
            <a:xfrm>
              <a:off x="598" y="2959"/>
              <a:ext cx="1035" cy="1034"/>
            </a:xfrm>
            <a:prstGeom prst="ellipse">
              <a:avLst/>
            </a:prstGeom>
            <a:noFill/>
            <a:ln w="9525">
              <a:solidFill>
                <a:srgbClr val="83725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42" name="Oval 135"/>
            <p:cNvSpPr>
              <a:spLocks noChangeArrowheads="1"/>
            </p:cNvSpPr>
            <p:nvPr userDrawn="1"/>
          </p:nvSpPr>
          <p:spPr bwMode="auto">
            <a:xfrm>
              <a:off x="567" y="2959"/>
              <a:ext cx="1027" cy="1034"/>
            </a:xfrm>
            <a:prstGeom prst="ellipse">
              <a:avLst/>
            </a:prstGeom>
            <a:noFill/>
            <a:ln w="9525">
              <a:solidFill>
                <a:srgbClr val="83725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43" name="Oval 136"/>
            <p:cNvSpPr>
              <a:spLocks noChangeArrowheads="1"/>
            </p:cNvSpPr>
            <p:nvPr userDrawn="1"/>
          </p:nvSpPr>
          <p:spPr bwMode="auto">
            <a:xfrm>
              <a:off x="622" y="2982"/>
              <a:ext cx="1027" cy="1035"/>
            </a:xfrm>
            <a:prstGeom prst="ellipse">
              <a:avLst/>
            </a:prstGeom>
            <a:noFill/>
            <a:ln w="9525">
              <a:solidFill>
                <a:srgbClr val="83725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44" name="Oval 137"/>
            <p:cNvSpPr>
              <a:spLocks noChangeArrowheads="1"/>
            </p:cNvSpPr>
            <p:nvPr userDrawn="1"/>
          </p:nvSpPr>
          <p:spPr bwMode="auto">
            <a:xfrm>
              <a:off x="583" y="2951"/>
              <a:ext cx="1034" cy="1035"/>
            </a:xfrm>
            <a:prstGeom prst="ellipse">
              <a:avLst/>
            </a:prstGeom>
            <a:noFill/>
            <a:ln w="9525">
              <a:solidFill>
                <a:srgbClr val="83725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45" name="Oval 138" descr="boom"/>
            <p:cNvSpPr>
              <a:spLocks noChangeArrowheads="1"/>
            </p:cNvSpPr>
            <p:nvPr userDrawn="1"/>
          </p:nvSpPr>
          <p:spPr bwMode="auto">
            <a:xfrm>
              <a:off x="638" y="3018"/>
              <a:ext cx="949" cy="957"/>
            </a:xfrm>
            <a:prstGeom prst="ellipse">
              <a:avLst/>
            </a:prstGeom>
            <a:blipFill dpi="0" rotWithShape="1">
              <a:blip r:embed="rId7">
                <a:lum contrast="6000"/>
              </a:blip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83725B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46" name="Oval 139"/>
            <p:cNvSpPr>
              <a:spLocks noChangeArrowheads="1"/>
            </p:cNvSpPr>
            <p:nvPr userDrawn="1"/>
          </p:nvSpPr>
          <p:spPr bwMode="auto">
            <a:xfrm>
              <a:off x="528" y="3005"/>
              <a:ext cx="1027" cy="1035"/>
            </a:xfrm>
            <a:prstGeom prst="ellipse">
              <a:avLst/>
            </a:prstGeom>
            <a:noFill/>
            <a:ln w="9525">
              <a:solidFill>
                <a:srgbClr val="83725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47" name="Oval 140"/>
            <p:cNvSpPr>
              <a:spLocks noChangeArrowheads="1"/>
            </p:cNvSpPr>
            <p:nvPr userDrawn="1"/>
          </p:nvSpPr>
          <p:spPr bwMode="auto">
            <a:xfrm>
              <a:off x="645" y="3005"/>
              <a:ext cx="1035" cy="1035"/>
            </a:xfrm>
            <a:prstGeom prst="ellipse">
              <a:avLst/>
            </a:prstGeom>
            <a:noFill/>
            <a:ln w="9525">
              <a:solidFill>
                <a:srgbClr val="83725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48" name="Oval 141"/>
            <p:cNvSpPr>
              <a:spLocks noChangeArrowheads="1"/>
            </p:cNvSpPr>
            <p:nvPr userDrawn="1"/>
          </p:nvSpPr>
          <p:spPr bwMode="auto">
            <a:xfrm>
              <a:off x="653" y="2951"/>
              <a:ext cx="1027" cy="1035"/>
            </a:xfrm>
            <a:prstGeom prst="ellipse">
              <a:avLst/>
            </a:prstGeom>
            <a:noFill/>
            <a:ln w="9525">
              <a:solidFill>
                <a:srgbClr val="83725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</p:grpSp>
      <p:sp>
        <p:nvSpPr>
          <p:cNvPr id="30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059113" y="3271838"/>
            <a:ext cx="5545137" cy="676275"/>
          </a:xfrm>
        </p:spPr>
        <p:txBody>
          <a:bodyPr anchor="b"/>
          <a:lstStyle>
            <a:lvl1pPr>
              <a:defRPr>
                <a:solidFill>
                  <a:srgbClr val="003896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ZA" noProof="0" smtClean="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059113" y="4092575"/>
            <a:ext cx="5545137" cy="2220913"/>
          </a:xfrm>
        </p:spPr>
        <p:txBody>
          <a:bodyPr/>
          <a:lstStyle>
            <a:lvl1pPr marL="0" indent="0">
              <a:buFontTx/>
              <a:buNone/>
              <a:defRPr sz="1800">
                <a:solidFill>
                  <a:srgbClr val="83725B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en-ZA" noProof="0" smtClean="0"/>
          </a:p>
        </p:txBody>
      </p:sp>
    </p:spTree>
    <p:extLst>
      <p:ext uri="{BB962C8B-B14F-4D97-AF65-F5344CB8AC3E}">
        <p14:creationId xmlns:p14="http://schemas.microsoft.com/office/powerpoint/2010/main" val="3177039758"/>
      </p:ext>
    </p:extLst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32138" y="6453188"/>
            <a:ext cx="2879725" cy="2682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7F98D4-4229-444F-964B-26B09C4B281D}" type="slidenum">
              <a:rPr lang="en-ZA"/>
              <a:pPr>
                <a:defRPr/>
              </a:pPr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05807851"/>
      </p:ext>
    </p:extLst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21475" y="166688"/>
            <a:ext cx="2093913" cy="63150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6563" y="166688"/>
            <a:ext cx="6132512" cy="63150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32138" y="6453188"/>
            <a:ext cx="2879725" cy="2682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8FA62C-F830-46AA-9F5D-2A77E5A02EB2}" type="slidenum">
              <a:rPr lang="en-ZA"/>
              <a:pPr>
                <a:defRPr/>
              </a:pPr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29540560"/>
      </p:ext>
    </p:extLst>
  </p:cSld>
  <p:clrMapOvr>
    <a:masterClrMapping/>
  </p:clrMapOvr>
  <p:transition spd="slow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36563" y="166688"/>
            <a:ext cx="8378825" cy="63150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ZA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3851275" y="6453188"/>
            <a:ext cx="1008063" cy="26828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331048-D90A-430E-96B1-6DB480279ED2}" type="slidenum">
              <a:rPr lang="en-ZA"/>
              <a:pPr>
                <a:defRPr/>
              </a:pPr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87968726"/>
      </p:ext>
    </p:extLst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32138" y="6453188"/>
            <a:ext cx="2879725" cy="2682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A294FF-9BB9-4EE7-BBDD-374D2EE6265C}" type="slidenum">
              <a:rPr lang="en-ZA"/>
              <a:pPr>
                <a:defRPr/>
              </a:pPr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71103915"/>
      </p:ext>
    </p:extLst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32138" y="6453188"/>
            <a:ext cx="2879725" cy="2682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FFC21E-2320-4424-B6A0-4F677B21A884}" type="slidenum">
              <a:rPr lang="en-ZA"/>
              <a:pPr>
                <a:defRPr/>
              </a:pPr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18221676"/>
      </p:ext>
    </p:extLst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6563" y="1436688"/>
            <a:ext cx="4113212" cy="5045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2175" y="1436688"/>
            <a:ext cx="4113213" cy="5045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32138" y="6453188"/>
            <a:ext cx="2879725" cy="2682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8EA7BB-FCF0-4BEA-8D46-B7E251D02D18}" type="slidenum">
              <a:rPr lang="en-ZA"/>
              <a:pPr>
                <a:defRPr/>
              </a:pPr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24988125"/>
      </p:ext>
    </p:extLst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32138" y="6453188"/>
            <a:ext cx="2879725" cy="2682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980BA3-F13E-47A3-9EB1-A51AA6588BB2}" type="slidenum">
              <a:rPr lang="en-ZA"/>
              <a:pPr>
                <a:defRPr/>
              </a:pPr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465408129"/>
      </p:ext>
    </p:extLst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32138" y="6453188"/>
            <a:ext cx="2879725" cy="2682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CBAF20-F498-4F11-9A8E-2C86028BD176}" type="slidenum">
              <a:rPr lang="en-ZA"/>
              <a:pPr>
                <a:defRPr/>
              </a:pPr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81612817"/>
      </p:ext>
    </p:extLst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32138" y="6453188"/>
            <a:ext cx="2879725" cy="2682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4F8A8A-58B4-41F6-8395-DC3686EAC8C1}" type="slidenum">
              <a:rPr lang="en-ZA"/>
              <a:pPr>
                <a:defRPr/>
              </a:pPr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37833647"/>
      </p:ext>
    </p:extLst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32138" y="6453188"/>
            <a:ext cx="2879725" cy="2682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D23F8A-D13E-436D-B166-F51F3F2B72A3}" type="slidenum">
              <a:rPr lang="en-ZA"/>
              <a:pPr>
                <a:defRPr/>
              </a:pPr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592198613"/>
      </p:ext>
    </p:extLst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ZA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32138" y="6453188"/>
            <a:ext cx="2879725" cy="2682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73705E-2176-4075-98D4-84D3783F0457}" type="slidenum">
              <a:rPr lang="en-ZA"/>
              <a:pPr>
                <a:defRPr/>
              </a:pPr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423696437"/>
      </p:ext>
    </p:extLst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43" descr="logo small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2863" y="341313"/>
            <a:ext cx="1173162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17" descr="topsolid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591425" cy="969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6563" y="166688"/>
            <a:ext cx="6519862" cy="66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ZA" altLang="en-US" smtClean="0"/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6563" y="1436688"/>
            <a:ext cx="8378825" cy="5045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ZA" altLang="en-US" smtClean="0"/>
          </a:p>
        </p:txBody>
      </p:sp>
      <p:sp>
        <p:nvSpPr>
          <p:cNvPr id="1061" name="Rectangle 3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53188"/>
            <a:ext cx="1738313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83725B"/>
                </a:solidFill>
              </a:defRPr>
            </a:lvl1pPr>
          </a:lstStyle>
          <a:p>
            <a:pPr>
              <a:defRPr/>
            </a:pPr>
            <a:endParaRPr lang="en-ZA"/>
          </a:p>
        </p:txBody>
      </p:sp>
      <p:sp>
        <p:nvSpPr>
          <p:cNvPr id="1063" name="Rectangle 3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924300" y="6453188"/>
            <a:ext cx="935038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rgbClr val="83725B"/>
                </a:solidFill>
              </a:defRPr>
            </a:lvl1pPr>
          </a:lstStyle>
          <a:p>
            <a:pPr>
              <a:defRPr/>
            </a:pPr>
            <a:fld id="{A5B23574-C3EE-4A6B-8CB3-D5256AECCE04}" type="slidenum">
              <a:rPr lang="en-ZA"/>
              <a:pPr>
                <a:defRPr/>
              </a:pPr>
              <a:t>‹#›</a:t>
            </a:fld>
            <a:endParaRPr lang="en-ZA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  <p:sldLayoutId id="2147483972" r:id="rId12"/>
  </p:sldLayoutIdLst>
  <p:transition spd="slow">
    <p:fade/>
  </p:transition>
  <p:timing>
    <p:tnLst>
      <p:par>
        <p:cTn id="1" dur="indefinite" restart="never" nodeType="tmRoot"/>
      </p:par>
    </p:tnLst>
  </p:timing>
  <p:hf hdr="0" ftr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  <a:cs typeface="Arial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  <a:cs typeface="Arial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  <a:cs typeface="Arial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  <a:cs typeface="Arial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  <a:cs typeface="Arial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  <a:cs typeface="Arial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  <a:cs typeface="Arial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266700" indent="-266700" algn="l" rtl="0" eaLnBrk="1" fontAlgn="base" hangingPunct="1">
        <a:lnSpc>
          <a:spcPct val="90000"/>
        </a:lnSpc>
        <a:spcBef>
          <a:spcPct val="100000"/>
        </a:spcBef>
        <a:spcAft>
          <a:spcPct val="0"/>
        </a:spcAft>
        <a:buClr>
          <a:srgbClr val="8C7F6D"/>
        </a:buClr>
        <a:buChar char="•"/>
        <a:defRPr sz="2000">
          <a:solidFill>
            <a:srgbClr val="003896"/>
          </a:solidFill>
          <a:latin typeface="+mn-lt"/>
          <a:ea typeface="+mn-ea"/>
          <a:cs typeface="+mn-cs"/>
        </a:defRPr>
      </a:lvl1pPr>
      <a:lvl2pPr marL="717550" indent="-271463" algn="l" rtl="0" eaLnBrk="1" fontAlgn="base" hangingPunct="1">
        <a:lnSpc>
          <a:spcPct val="90000"/>
        </a:lnSpc>
        <a:spcBef>
          <a:spcPct val="100000"/>
        </a:spcBef>
        <a:spcAft>
          <a:spcPct val="0"/>
        </a:spcAft>
        <a:buClr>
          <a:srgbClr val="8C7F6D"/>
        </a:buClr>
        <a:buChar char="•"/>
        <a:defRPr>
          <a:solidFill>
            <a:srgbClr val="003896"/>
          </a:solidFill>
          <a:latin typeface="+mn-lt"/>
          <a:cs typeface="+mn-cs"/>
        </a:defRPr>
      </a:lvl2pPr>
      <a:lvl3pPr marL="1076325" indent="-179388" algn="l" rtl="0" eaLnBrk="1" fontAlgn="base" hangingPunct="1">
        <a:lnSpc>
          <a:spcPct val="90000"/>
        </a:lnSpc>
        <a:spcBef>
          <a:spcPct val="100000"/>
        </a:spcBef>
        <a:spcAft>
          <a:spcPct val="0"/>
        </a:spcAft>
        <a:buClr>
          <a:srgbClr val="8C7F6D"/>
        </a:buClr>
        <a:buChar char="•"/>
        <a:defRPr sz="1600">
          <a:solidFill>
            <a:srgbClr val="003896"/>
          </a:solidFill>
          <a:latin typeface="+mn-lt"/>
          <a:cs typeface="+mn-cs"/>
        </a:defRPr>
      </a:lvl3pPr>
      <a:lvl4pPr marL="1435100" indent="-179388" algn="l" rtl="0" eaLnBrk="1" fontAlgn="base" hangingPunct="1">
        <a:lnSpc>
          <a:spcPct val="90000"/>
        </a:lnSpc>
        <a:spcBef>
          <a:spcPct val="100000"/>
        </a:spcBef>
        <a:spcAft>
          <a:spcPct val="0"/>
        </a:spcAft>
        <a:buClr>
          <a:srgbClr val="8C7F6D"/>
        </a:buClr>
        <a:buChar char="•"/>
        <a:defRPr sz="1400">
          <a:solidFill>
            <a:srgbClr val="003896"/>
          </a:solidFill>
          <a:latin typeface="+mn-lt"/>
          <a:cs typeface="+mn-cs"/>
        </a:defRPr>
      </a:lvl4pPr>
      <a:lvl5pPr marL="1793875" indent="-179388" algn="l" rtl="0" eaLnBrk="1" fontAlgn="base" hangingPunct="1">
        <a:lnSpc>
          <a:spcPct val="90000"/>
        </a:lnSpc>
        <a:spcBef>
          <a:spcPct val="100000"/>
        </a:spcBef>
        <a:spcAft>
          <a:spcPct val="0"/>
        </a:spcAft>
        <a:buClr>
          <a:srgbClr val="8C7F6D"/>
        </a:buClr>
        <a:buChar char="•"/>
        <a:defRPr sz="1400">
          <a:solidFill>
            <a:srgbClr val="003896"/>
          </a:solidFill>
          <a:latin typeface="+mn-lt"/>
          <a:cs typeface="+mn-cs"/>
        </a:defRPr>
      </a:lvl5pPr>
      <a:lvl6pPr marL="2251075" indent="-179388" algn="l" rtl="0" eaLnBrk="1" fontAlgn="base" hangingPunct="1">
        <a:lnSpc>
          <a:spcPct val="90000"/>
        </a:lnSpc>
        <a:spcBef>
          <a:spcPct val="100000"/>
        </a:spcBef>
        <a:spcAft>
          <a:spcPct val="0"/>
        </a:spcAft>
        <a:buClr>
          <a:srgbClr val="8C7F6D"/>
        </a:buClr>
        <a:buChar char="•"/>
        <a:defRPr sz="1400">
          <a:solidFill>
            <a:srgbClr val="003896"/>
          </a:solidFill>
          <a:latin typeface="+mn-lt"/>
          <a:cs typeface="+mn-cs"/>
        </a:defRPr>
      </a:lvl6pPr>
      <a:lvl7pPr marL="2708275" indent="-179388" algn="l" rtl="0" eaLnBrk="1" fontAlgn="base" hangingPunct="1">
        <a:lnSpc>
          <a:spcPct val="90000"/>
        </a:lnSpc>
        <a:spcBef>
          <a:spcPct val="100000"/>
        </a:spcBef>
        <a:spcAft>
          <a:spcPct val="0"/>
        </a:spcAft>
        <a:buClr>
          <a:srgbClr val="8C7F6D"/>
        </a:buClr>
        <a:buChar char="•"/>
        <a:defRPr sz="1400">
          <a:solidFill>
            <a:srgbClr val="003896"/>
          </a:solidFill>
          <a:latin typeface="+mn-lt"/>
          <a:cs typeface="+mn-cs"/>
        </a:defRPr>
      </a:lvl7pPr>
      <a:lvl8pPr marL="3165475" indent="-179388" algn="l" rtl="0" eaLnBrk="1" fontAlgn="base" hangingPunct="1">
        <a:lnSpc>
          <a:spcPct val="90000"/>
        </a:lnSpc>
        <a:spcBef>
          <a:spcPct val="100000"/>
        </a:spcBef>
        <a:spcAft>
          <a:spcPct val="0"/>
        </a:spcAft>
        <a:buClr>
          <a:srgbClr val="8C7F6D"/>
        </a:buClr>
        <a:buChar char="•"/>
        <a:defRPr sz="1400">
          <a:solidFill>
            <a:srgbClr val="003896"/>
          </a:solidFill>
          <a:latin typeface="+mn-lt"/>
          <a:cs typeface="+mn-cs"/>
        </a:defRPr>
      </a:lvl8pPr>
      <a:lvl9pPr marL="3622675" indent="-179388" algn="l" rtl="0" eaLnBrk="1" fontAlgn="base" hangingPunct="1">
        <a:lnSpc>
          <a:spcPct val="90000"/>
        </a:lnSpc>
        <a:spcBef>
          <a:spcPct val="100000"/>
        </a:spcBef>
        <a:spcAft>
          <a:spcPct val="0"/>
        </a:spcAft>
        <a:buClr>
          <a:srgbClr val="8C7F6D"/>
        </a:buClr>
        <a:buChar char="•"/>
        <a:defRPr sz="1400">
          <a:solidFill>
            <a:srgbClr val="003896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7" Type="http://schemas.openxmlformats.org/officeDocument/2006/relationships/image" Target="../media/image1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305911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grpSp>
        <p:nvGrpSpPr>
          <p:cNvPr id="18435" name="Group 162"/>
          <p:cNvGrpSpPr>
            <a:grpSpLocks/>
          </p:cNvGrpSpPr>
          <p:nvPr/>
        </p:nvGrpSpPr>
        <p:grpSpPr bwMode="auto">
          <a:xfrm>
            <a:off x="-4763" y="0"/>
            <a:ext cx="9148763" cy="6858000"/>
            <a:chOff x="-3" y="0"/>
            <a:chExt cx="5763" cy="4320"/>
          </a:xfrm>
        </p:grpSpPr>
        <p:pic>
          <p:nvPicPr>
            <p:cNvPr id="18491" name="Picture 23" descr="d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3" y="0"/>
              <a:ext cx="1150" cy="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492" name="Rectangle 91"/>
            <p:cNvSpPr>
              <a:spLocks noChangeArrowheads="1"/>
            </p:cNvSpPr>
            <p:nvPr/>
          </p:nvSpPr>
          <p:spPr bwMode="auto">
            <a:xfrm>
              <a:off x="-3" y="0"/>
              <a:ext cx="5763" cy="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2000">
                  <a:solidFill>
                    <a:srgbClr val="003896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>
                  <a:solidFill>
                    <a:srgbClr val="003896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600">
                  <a:solidFill>
                    <a:srgbClr val="003896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pic>
          <p:nvPicPr>
            <p:cNvPr id="18493" name="Picture 161" descr="logo small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88" y="326"/>
              <a:ext cx="1352" cy="3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8436" name="Group 155"/>
          <p:cNvGrpSpPr>
            <a:grpSpLocks/>
          </p:cNvGrpSpPr>
          <p:nvPr/>
        </p:nvGrpSpPr>
        <p:grpSpPr bwMode="auto">
          <a:xfrm>
            <a:off x="257175" y="1201738"/>
            <a:ext cx="2482850" cy="2444750"/>
            <a:chOff x="162" y="757"/>
            <a:chExt cx="1564" cy="1540"/>
          </a:xfrm>
        </p:grpSpPr>
        <p:sp>
          <p:nvSpPr>
            <p:cNvPr id="18486" name="Oval 101"/>
            <p:cNvSpPr>
              <a:spLocks noChangeArrowheads="1"/>
            </p:cNvSpPr>
            <p:nvPr/>
          </p:nvSpPr>
          <p:spPr bwMode="auto">
            <a:xfrm>
              <a:off x="232" y="819"/>
              <a:ext cx="1448" cy="1447"/>
            </a:xfrm>
            <a:prstGeom prst="ellipse">
              <a:avLst/>
            </a:prstGeom>
            <a:solidFill>
              <a:srgbClr val="83725B"/>
            </a:solidFill>
            <a:ln w="9525">
              <a:solidFill>
                <a:srgbClr val="83725B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2000">
                  <a:solidFill>
                    <a:srgbClr val="003896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>
                  <a:solidFill>
                    <a:srgbClr val="003896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600">
                  <a:solidFill>
                    <a:srgbClr val="003896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8487" name="Oval 103"/>
            <p:cNvSpPr>
              <a:spLocks noChangeArrowheads="1"/>
            </p:cNvSpPr>
            <p:nvPr/>
          </p:nvSpPr>
          <p:spPr bwMode="auto">
            <a:xfrm>
              <a:off x="217" y="772"/>
              <a:ext cx="1486" cy="1494"/>
            </a:xfrm>
            <a:prstGeom prst="ellipse">
              <a:avLst/>
            </a:prstGeom>
            <a:noFill/>
            <a:ln w="9525">
              <a:solidFill>
                <a:srgbClr val="83725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2000">
                  <a:solidFill>
                    <a:srgbClr val="003896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>
                  <a:solidFill>
                    <a:srgbClr val="003896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600">
                  <a:solidFill>
                    <a:srgbClr val="003896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8488" name="Oval 104"/>
            <p:cNvSpPr>
              <a:spLocks noChangeArrowheads="1"/>
            </p:cNvSpPr>
            <p:nvPr/>
          </p:nvSpPr>
          <p:spPr bwMode="auto">
            <a:xfrm>
              <a:off x="162" y="772"/>
              <a:ext cx="1487" cy="1494"/>
            </a:xfrm>
            <a:prstGeom prst="ellipse">
              <a:avLst/>
            </a:prstGeom>
            <a:noFill/>
            <a:ln w="9525">
              <a:solidFill>
                <a:srgbClr val="83725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2000">
                  <a:solidFill>
                    <a:srgbClr val="003896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>
                  <a:solidFill>
                    <a:srgbClr val="003896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600">
                  <a:solidFill>
                    <a:srgbClr val="003896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8489" name="Oval 105"/>
            <p:cNvSpPr>
              <a:spLocks noChangeArrowheads="1"/>
            </p:cNvSpPr>
            <p:nvPr/>
          </p:nvSpPr>
          <p:spPr bwMode="auto">
            <a:xfrm>
              <a:off x="240" y="803"/>
              <a:ext cx="1486" cy="1494"/>
            </a:xfrm>
            <a:prstGeom prst="ellipse">
              <a:avLst/>
            </a:prstGeom>
            <a:noFill/>
            <a:ln w="9525">
              <a:solidFill>
                <a:srgbClr val="83725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2000">
                  <a:solidFill>
                    <a:srgbClr val="003896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>
                  <a:solidFill>
                    <a:srgbClr val="003896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600">
                  <a:solidFill>
                    <a:srgbClr val="003896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8490" name="Oval 106"/>
            <p:cNvSpPr>
              <a:spLocks noChangeArrowheads="1"/>
            </p:cNvSpPr>
            <p:nvPr/>
          </p:nvSpPr>
          <p:spPr bwMode="auto">
            <a:xfrm>
              <a:off x="194" y="757"/>
              <a:ext cx="1486" cy="1486"/>
            </a:xfrm>
            <a:prstGeom prst="ellipse">
              <a:avLst/>
            </a:prstGeom>
            <a:noFill/>
            <a:ln w="9525">
              <a:solidFill>
                <a:srgbClr val="83725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2000">
                  <a:solidFill>
                    <a:srgbClr val="003896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>
                  <a:solidFill>
                    <a:srgbClr val="003896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600">
                  <a:solidFill>
                    <a:srgbClr val="003896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</p:grpSp>
      <p:sp>
        <p:nvSpPr>
          <p:cNvPr id="19462" name="Oval 102"/>
          <p:cNvSpPr>
            <a:spLocks noChangeArrowheads="1"/>
          </p:cNvSpPr>
          <p:nvPr/>
        </p:nvSpPr>
        <p:spPr bwMode="auto">
          <a:xfrm>
            <a:off x="436563" y="1362075"/>
            <a:ext cx="2162175" cy="2173288"/>
          </a:xfrm>
          <a:prstGeom prst="ellipse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166" b="-166"/>
            </a:stretch>
          </a:blipFill>
          <a:ln>
            <a:noFill/>
          </a:ln>
        </p:spPr>
        <p:txBody>
          <a:bodyPr anchor="ctr"/>
          <a:lstStyle/>
          <a:p>
            <a:pPr algn="ctr">
              <a:defRPr/>
            </a:pPr>
            <a:endParaRPr lang="en-ZA" sz="1000" dirty="0"/>
          </a:p>
        </p:txBody>
      </p:sp>
      <p:grpSp>
        <p:nvGrpSpPr>
          <p:cNvPr id="18440" name="Group 156"/>
          <p:cNvGrpSpPr>
            <a:grpSpLocks/>
          </p:cNvGrpSpPr>
          <p:nvPr/>
        </p:nvGrpSpPr>
        <p:grpSpPr bwMode="auto">
          <a:xfrm>
            <a:off x="171450" y="1201738"/>
            <a:ext cx="2643188" cy="2493962"/>
            <a:chOff x="108" y="757"/>
            <a:chExt cx="1665" cy="1571"/>
          </a:xfrm>
        </p:grpSpPr>
        <p:sp>
          <p:nvSpPr>
            <p:cNvPr id="18483" name="Oval 107"/>
            <p:cNvSpPr>
              <a:spLocks noChangeArrowheads="1"/>
            </p:cNvSpPr>
            <p:nvPr/>
          </p:nvSpPr>
          <p:spPr bwMode="auto">
            <a:xfrm>
              <a:off x="279" y="834"/>
              <a:ext cx="1486" cy="1494"/>
            </a:xfrm>
            <a:prstGeom prst="ellipse">
              <a:avLst/>
            </a:prstGeom>
            <a:noFill/>
            <a:ln w="9525">
              <a:solidFill>
                <a:srgbClr val="83725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2000">
                  <a:solidFill>
                    <a:srgbClr val="003896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>
                  <a:solidFill>
                    <a:srgbClr val="003896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600">
                  <a:solidFill>
                    <a:srgbClr val="003896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8484" name="Oval 108"/>
            <p:cNvSpPr>
              <a:spLocks noChangeArrowheads="1"/>
            </p:cNvSpPr>
            <p:nvPr/>
          </p:nvSpPr>
          <p:spPr bwMode="auto">
            <a:xfrm>
              <a:off x="108" y="834"/>
              <a:ext cx="1486" cy="1494"/>
            </a:xfrm>
            <a:prstGeom prst="ellipse">
              <a:avLst/>
            </a:prstGeom>
            <a:noFill/>
            <a:ln w="9525">
              <a:solidFill>
                <a:srgbClr val="83725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2000">
                  <a:solidFill>
                    <a:srgbClr val="003896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>
                  <a:solidFill>
                    <a:srgbClr val="003896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600">
                  <a:solidFill>
                    <a:srgbClr val="003896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8485" name="Oval 109"/>
            <p:cNvSpPr>
              <a:spLocks noChangeArrowheads="1"/>
            </p:cNvSpPr>
            <p:nvPr/>
          </p:nvSpPr>
          <p:spPr bwMode="auto">
            <a:xfrm>
              <a:off x="287" y="757"/>
              <a:ext cx="1486" cy="1486"/>
            </a:xfrm>
            <a:prstGeom prst="ellipse">
              <a:avLst/>
            </a:prstGeom>
            <a:noFill/>
            <a:ln w="9525">
              <a:solidFill>
                <a:srgbClr val="83725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2000">
                  <a:solidFill>
                    <a:srgbClr val="003896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>
                  <a:solidFill>
                    <a:srgbClr val="003896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600">
                  <a:solidFill>
                    <a:srgbClr val="003896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</p:grpSp>
      <p:grpSp>
        <p:nvGrpSpPr>
          <p:cNvPr id="18441" name="Group 146"/>
          <p:cNvGrpSpPr>
            <a:grpSpLocks/>
          </p:cNvGrpSpPr>
          <p:nvPr/>
        </p:nvGrpSpPr>
        <p:grpSpPr bwMode="auto">
          <a:xfrm>
            <a:off x="912813" y="620713"/>
            <a:ext cx="1284287" cy="1260475"/>
            <a:chOff x="575" y="391"/>
            <a:chExt cx="809" cy="794"/>
          </a:xfrm>
        </p:grpSpPr>
        <p:sp>
          <p:nvSpPr>
            <p:cNvPr id="18475" name="Oval 147"/>
            <p:cNvSpPr>
              <a:spLocks noChangeArrowheads="1"/>
            </p:cNvSpPr>
            <p:nvPr/>
          </p:nvSpPr>
          <p:spPr bwMode="auto">
            <a:xfrm>
              <a:off x="614" y="422"/>
              <a:ext cx="739" cy="747"/>
            </a:xfrm>
            <a:prstGeom prst="ellipse">
              <a:avLst/>
            </a:prstGeom>
            <a:solidFill>
              <a:srgbClr val="83725B"/>
            </a:solidFill>
            <a:ln w="9525">
              <a:solidFill>
                <a:srgbClr val="83725B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2000">
                  <a:solidFill>
                    <a:srgbClr val="003896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>
                  <a:solidFill>
                    <a:srgbClr val="003896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600">
                  <a:solidFill>
                    <a:srgbClr val="003896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8476" name="Oval 148"/>
            <p:cNvSpPr>
              <a:spLocks noChangeArrowheads="1"/>
            </p:cNvSpPr>
            <p:nvPr/>
          </p:nvSpPr>
          <p:spPr bwMode="auto">
            <a:xfrm>
              <a:off x="629" y="445"/>
              <a:ext cx="708" cy="708"/>
            </a:xfrm>
            <a:prstGeom prst="ellipse">
              <a:avLst/>
            </a:prstGeom>
            <a:solidFill>
              <a:srgbClr val="8C7F6D"/>
            </a:solidFill>
            <a:ln w="9525">
              <a:solidFill>
                <a:srgbClr val="83725B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2000">
                  <a:solidFill>
                    <a:srgbClr val="003896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>
                  <a:solidFill>
                    <a:srgbClr val="003896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600">
                  <a:solidFill>
                    <a:srgbClr val="003896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8477" name="Oval 149"/>
            <p:cNvSpPr>
              <a:spLocks noChangeArrowheads="1"/>
            </p:cNvSpPr>
            <p:nvPr/>
          </p:nvSpPr>
          <p:spPr bwMode="auto">
            <a:xfrm>
              <a:off x="598" y="399"/>
              <a:ext cx="770" cy="770"/>
            </a:xfrm>
            <a:prstGeom prst="ellipse">
              <a:avLst/>
            </a:prstGeom>
            <a:noFill/>
            <a:ln w="9525">
              <a:solidFill>
                <a:srgbClr val="83725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2000">
                  <a:solidFill>
                    <a:srgbClr val="003896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>
                  <a:solidFill>
                    <a:srgbClr val="003896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600">
                  <a:solidFill>
                    <a:srgbClr val="003896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8478" name="Oval 150"/>
            <p:cNvSpPr>
              <a:spLocks noChangeArrowheads="1"/>
            </p:cNvSpPr>
            <p:nvPr/>
          </p:nvSpPr>
          <p:spPr bwMode="auto">
            <a:xfrm>
              <a:off x="575" y="399"/>
              <a:ext cx="762" cy="770"/>
            </a:xfrm>
            <a:prstGeom prst="ellipse">
              <a:avLst/>
            </a:prstGeom>
            <a:noFill/>
            <a:ln w="9525">
              <a:solidFill>
                <a:srgbClr val="83725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2000">
                  <a:solidFill>
                    <a:srgbClr val="003896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>
                  <a:solidFill>
                    <a:srgbClr val="003896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600">
                  <a:solidFill>
                    <a:srgbClr val="003896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8479" name="Oval 151"/>
            <p:cNvSpPr>
              <a:spLocks noChangeArrowheads="1"/>
            </p:cNvSpPr>
            <p:nvPr/>
          </p:nvSpPr>
          <p:spPr bwMode="auto">
            <a:xfrm>
              <a:off x="614" y="414"/>
              <a:ext cx="770" cy="771"/>
            </a:xfrm>
            <a:prstGeom prst="ellipse">
              <a:avLst/>
            </a:prstGeom>
            <a:noFill/>
            <a:ln w="9525">
              <a:solidFill>
                <a:srgbClr val="83725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2000">
                  <a:solidFill>
                    <a:srgbClr val="003896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>
                  <a:solidFill>
                    <a:srgbClr val="003896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600">
                  <a:solidFill>
                    <a:srgbClr val="003896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8480" name="Oval 152"/>
            <p:cNvSpPr>
              <a:spLocks noChangeArrowheads="1"/>
            </p:cNvSpPr>
            <p:nvPr/>
          </p:nvSpPr>
          <p:spPr bwMode="auto">
            <a:xfrm>
              <a:off x="590" y="391"/>
              <a:ext cx="763" cy="770"/>
            </a:xfrm>
            <a:prstGeom prst="ellipse">
              <a:avLst/>
            </a:prstGeom>
            <a:noFill/>
            <a:ln w="9525">
              <a:solidFill>
                <a:srgbClr val="83725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2000">
                  <a:solidFill>
                    <a:srgbClr val="003896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>
                  <a:solidFill>
                    <a:srgbClr val="003896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600">
                  <a:solidFill>
                    <a:srgbClr val="003896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8481" name="Oval 153"/>
            <p:cNvSpPr>
              <a:spLocks noChangeArrowheads="1"/>
            </p:cNvSpPr>
            <p:nvPr/>
          </p:nvSpPr>
          <p:spPr bwMode="auto">
            <a:xfrm>
              <a:off x="629" y="445"/>
              <a:ext cx="708" cy="708"/>
            </a:xfrm>
            <a:prstGeom prst="ellipse">
              <a:avLst/>
            </a:prstGeom>
            <a:solidFill>
              <a:srgbClr val="83725B"/>
            </a:solidFill>
            <a:ln w="9525">
              <a:solidFill>
                <a:srgbClr val="83725B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2000">
                  <a:solidFill>
                    <a:srgbClr val="003896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>
                  <a:solidFill>
                    <a:srgbClr val="003896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600">
                  <a:solidFill>
                    <a:srgbClr val="003896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8482" name="Oval 154"/>
            <p:cNvSpPr>
              <a:spLocks noChangeArrowheads="1"/>
            </p:cNvSpPr>
            <p:nvPr/>
          </p:nvSpPr>
          <p:spPr bwMode="auto">
            <a:xfrm>
              <a:off x="637" y="445"/>
              <a:ext cx="693" cy="693"/>
            </a:xfrm>
            <a:prstGeom prst="ellipse">
              <a:avLst/>
            </a:prstGeom>
            <a:noFill/>
            <a:ln w="0">
              <a:solidFill>
                <a:srgbClr val="83725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2000">
                  <a:solidFill>
                    <a:srgbClr val="003896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>
                  <a:solidFill>
                    <a:srgbClr val="003896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600">
                  <a:solidFill>
                    <a:srgbClr val="003896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</p:grpSp>
      <p:sp>
        <p:nvSpPr>
          <p:cNvPr id="18442" name="Oval 118"/>
          <p:cNvSpPr>
            <a:spLocks noChangeArrowheads="1"/>
          </p:cNvSpPr>
          <p:nvPr/>
        </p:nvSpPr>
        <p:spPr bwMode="auto">
          <a:xfrm>
            <a:off x="1004888" y="706438"/>
            <a:ext cx="1111250" cy="1112837"/>
          </a:xfrm>
          <a:prstGeom prst="ellipse">
            <a:avLst/>
          </a:prstGeom>
          <a:blipFill dpi="0" rotWithShape="1">
            <a:blip r:embed="rId5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lnSpc>
                <a:spcPct val="90000"/>
              </a:lnSpc>
              <a:spcBef>
                <a:spcPct val="100000"/>
              </a:spcBef>
              <a:buClr>
                <a:srgbClr val="8C7F6D"/>
              </a:buClr>
              <a:buChar char="•"/>
              <a:defRPr sz="2000">
                <a:solidFill>
                  <a:srgbClr val="003896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ct val="100000"/>
              </a:spcBef>
              <a:buClr>
                <a:srgbClr val="8C7F6D"/>
              </a:buClr>
              <a:buChar char="•"/>
              <a:defRPr>
                <a:solidFill>
                  <a:srgbClr val="003896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ct val="100000"/>
              </a:spcBef>
              <a:buClr>
                <a:srgbClr val="8C7F6D"/>
              </a:buClr>
              <a:buChar char="•"/>
              <a:defRPr sz="1600">
                <a:solidFill>
                  <a:srgbClr val="003896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ct val="100000"/>
              </a:spcBef>
              <a:buClr>
                <a:srgbClr val="8C7F6D"/>
              </a:buClr>
              <a:buChar char="•"/>
              <a:defRPr sz="1400">
                <a:solidFill>
                  <a:srgbClr val="003896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ct val="100000"/>
              </a:spcBef>
              <a:buClr>
                <a:srgbClr val="8C7F6D"/>
              </a:buClr>
              <a:buChar char="•"/>
              <a:defRPr sz="1400">
                <a:solidFill>
                  <a:srgbClr val="003896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Char char="•"/>
              <a:defRPr sz="1400">
                <a:solidFill>
                  <a:srgbClr val="003896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Char char="•"/>
              <a:defRPr sz="1400">
                <a:solidFill>
                  <a:srgbClr val="003896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Char char="•"/>
              <a:defRPr sz="1400">
                <a:solidFill>
                  <a:srgbClr val="003896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Char char="•"/>
              <a:defRPr sz="1400">
                <a:solidFill>
                  <a:srgbClr val="003896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en-US" sz="600">
              <a:solidFill>
                <a:schemeClr val="tx1"/>
              </a:solidFill>
            </a:endParaRPr>
          </a:p>
        </p:txBody>
      </p:sp>
      <p:grpSp>
        <p:nvGrpSpPr>
          <p:cNvPr id="18443" name="Group 145"/>
          <p:cNvGrpSpPr>
            <a:grpSpLocks/>
          </p:cNvGrpSpPr>
          <p:nvPr/>
        </p:nvGrpSpPr>
        <p:grpSpPr bwMode="auto">
          <a:xfrm>
            <a:off x="863600" y="620713"/>
            <a:ext cx="1370013" cy="1284287"/>
            <a:chOff x="544" y="391"/>
            <a:chExt cx="863" cy="809"/>
          </a:xfrm>
        </p:grpSpPr>
        <p:sp>
          <p:nvSpPr>
            <p:cNvPr id="18472" name="Oval 119"/>
            <p:cNvSpPr>
              <a:spLocks noChangeArrowheads="1"/>
            </p:cNvSpPr>
            <p:nvPr/>
          </p:nvSpPr>
          <p:spPr bwMode="auto">
            <a:xfrm>
              <a:off x="637" y="391"/>
              <a:ext cx="770" cy="770"/>
            </a:xfrm>
            <a:prstGeom prst="ellipse">
              <a:avLst/>
            </a:prstGeom>
            <a:noFill/>
            <a:ln w="9525">
              <a:solidFill>
                <a:srgbClr val="83725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2000">
                  <a:solidFill>
                    <a:srgbClr val="003896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>
                  <a:solidFill>
                    <a:srgbClr val="003896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600">
                  <a:solidFill>
                    <a:srgbClr val="003896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8473" name="Oval 120"/>
            <p:cNvSpPr>
              <a:spLocks noChangeArrowheads="1"/>
            </p:cNvSpPr>
            <p:nvPr/>
          </p:nvSpPr>
          <p:spPr bwMode="auto">
            <a:xfrm>
              <a:off x="544" y="438"/>
              <a:ext cx="770" cy="762"/>
            </a:xfrm>
            <a:prstGeom prst="ellipse">
              <a:avLst/>
            </a:prstGeom>
            <a:noFill/>
            <a:ln w="9525">
              <a:solidFill>
                <a:srgbClr val="83725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2000">
                  <a:solidFill>
                    <a:srgbClr val="003896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>
                  <a:solidFill>
                    <a:srgbClr val="003896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600">
                  <a:solidFill>
                    <a:srgbClr val="003896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8474" name="Oval 121"/>
            <p:cNvSpPr>
              <a:spLocks noChangeArrowheads="1"/>
            </p:cNvSpPr>
            <p:nvPr/>
          </p:nvSpPr>
          <p:spPr bwMode="auto">
            <a:xfrm>
              <a:off x="637" y="438"/>
              <a:ext cx="763" cy="762"/>
            </a:xfrm>
            <a:prstGeom prst="ellipse">
              <a:avLst/>
            </a:prstGeom>
            <a:noFill/>
            <a:ln w="9525">
              <a:solidFill>
                <a:srgbClr val="83725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2000">
                  <a:solidFill>
                    <a:srgbClr val="003896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>
                  <a:solidFill>
                    <a:srgbClr val="003896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600">
                  <a:solidFill>
                    <a:srgbClr val="003896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</p:grpSp>
      <p:grpSp>
        <p:nvGrpSpPr>
          <p:cNvPr id="18444" name="Group 157"/>
          <p:cNvGrpSpPr>
            <a:grpSpLocks/>
          </p:cNvGrpSpPr>
          <p:nvPr/>
        </p:nvGrpSpPr>
        <p:grpSpPr bwMode="auto">
          <a:xfrm>
            <a:off x="331788" y="3090863"/>
            <a:ext cx="2074862" cy="2038350"/>
            <a:chOff x="209" y="1947"/>
            <a:chExt cx="1307" cy="1284"/>
          </a:xfrm>
        </p:grpSpPr>
        <p:sp>
          <p:nvSpPr>
            <p:cNvPr id="18466" name="Oval 122"/>
            <p:cNvSpPr>
              <a:spLocks noChangeArrowheads="1"/>
            </p:cNvSpPr>
            <p:nvPr/>
          </p:nvSpPr>
          <p:spPr bwMode="auto">
            <a:xfrm>
              <a:off x="264" y="2002"/>
              <a:ext cx="1213" cy="1205"/>
            </a:xfrm>
            <a:prstGeom prst="ellipse">
              <a:avLst/>
            </a:prstGeom>
            <a:solidFill>
              <a:srgbClr val="83725B"/>
            </a:solidFill>
            <a:ln w="9525">
              <a:solidFill>
                <a:srgbClr val="83725B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2000">
                  <a:solidFill>
                    <a:srgbClr val="003896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>
                  <a:solidFill>
                    <a:srgbClr val="003896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600">
                  <a:solidFill>
                    <a:srgbClr val="003896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8467" name="Oval 123"/>
            <p:cNvSpPr>
              <a:spLocks noChangeArrowheads="1"/>
            </p:cNvSpPr>
            <p:nvPr/>
          </p:nvSpPr>
          <p:spPr bwMode="auto">
            <a:xfrm>
              <a:off x="303" y="2033"/>
              <a:ext cx="1135" cy="1143"/>
            </a:xfrm>
            <a:prstGeom prst="ellipse">
              <a:avLst/>
            </a:prstGeom>
            <a:solidFill>
              <a:srgbClr val="83725B"/>
            </a:solidFill>
            <a:ln w="9525">
              <a:solidFill>
                <a:srgbClr val="83725B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2000">
                  <a:solidFill>
                    <a:srgbClr val="003896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>
                  <a:solidFill>
                    <a:srgbClr val="003896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600">
                  <a:solidFill>
                    <a:srgbClr val="003896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8468" name="Oval 124"/>
            <p:cNvSpPr>
              <a:spLocks noChangeArrowheads="1"/>
            </p:cNvSpPr>
            <p:nvPr/>
          </p:nvSpPr>
          <p:spPr bwMode="auto">
            <a:xfrm>
              <a:off x="248" y="1963"/>
              <a:ext cx="1245" cy="1244"/>
            </a:xfrm>
            <a:prstGeom prst="ellipse">
              <a:avLst/>
            </a:prstGeom>
            <a:noFill/>
            <a:ln w="9525">
              <a:solidFill>
                <a:srgbClr val="83725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2000">
                  <a:solidFill>
                    <a:srgbClr val="003896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>
                  <a:solidFill>
                    <a:srgbClr val="003896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600">
                  <a:solidFill>
                    <a:srgbClr val="003896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8469" name="Oval 125"/>
            <p:cNvSpPr>
              <a:spLocks noChangeArrowheads="1"/>
            </p:cNvSpPr>
            <p:nvPr/>
          </p:nvSpPr>
          <p:spPr bwMode="auto">
            <a:xfrm>
              <a:off x="209" y="1963"/>
              <a:ext cx="1237" cy="1244"/>
            </a:xfrm>
            <a:prstGeom prst="ellipse">
              <a:avLst/>
            </a:prstGeom>
            <a:noFill/>
            <a:ln w="9525">
              <a:solidFill>
                <a:srgbClr val="83725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2000">
                  <a:solidFill>
                    <a:srgbClr val="003896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>
                  <a:solidFill>
                    <a:srgbClr val="003896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600">
                  <a:solidFill>
                    <a:srgbClr val="003896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8470" name="Oval 126"/>
            <p:cNvSpPr>
              <a:spLocks noChangeArrowheads="1"/>
            </p:cNvSpPr>
            <p:nvPr/>
          </p:nvSpPr>
          <p:spPr bwMode="auto">
            <a:xfrm>
              <a:off x="271" y="1986"/>
              <a:ext cx="1245" cy="1245"/>
            </a:xfrm>
            <a:prstGeom prst="ellipse">
              <a:avLst/>
            </a:prstGeom>
            <a:noFill/>
            <a:ln w="9525">
              <a:solidFill>
                <a:srgbClr val="83725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2000">
                  <a:solidFill>
                    <a:srgbClr val="003896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>
                  <a:solidFill>
                    <a:srgbClr val="003896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600">
                  <a:solidFill>
                    <a:srgbClr val="003896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8471" name="Oval 127"/>
            <p:cNvSpPr>
              <a:spLocks noChangeArrowheads="1"/>
            </p:cNvSpPr>
            <p:nvPr/>
          </p:nvSpPr>
          <p:spPr bwMode="auto">
            <a:xfrm>
              <a:off x="232" y="1947"/>
              <a:ext cx="1245" cy="1245"/>
            </a:xfrm>
            <a:prstGeom prst="ellipse">
              <a:avLst/>
            </a:prstGeom>
            <a:noFill/>
            <a:ln w="9525">
              <a:solidFill>
                <a:srgbClr val="83725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2000">
                  <a:solidFill>
                    <a:srgbClr val="003896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>
                  <a:solidFill>
                    <a:srgbClr val="003896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600">
                  <a:solidFill>
                    <a:srgbClr val="003896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</p:grpSp>
      <p:sp>
        <p:nvSpPr>
          <p:cNvPr id="18445" name="Oval 128"/>
          <p:cNvSpPr>
            <a:spLocks noChangeArrowheads="1"/>
          </p:cNvSpPr>
          <p:nvPr/>
        </p:nvSpPr>
        <p:spPr bwMode="auto">
          <a:xfrm>
            <a:off x="482600" y="3227388"/>
            <a:ext cx="1801813" cy="1814512"/>
          </a:xfrm>
          <a:prstGeom prst="ellipse">
            <a:avLst/>
          </a:prstGeom>
          <a:blipFill dpi="0" rotWithShape="1">
            <a:blip r:embed="rId6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lnSpc>
                <a:spcPct val="90000"/>
              </a:lnSpc>
              <a:spcBef>
                <a:spcPct val="100000"/>
              </a:spcBef>
              <a:buClr>
                <a:srgbClr val="8C7F6D"/>
              </a:buClr>
              <a:buChar char="•"/>
              <a:defRPr sz="2000">
                <a:solidFill>
                  <a:srgbClr val="003896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ct val="100000"/>
              </a:spcBef>
              <a:buClr>
                <a:srgbClr val="8C7F6D"/>
              </a:buClr>
              <a:buChar char="•"/>
              <a:defRPr>
                <a:solidFill>
                  <a:srgbClr val="003896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ct val="100000"/>
              </a:spcBef>
              <a:buClr>
                <a:srgbClr val="8C7F6D"/>
              </a:buClr>
              <a:buChar char="•"/>
              <a:defRPr sz="1600">
                <a:solidFill>
                  <a:srgbClr val="003896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ct val="100000"/>
              </a:spcBef>
              <a:buClr>
                <a:srgbClr val="8C7F6D"/>
              </a:buClr>
              <a:buChar char="•"/>
              <a:defRPr sz="1400">
                <a:solidFill>
                  <a:srgbClr val="003896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ct val="100000"/>
              </a:spcBef>
              <a:buClr>
                <a:srgbClr val="8C7F6D"/>
              </a:buClr>
              <a:buChar char="•"/>
              <a:defRPr sz="1400">
                <a:solidFill>
                  <a:srgbClr val="003896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Char char="•"/>
              <a:defRPr sz="1400">
                <a:solidFill>
                  <a:srgbClr val="003896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Char char="•"/>
              <a:defRPr sz="1400">
                <a:solidFill>
                  <a:srgbClr val="003896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Char char="•"/>
              <a:defRPr sz="1400">
                <a:solidFill>
                  <a:srgbClr val="003896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Char char="•"/>
              <a:defRPr sz="1400">
                <a:solidFill>
                  <a:srgbClr val="003896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en-US" sz="1000">
              <a:solidFill>
                <a:srgbClr val="C0C0C0"/>
              </a:solidFill>
            </a:endParaRPr>
          </a:p>
        </p:txBody>
      </p:sp>
      <p:grpSp>
        <p:nvGrpSpPr>
          <p:cNvPr id="18446" name="Group 158"/>
          <p:cNvGrpSpPr>
            <a:grpSpLocks/>
          </p:cNvGrpSpPr>
          <p:nvPr/>
        </p:nvGrpSpPr>
        <p:grpSpPr bwMode="auto">
          <a:xfrm>
            <a:off x="257175" y="3090863"/>
            <a:ext cx="2211388" cy="2087562"/>
            <a:chOff x="162" y="1947"/>
            <a:chExt cx="1393" cy="1315"/>
          </a:xfrm>
        </p:grpSpPr>
        <p:sp>
          <p:nvSpPr>
            <p:cNvPr id="18463" name="Oval 129"/>
            <p:cNvSpPr>
              <a:spLocks noChangeArrowheads="1"/>
            </p:cNvSpPr>
            <p:nvPr/>
          </p:nvSpPr>
          <p:spPr bwMode="auto">
            <a:xfrm>
              <a:off x="162" y="2017"/>
              <a:ext cx="1238" cy="1245"/>
            </a:xfrm>
            <a:prstGeom prst="ellipse">
              <a:avLst/>
            </a:prstGeom>
            <a:noFill/>
            <a:ln w="9525">
              <a:solidFill>
                <a:srgbClr val="83725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2000">
                  <a:solidFill>
                    <a:srgbClr val="003896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>
                  <a:solidFill>
                    <a:srgbClr val="003896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600">
                  <a:solidFill>
                    <a:srgbClr val="003896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8464" name="Oval 130"/>
            <p:cNvSpPr>
              <a:spLocks noChangeArrowheads="1"/>
            </p:cNvSpPr>
            <p:nvPr/>
          </p:nvSpPr>
          <p:spPr bwMode="auto">
            <a:xfrm>
              <a:off x="310" y="1947"/>
              <a:ext cx="1245" cy="1245"/>
            </a:xfrm>
            <a:prstGeom prst="ellipse">
              <a:avLst/>
            </a:prstGeom>
            <a:noFill/>
            <a:ln w="9525">
              <a:solidFill>
                <a:srgbClr val="83725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2000">
                  <a:solidFill>
                    <a:srgbClr val="003896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>
                  <a:solidFill>
                    <a:srgbClr val="003896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600">
                  <a:solidFill>
                    <a:srgbClr val="003896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8465" name="Oval 131"/>
            <p:cNvSpPr>
              <a:spLocks noChangeArrowheads="1"/>
            </p:cNvSpPr>
            <p:nvPr/>
          </p:nvSpPr>
          <p:spPr bwMode="auto">
            <a:xfrm>
              <a:off x="303" y="2017"/>
              <a:ext cx="1244" cy="1245"/>
            </a:xfrm>
            <a:prstGeom prst="ellipse">
              <a:avLst/>
            </a:prstGeom>
            <a:noFill/>
            <a:ln w="9525">
              <a:solidFill>
                <a:srgbClr val="83725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2000">
                  <a:solidFill>
                    <a:srgbClr val="003896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>
                  <a:solidFill>
                    <a:srgbClr val="003896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600">
                  <a:solidFill>
                    <a:srgbClr val="003896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</p:grpSp>
      <p:grpSp>
        <p:nvGrpSpPr>
          <p:cNvPr id="18447" name="Group 159"/>
          <p:cNvGrpSpPr>
            <a:grpSpLocks/>
          </p:cNvGrpSpPr>
          <p:nvPr/>
        </p:nvGrpSpPr>
        <p:grpSpPr bwMode="auto">
          <a:xfrm>
            <a:off x="900113" y="4684713"/>
            <a:ext cx="1717675" cy="1692275"/>
            <a:chOff x="567" y="2951"/>
            <a:chExt cx="1082" cy="1066"/>
          </a:xfrm>
        </p:grpSpPr>
        <p:sp>
          <p:nvSpPr>
            <p:cNvPr id="18457" name="Oval 132"/>
            <p:cNvSpPr>
              <a:spLocks noChangeArrowheads="1"/>
            </p:cNvSpPr>
            <p:nvPr/>
          </p:nvSpPr>
          <p:spPr bwMode="auto">
            <a:xfrm>
              <a:off x="614" y="2990"/>
              <a:ext cx="1003" cy="1011"/>
            </a:xfrm>
            <a:prstGeom prst="ellipse">
              <a:avLst/>
            </a:prstGeom>
            <a:solidFill>
              <a:srgbClr val="83725B"/>
            </a:solidFill>
            <a:ln w="9525">
              <a:solidFill>
                <a:srgbClr val="83725B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2000">
                  <a:solidFill>
                    <a:srgbClr val="003896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>
                  <a:solidFill>
                    <a:srgbClr val="003896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600">
                  <a:solidFill>
                    <a:srgbClr val="003896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8458" name="Oval 133"/>
            <p:cNvSpPr>
              <a:spLocks noChangeArrowheads="1"/>
            </p:cNvSpPr>
            <p:nvPr/>
          </p:nvSpPr>
          <p:spPr bwMode="auto">
            <a:xfrm>
              <a:off x="645" y="3021"/>
              <a:ext cx="941" cy="949"/>
            </a:xfrm>
            <a:prstGeom prst="ellipse">
              <a:avLst/>
            </a:prstGeom>
            <a:solidFill>
              <a:srgbClr val="83725B"/>
            </a:solidFill>
            <a:ln w="9525">
              <a:solidFill>
                <a:srgbClr val="83725B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2000">
                  <a:solidFill>
                    <a:srgbClr val="003896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>
                  <a:solidFill>
                    <a:srgbClr val="003896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600">
                  <a:solidFill>
                    <a:srgbClr val="003896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8459" name="Oval 134"/>
            <p:cNvSpPr>
              <a:spLocks noChangeArrowheads="1"/>
            </p:cNvSpPr>
            <p:nvPr/>
          </p:nvSpPr>
          <p:spPr bwMode="auto">
            <a:xfrm>
              <a:off x="598" y="2959"/>
              <a:ext cx="1035" cy="1034"/>
            </a:xfrm>
            <a:prstGeom prst="ellipse">
              <a:avLst/>
            </a:prstGeom>
            <a:noFill/>
            <a:ln w="9525">
              <a:solidFill>
                <a:srgbClr val="83725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2000">
                  <a:solidFill>
                    <a:srgbClr val="003896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>
                  <a:solidFill>
                    <a:srgbClr val="003896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600">
                  <a:solidFill>
                    <a:srgbClr val="003896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8460" name="Oval 135"/>
            <p:cNvSpPr>
              <a:spLocks noChangeArrowheads="1"/>
            </p:cNvSpPr>
            <p:nvPr/>
          </p:nvSpPr>
          <p:spPr bwMode="auto">
            <a:xfrm>
              <a:off x="567" y="2959"/>
              <a:ext cx="1027" cy="1034"/>
            </a:xfrm>
            <a:prstGeom prst="ellipse">
              <a:avLst/>
            </a:prstGeom>
            <a:noFill/>
            <a:ln w="9525">
              <a:solidFill>
                <a:srgbClr val="83725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2000">
                  <a:solidFill>
                    <a:srgbClr val="003896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>
                  <a:solidFill>
                    <a:srgbClr val="003896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600">
                  <a:solidFill>
                    <a:srgbClr val="003896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8461" name="Oval 136"/>
            <p:cNvSpPr>
              <a:spLocks noChangeArrowheads="1"/>
            </p:cNvSpPr>
            <p:nvPr/>
          </p:nvSpPr>
          <p:spPr bwMode="auto">
            <a:xfrm>
              <a:off x="622" y="2982"/>
              <a:ext cx="1027" cy="1035"/>
            </a:xfrm>
            <a:prstGeom prst="ellipse">
              <a:avLst/>
            </a:prstGeom>
            <a:noFill/>
            <a:ln w="9525">
              <a:solidFill>
                <a:srgbClr val="83725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2000">
                  <a:solidFill>
                    <a:srgbClr val="003896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>
                  <a:solidFill>
                    <a:srgbClr val="003896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600">
                  <a:solidFill>
                    <a:srgbClr val="003896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8462" name="Oval 137"/>
            <p:cNvSpPr>
              <a:spLocks noChangeArrowheads="1"/>
            </p:cNvSpPr>
            <p:nvPr/>
          </p:nvSpPr>
          <p:spPr bwMode="auto">
            <a:xfrm>
              <a:off x="583" y="2951"/>
              <a:ext cx="1034" cy="1035"/>
            </a:xfrm>
            <a:prstGeom prst="ellipse">
              <a:avLst/>
            </a:prstGeom>
            <a:noFill/>
            <a:ln w="9525">
              <a:solidFill>
                <a:srgbClr val="83725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2000">
                  <a:solidFill>
                    <a:srgbClr val="003896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>
                  <a:solidFill>
                    <a:srgbClr val="003896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600">
                  <a:solidFill>
                    <a:srgbClr val="003896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</p:grpSp>
      <p:sp>
        <p:nvSpPr>
          <p:cNvPr id="19471" name="Oval 138"/>
          <p:cNvSpPr>
            <a:spLocks noChangeArrowheads="1"/>
          </p:cNvSpPr>
          <p:nvPr/>
        </p:nvSpPr>
        <p:spPr bwMode="auto">
          <a:xfrm>
            <a:off x="1014413" y="4791075"/>
            <a:ext cx="1506537" cy="1519238"/>
          </a:xfrm>
          <a:prstGeom prst="ellipse">
            <a:avLst/>
          </a:prstGeom>
          <a:blipFill dpi="0"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219" r="-219"/>
            </a:stretch>
          </a:blipFill>
          <a:ln>
            <a:noFill/>
          </a:ln>
        </p:spPr>
        <p:txBody>
          <a:bodyPr anchor="ctr"/>
          <a:lstStyle/>
          <a:p>
            <a:pPr algn="ctr">
              <a:defRPr/>
            </a:pPr>
            <a:endParaRPr lang="en-ZA" sz="900" dirty="0">
              <a:solidFill>
                <a:srgbClr val="C0C0C0"/>
              </a:solidFill>
            </a:endParaRPr>
          </a:p>
        </p:txBody>
      </p:sp>
      <p:grpSp>
        <p:nvGrpSpPr>
          <p:cNvPr id="18451" name="Group 160"/>
          <p:cNvGrpSpPr>
            <a:grpSpLocks/>
          </p:cNvGrpSpPr>
          <p:nvPr/>
        </p:nvGrpSpPr>
        <p:grpSpPr bwMode="auto">
          <a:xfrm>
            <a:off x="838200" y="4684713"/>
            <a:ext cx="1828800" cy="1728787"/>
            <a:chOff x="528" y="2951"/>
            <a:chExt cx="1152" cy="1089"/>
          </a:xfrm>
        </p:grpSpPr>
        <p:sp>
          <p:nvSpPr>
            <p:cNvPr id="18454" name="Oval 139"/>
            <p:cNvSpPr>
              <a:spLocks noChangeArrowheads="1"/>
            </p:cNvSpPr>
            <p:nvPr/>
          </p:nvSpPr>
          <p:spPr bwMode="auto">
            <a:xfrm>
              <a:off x="528" y="3005"/>
              <a:ext cx="1027" cy="1035"/>
            </a:xfrm>
            <a:prstGeom prst="ellipse">
              <a:avLst/>
            </a:prstGeom>
            <a:noFill/>
            <a:ln w="9525">
              <a:solidFill>
                <a:srgbClr val="83725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2000">
                  <a:solidFill>
                    <a:srgbClr val="003896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>
                  <a:solidFill>
                    <a:srgbClr val="003896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600">
                  <a:solidFill>
                    <a:srgbClr val="003896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8455" name="Oval 140"/>
            <p:cNvSpPr>
              <a:spLocks noChangeArrowheads="1"/>
            </p:cNvSpPr>
            <p:nvPr/>
          </p:nvSpPr>
          <p:spPr bwMode="auto">
            <a:xfrm>
              <a:off x="645" y="3005"/>
              <a:ext cx="1035" cy="1035"/>
            </a:xfrm>
            <a:prstGeom prst="ellipse">
              <a:avLst/>
            </a:prstGeom>
            <a:noFill/>
            <a:ln w="9525">
              <a:solidFill>
                <a:srgbClr val="83725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2000">
                  <a:solidFill>
                    <a:srgbClr val="003896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>
                  <a:solidFill>
                    <a:srgbClr val="003896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600">
                  <a:solidFill>
                    <a:srgbClr val="003896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8456" name="Oval 141"/>
            <p:cNvSpPr>
              <a:spLocks noChangeArrowheads="1"/>
            </p:cNvSpPr>
            <p:nvPr/>
          </p:nvSpPr>
          <p:spPr bwMode="auto">
            <a:xfrm>
              <a:off x="653" y="2951"/>
              <a:ext cx="1027" cy="1035"/>
            </a:xfrm>
            <a:prstGeom prst="ellipse">
              <a:avLst/>
            </a:prstGeom>
            <a:noFill/>
            <a:ln w="9525">
              <a:solidFill>
                <a:srgbClr val="83725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2000">
                  <a:solidFill>
                    <a:srgbClr val="003896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>
                  <a:solidFill>
                    <a:srgbClr val="003896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600">
                  <a:solidFill>
                    <a:srgbClr val="003896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100000"/>
                </a:spcBef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00000"/>
                </a:spcBef>
                <a:spcAft>
                  <a:spcPct val="0"/>
                </a:spcAft>
                <a:buClr>
                  <a:srgbClr val="8C7F6D"/>
                </a:buClr>
                <a:buChar char="•"/>
                <a:defRPr sz="1400">
                  <a:solidFill>
                    <a:srgbClr val="003896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</p:grpSp>
      <p:sp>
        <p:nvSpPr>
          <p:cNvPr id="1845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14639" y="2492375"/>
            <a:ext cx="5789612" cy="676275"/>
          </a:xfrm>
        </p:spPr>
        <p:txBody>
          <a:bodyPr/>
          <a:lstStyle/>
          <a:p>
            <a:pPr eaLnBrk="1" hangingPunct="1"/>
            <a:r>
              <a:rPr lang="en-US" altLang="en-US" sz="3200" b="1" dirty="0" smtClean="0"/>
              <a:t>	   IEC 61850: </a:t>
            </a:r>
            <a:br>
              <a:rPr lang="en-US" altLang="en-US" sz="3200" b="1" dirty="0" smtClean="0"/>
            </a:br>
            <a:r>
              <a:rPr lang="en-US" altLang="en-US" sz="3200" b="1" dirty="0" smtClean="0"/>
              <a:t>Communication Protocols</a:t>
            </a:r>
          </a:p>
        </p:txBody>
      </p:sp>
      <p:sp>
        <p:nvSpPr>
          <p:cNvPr id="1845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59113" y="3933825"/>
            <a:ext cx="5545137" cy="2220913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Presented by: Teboho Richard Lekeno</a:t>
            </a:r>
          </a:p>
          <a:p>
            <a:pPr eaLnBrk="1" hangingPunct="1"/>
            <a:r>
              <a:rPr lang="en-US" altLang="en-US" dirty="0" smtClean="0"/>
              <a:t>Date: 09 February 2021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980728"/>
            <a:ext cx="3008313" cy="454372"/>
          </a:xfrm>
        </p:spPr>
        <p:txBody>
          <a:bodyPr/>
          <a:lstStyle/>
          <a:p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Purpose</a:t>
            </a:r>
            <a:endParaRPr lang="en-ZA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38949" y="1435100"/>
            <a:ext cx="8193491" cy="1273819"/>
          </a:xfrm>
        </p:spPr>
        <p:txBody>
          <a:bodyPr/>
          <a:lstStyle/>
          <a:p>
            <a:pPr marL="342900" indent="-342900">
              <a:buAutoNum type="arabicPeriod"/>
            </a:pPr>
            <a:r>
              <a:rPr lang="en-US" dirty="0" smtClean="0"/>
              <a:t>Support communication to all functions done at substation</a:t>
            </a:r>
          </a:p>
          <a:p>
            <a:pPr marL="342900" indent="-342900">
              <a:buAutoNum type="arabicPeriod"/>
            </a:pPr>
            <a:r>
              <a:rPr lang="en-US" dirty="0" smtClean="0"/>
              <a:t>Allows exchange of information between </a:t>
            </a:r>
            <a:r>
              <a:rPr lang="en-US" dirty="0" smtClean="0"/>
              <a:t>IED’s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09 February 2021</a:t>
            </a:r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D23F8A-D13E-436D-B166-F51F3F2B72A3}" type="slidenum">
              <a:rPr lang="en-ZA" smtClean="0"/>
              <a:pPr>
                <a:defRPr/>
              </a:pPr>
              <a:t>2</a:t>
            </a:fld>
            <a:endParaRPr lang="en-ZA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3347262" y="244787"/>
            <a:ext cx="5111750" cy="585311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IEC61850</a:t>
            </a:r>
            <a:endParaRPr lang="en-ZA" dirty="0">
              <a:solidFill>
                <a:schemeClr val="bg1"/>
              </a:solidFill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 bwMode="auto">
          <a:xfrm>
            <a:off x="333063" y="3130442"/>
            <a:ext cx="3008313" cy="454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4572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9144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13716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18288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Protocols</a:t>
            </a:r>
            <a:endParaRPr lang="en-ZA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1" name="Text Placeholder 3"/>
          <p:cNvSpPr txBox="1">
            <a:spLocks/>
          </p:cNvSpPr>
          <p:nvPr/>
        </p:nvSpPr>
        <p:spPr bwMode="auto">
          <a:xfrm>
            <a:off x="407368" y="3717032"/>
            <a:ext cx="7837040" cy="1728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None/>
              <a:defRPr sz="1400">
                <a:solidFill>
                  <a:srgbClr val="003896"/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None/>
              <a:defRPr sz="1200">
                <a:solidFill>
                  <a:srgbClr val="003896"/>
                </a:solidFill>
                <a:latin typeface="+mn-lt"/>
                <a:cs typeface="+mn-cs"/>
              </a:defRPr>
            </a:lvl2pPr>
            <a:lvl3pPr marL="914400" indent="0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None/>
              <a:defRPr sz="1000">
                <a:solidFill>
                  <a:srgbClr val="003896"/>
                </a:solidFill>
                <a:latin typeface="+mn-lt"/>
                <a:cs typeface="+mn-cs"/>
              </a:defRPr>
            </a:lvl3pPr>
            <a:lvl4pPr marL="1371600" indent="0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None/>
              <a:defRPr sz="900">
                <a:solidFill>
                  <a:srgbClr val="003896"/>
                </a:solidFill>
                <a:latin typeface="+mn-lt"/>
                <a:cs typeface="+mn-cs"/>
              </a:defRPr>
            </a:lvl4pPr>
            <a:lvl5pPr marL="1828800" indent="0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None/>
              <a:defRPr sz="900">
                <a:solidFill>
                  <a:srgbClr val="003896"/>
                </a:solidFill>
                <a:latin typeface="+mn-lt"/>
                <a:cs typeface="+mn-cs"/>
              </a:defRPr>
            </a:lvl5pPr>
            <a:lvl6pPr marL="2286000" indent="0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None/>
              <a:defRPr sz="900">
                <a:solidFill>
                  <a:srgbClr val="003896"/>
                </a:solidFill>
                <a:latin typeface="+mn-lt"/>
                <a:cs typeface="+mn-cs"/>
              </a:defRPr>
            </a:lvl6pPr>
            <a:lvl7pPr marL="2743200" indent="0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None/>
              <a:defRPr sz="900">
                <a:solidFill>
                  <a:srgbClr val="003896"/>
                </a:solidFill>
                <a:latin typeface="+mn-lt"/>
                <a:cs typeface="+mn-cs"/>
              </a:defRPr>
            </a:lvl7pPr>
            <a:lvl8pPr marL="3200400" indent="0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None/>
              <a:defRPr sz="900">
                <a:solidFill>
                  <a:srgbClr val="003896"/>
                </a:solidFill>
                <a:latin typeface="+mn-lt"/>
                <a:cs typeface="+mn-cs"/>
              </a:defRPr>
            </a:lvl8pPr>
            <a:lvl9pPr marL="3657600" indent="0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None/>
              <a:defRPr sz="900">
                <a:solidFill>
                  <a:srgbClr val="003896"/>
                </a:solidFill>
                <a:latin typeface="+mn-lt"/>
                <a:cs typeface="+mn-cs"/>
              </a:defRPr>
            </a:lvl9pPr>
          </a:lstStyle>
          <a:p>
            <a:pPr marL="342900" indent="-342900">
              <a:buAutoNum type="arabicPeriod"/>
            </a:pPr>
            <a:r>
              <a:rPr lang="en-US" dirty="0" smtClean="0"/>
              <a:t>MMS - Manufacturer Message Specification</a:t>
            </a:r>
          </a:p>
          <a:p>
            <a:pPr marL="342900" indent="-342900">
              <a:buAutoNum type="arabicPeriod"/>
            </a:pPr>
            <a:r>
              <a:rPr lang="en-US" dirty="0" smtClean="0"/>
              <a:t>GOOSE – Generic Object Oriented Substation Event</a:t>
            </a: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SMV – Sampled Measure Values</a:t>
            </a:r>
          </a:p>
          <a:p>
            <a:pPr marL="342900" indent="-342900">
              <a:buAutoNum type="arabi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3832208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80728"/>
            <a:ext cx="3008313" cy="454372"/>
          </a:xfrm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Purpose</a:t>
            </a:r>
            <a:endParaRPr lang="en-ZA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MMS</a:t>
            </a:r>
            <a:endParaRPr lang="en-ZA" dirty="0">
              <a:solidFill>
                <a:schemeClr val="bg1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7643192" cy="1755551"/>
          </a:xfrm>
        </p:spPr>
        <p:txBody>
          <a:bodyPr/>
          <a:lstStyle/>
          <a:p>
            <a:pPr marL="342900" indent="-342900">
              <a:buAutoNum type="arabicPeriod"/>
            </a:pPr>
            <a:r>
              <a:rPr lang="en-US" dirty="0"/>
              <a:t>Server/Client type communication</a:t>
            </a:r>
          </a:p>
          <a:p>
            <a:pPr marL="342900" indent="-342900">
              <a:buAutoNum type="arabicPeriod"/>
            </a:pPr>
            <a:r>
              <a:rPr lang="en-US" dirty="0"/>
              <a:t>Used to exchange information between IED’s and SCADAs 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The protocol is mapped on TCP/IP</a:t>
            </a:r>
          </a:p>
          <a:p>
            <a:pPr marL="342900" indent="-342900">
              <a:buAutoNum type="arabicPeriod"/>
            </a:pPr>
            <a:r>
              <a:rPr lang="en-US" dirty="0" smtClean="0"/>
              <a:t>Allows access to server for client to read/write data</a:t>
            </a: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ZA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09 February 2021</a:t>
            </a:r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D23F8A-D13E-436D-B166-F51F3F2B72A3}" type="slidenum">
              <a:rPr lang="en-ZA" smtClean="0"/>
              <a:pPr>
                <a:defRPr/>
              </a:pPr>
              <a:t>3</a:t>
            </a:fld>
            <a:endParaRPr lang="en-ZA"/>
          </a:p>
        </p:txBody>
      </p:sp>
      <p:sp>
        <p:nvSpPr>
          <p:cNvPr id="9" name="Title 1"/>
          <p:cNvSpPr txBox="1">
            <a:spLocks/>
          </p:cNvSpPr>
          <p:nvPr/>
        </p:nvSpPr>
        <p:spPr bwMode="auto">
          <a:xfrm>
            <a:off x="497515" y="3190652"/>
            <a:ext cx="3008313" cy="454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4572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9144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13716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18288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dirty="0" smtClean="0">
                <a:solidFill>
                  <a:srgbClr val="002060"/>
                </a:solidFill>
              </a:rPr>
              <a:t>Medium</a:t>
            </a:r>
            <a:endParaRPr lang="en-ZA" dirty="0">
              <a:solidFill>
                <a:srgbClr val="002060"/>
              </a:solidFill>
            </a:endParaRPr>
          </a:p>
        </p:txBody>
      </p:sp>
      <p:sp>
        <p:nvSpPr>
          <p:cNvPr id="10" name="Text Placeholder 3"/>
          <p:cNvSpPr txBox="1">
            <a:spLocks/>
          </p:cNvSpPr>
          <p:nvPr/>
        </p:nvSpPr>
        <p:spPr bwMode="auto">
          <a:xfrm>
            <a:off x="568859" y="3717032"/>
            <a:ext cx="7643192" cy="22099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None/>
              <a:defRPr sz="1400">
                <a:solidFill>
                  <a:srgbClr val="003896"/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None/>
              <a:defRPr sz="1200">
                <a:solidFill>
                  <a:srgbClr val="003896"/>
                </a:solidFill>
                <a:latin typeface="+mn-lt"/>
                <a:cs typeface="+mn-cs"/>
              </a:defRPr>
            </a:lvl2pPr>
            <a:lvl3pPr marL="914400" indent="0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None/>
              <a:defRPr sz="1000">
                <a:solidFill>
                  <a:srgbClr val="003896"/>
                </a:solidFill>
                <a:latin typeface="+mn-lt"/>
                <a:cs typeface="+mn-cs"/>
              </a:defRPr>
            </a:lvl3pPr>
            <a:lvl4pPr marL="1371600" indent="0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None/>
              <a:defRPr sz="900">
                <a:solidFill>
                  <a:srgbClr val="003896"/>
                </a:solidFill>
                <a:latin typeface="+mn-lt"/>
                <a:cs typeface="+mn-cs"/>
              </a:defRPr>
            </a:lvl4pPr>
            <a:lvl5pPr marL="1828800" indent="0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None/>
              <a:defRPr sz="900">
                <a:solidFill>
                  <a:srgbClr val="003896"/>
                </a:solidFill>
                <a:latin typeface="+mn-lt"/>
                <a:cs typeface="+mn-cs"/>
              </a:defRPr>
            </a:lvl5pPr>
            <a:lvl6pPr marL="2286000" indent="0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None/>
              <a:defRPr sz="900">
                <a:solidFill>
                  <a:srgbClr val="003896"/>
                </a:solidFill>
                <a:latin typeface="+mn-lt"/>
                <a:cs typeface="+mn-cs"/>
              </a:defRPr>
            </a:lvl6pPr>
            <a:lvl7pPr marL="2743200" indent="0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None/>
              <a:defRPr sz="900">
                <a:solidFill>
                  <a:srgbClr val="003896"/>
                </a:solidFill>
                <a:latin typeface="+mn-lt"/>
                <a:cs typeface="+mn-cs"/>
              </a:defRPr>
            </a:lvl7pPr>
            <a:lvl8pPr marL="3200400" indent="0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None/>
              <a:defRPr sz="900">
                <a:solidFill>
                  <a:srgbClr val="003896"/>
                </a:solidFill>
                <a:latin typeface="+mn-lt"/>
                <a:cs typeface="+mn-cs"/>
              </a:defRPr>
            </a:lvl8pPr>
            <a:lvl9pPr marL="3657600" indent="0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None/>
              <a:defRPr sz="900">
                <a:solidFill>
                  <a:srgbClr val="003896"/>
                </a:solidFill>
                <a:latin typeface="+mn-lt"/>
                <a:cs typeface="+mn-cs"/>
              </a:defRPr>
            </a:lvl9pPr>
          </a:lstStyle>
          <a:p>
            <a:r>
              <a:rPr lang="en-US" dirty="0" smtClean="0"/>
              <a:t>1. Ethernet</a:t>
            </a:r>
          </a:p>
          <a:p>
            <a:pPr marL="342900" indent="-342900">
              <a:buFontTx/>
              <a:buAutoNum type="arabicPeriod"/>
            </a:pP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23365824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80728"/>
            <a:ext cx="3008313" cy="454372"/>
          </a:xfrm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Purpose</a:t>
            </a:r>
            <a:endParaRPr lang="en-ZA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GOOSE</a:t>
            </a:r>
            <a:endParaRPr lang="en-ZA" dirty="0">
              <a:solidFill>
                <a:schemeClr val="bg1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7643192" cy="2281931"/>
          </a:xfrm>
        </p:spPr>
        <p:txBody>
          <a:bodyPr/>
          <a:lstStyle/>
          <a:p>
            <a:pPr marL="342900" indent="-342900">
              <a:buAutoNum type="arabicPeriod"/>
            </a:pPr>
            <a:r>
              <a:rPr lang="en-US" dirty="0" smtClean="0"/>
              <a:t>Publisher/Subscriber </a:t>
            </a:r>
            <a:r>
              <a:rPr lang="en-US" dirty="0"/>
              <a:t>type </a:t>
            </a:r>
            <a:r>
              <a:rPr lang="en-US" dirty="0" smtClean="0"/>
              <a:t>communication</a:t>
            </a:r>
          </a:p>
          <a:p>
            <a:pPr marL="342900" indent="-342900">
              <a:buAutoNum type="arabicPeriod"/>
            </a:pPr>
            <a:r>
              <a:rPr lang="en-US" dirty="0" smtClean="0"/>
              <a:t>Communication is possible only inside the local network (LAN)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Used to exchange information between </a:t>
            </a:r>
            <a:r>
              <a:rPr lang="en-US" dirty="0" smtClean="0"/>
              <a:t>IED’s </a:t>
            </a:r>
          </a:p>
          <a:p>
            <a:pPr marL="342900" indent="-342900">
              <a:buAutoNum type="arabicPeriod"/>
            </a:pPr>
            <a:r>
              <a:rPr lang="en-US" dirty="0" smtClean="0"/>
              <a:t>It is an event based protocol</a:t>
            </a:r>
          </a:p>
          <a:p>
            <a:pPr marL="342900" indent="-342900">
              <a:buAutoNum type="arabicPeriod"/>
            </a:pPr>
            <a:r>
              <a:rPr lang="en-US" dirty="0" smtClean="0"/>
              <a:t>Publisher periodically sends messages &amp; send burst messages when event occurs</a:t>
            </a:r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ZA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09 February 2021</a:t>
            </a:r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D23F8A-D13E-436D-B166-F51F3F2B72A3}" type="slidenum">
              <a:rPr lang="en-ZA" smtClean="0"/>
              <a:pPr>
                <a:defRPr/>
              </a:pPr>
              <a:t>4</a:t>
            </a:fld>
            <a:endParaRPr lang="en-ZA"/>
          </a:p>
        </p:txBody>
      </p:sp>
      <p:sp>
        <p:nvSpPr>
          <p:cNvPr id="9" name="Title 1"/>
          <p:cNvSpPr txBox="1">
            <a:spLocks/>
          </p:cNvSpPr>
          <p:nvPr/>
        </p:nvSpPr>
        <p:spPr bwMode="auto">
          <a:xfrm>
            <a:off x="497515" y="3645939"/>
            <a:ext cx="3008313" cy="43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4572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9144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13716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18288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dirty="0" smtClean="0">
                <a:solidFill>
                  <a:srgbClr val="002060"/>
                </a:solidFill>
              </a:rPr>
              <a:t>Medium</a:t>
            </a:r>
            <a:endParaRPr lang="en-ZA" dirty="0">
              <a:solidFill>
                <a:srgbClr val="002060"/>
              </a:solidFill>
            </a:endParaRPr>
          </a:p>
        </p:txBody>
      </p:sp>
      <p:sp>
        <p:nvSpPr>
          <p:cNvPr id="10" name="Text Placeholder 3"/>
          <p:cNvSpPr txBox="1">
            <a:spLocks/>
          </p:cNvSpPr>
          <p:nvPr/>
        </p:nvSpPr>
        <p:spPr bwMode="auto">
          <a:xfrm>
            <a:off x="568859" y="4038278"/>
            <a:ext cx="7643192" cy="420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None/>
              <a:defRPr sz="1400">
                <a:solidFill>
                  <a:srgbClr val="003896"/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None/>
              <a:defRPr sz="1200">
                <a:solidFill>
                  <a:srgbClr val="003896"/>
                </a:solidFill>
                <a:latin typeface="+mn-lt"/>
                <a:cs typeface="+mn-cs"/>
              </a:defRPr>
            </a:lvl2pPr>
            <a:lvl3pPr marL="914400" indent="0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None/>
              <a:defRPr sz="1000">
                <a:solidFill>
                  <a:srgbClr val="003896"/>
                </a:solidFill>
                <a:latin typeface="+mn-lt"/>
                <a:cs typeface="+mn-cs"/>
              </a:defRPr>
            </a:lvl3pPr>
            <a:lvl4pPr marL="1371600" indent="0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None/>
              <a:defRPr sz="900">
                <a:solidFill>
                  <a:srgbClr val="003896"/>
                </a:solidFill>
                <a:latin typeface="+mn-lt"/>
                <a:cs typeface="+mn-cs"/>
              </a:defRPr>
            </a:lvl4pPr>
            <a:lvl5pPr marL="1828800" indent="0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None/>
              <a:defRPr sz="900">
                <a:solidFill>
                  <a:srgbClr val="003896"/>
                </a:solidFill>
                <a:latin typeface="+mn-lt"/>
                <a:cs typeface="+mn-cs"/>
              </a:defRPr>
            </a:lvl5pPr>
            <a:lvl6pPr marL="2286000" indent="0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None/>
              <a:defRPr sz="900">
                <a:solidFill>
                  <a:srgbClr val="003896"/>
                </a:solidFill>
                <a:latin typeface="+mn-lt"/>
                <a:cs typeface="+mn-cs"/>
              </a:defRPr>
            </a:lvl6pPr>
            <a:lvl7pPr marL="2743200" indent="0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None/>
              <a:defRPr sz="900">
                <a:solidFill>
                  <a:srgbClr val="003896"/>
                </a:solidFill>
                <a:latin typeface="+mn-lt"/>
                <a:cs typeface="+mn-cs"/>
              </a:defRPr>
            </a:lvl7pPr>
            <a:lvl8pPr marL="3200400" indent="0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None/>
              <a:defRPr sz="900">
                <a:solidFill>
                  <a:srgbClr val="003896"/>
                </a:solidFill>
                <a:latin typeface="+mn-lt"/>
                <a:cs typeface="+mn-cs"/>
              </a:defRPr>
            </a:lvl8pPr>
            <a:lvl9pPr marL="3657600" indent="0" algn="l" rtl="0" eaLnBrk="1" fontAlgn="base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8C7F6D"/>
              </a:buClr>
              <a:buNone/>
              <a:defRPr sz="900">
                <a:solidFill>
                  <a:srgbClr val="003896"/>
                </a:solidFill>
                <a:latin typeface="+mn-lt"/>
                <a:cs typeface="+mn-cs"/>
              </a:defRPr>
            </a:lvl9pPr>
          </a:lstStyle>
          <a:p>
            <a:r>
              <a:rPr lang="en-US" dirty="0" smtClean="0"/>
              <a:t>1. Ethernet</a:t>
            </a:r>
          </a:p>
          <a:p>
            <a:pPr marL="342900" indent="-342900">
              <a:buFontTx/>
              <a:buAutoNum type="arabicPeriod"/>
            </a:pP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26256505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8000" dirty="0" smtClean="0"/>
              <a:t>     Thank You </a:t>
            </a:r>
            <a:endParaRPr lang="en-ZA" sz="8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09</a:t>
            </a:r>
            <a:r>
              <a:rPr lang="en-US" dirty="0" smtClean="0"/>
              <a:t> February 2021</a:t>
            </a:r>
            <a:endParaRPr lang="en-Z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A294FF-9BB9-4EE7-BBDD-374D2EE6265C}" type="slidenum">
              <a:rPr lang="en-ZA" smtClean="0"/>
              <a:pPr>
                <a:defRPr/>
              </a:pPr>
              <a:t>5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263933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c Students Review Template">
  <a:themeElements>
    <a:clrScheme name="">
      <a:dk1>
        <a:srgbClr val="003896"/>
      </a:dk1>
      <a:lt1>
        <a:srgbClr val="FFFFFF"/>
      </a:lt1>
      <a:dk2>
        <a:srgbClr val="FFFFFF"/>
      </a:dk2>
      <a:lt2>
        <a:srgbClr val="DDDDDD"/>
      </a:lt2>
      <a:accent1>
        <a:srgbClr val="003896"/>
      </a:accent1>
      <a:accent2>
        <a:srgbClr val="83725B"/>
      </a:accent2>
      <a:accent3>
        <a:srgbClr val="FFFFFF"/>
      </a:accent3>
      <a:accent4>
        <a:srgbClr val="002E7F"/>
      </a:accent4>
      <a:accent5>
        <a:srgbClr val="AAAEC9"/>
      </a:accent5>
      <a:accent6>
        <a:srgbClr val="766752"/>
      </a:accent6>
      <a:hlink>
        <a:srgbClr val="83725B"/>
      </a:hlink>
      <a:folHlink>
        <a:srgbClr val="858705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00"/>
        </a:dk1>
        <a:lt1>
          <a:srgbClr val="FFFFFF"/>
        </a:lt1>
        <a:dk2>
          <a:srgbClr val="FFFFFF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03896"/>
        </a:dk1>
        <a:lt1>
          <a:srgbClr val="FFFFFF"/>
        </a:lt1>
        <a:dk2>
          <a:srgbClr val="FFFFFF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2E7F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5">
        <a:dk1>
          <a:srgbClr val="003896"/>
        </a:dk1>
        <a:lt1>
          <a:srgbClr val="FFFFFF"/>
        </a:lt1>
        <a:dk2>
          <a:srgbClr val="FFFFFF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2E7F"/>
        </a:accent4>
        <a:accent5>
          <a:srgbClr val="DAEDEF"/>
        </a:accent5>
        <a:accent6>
          <a:srgbClr val="2D2D8A"/>
        </a:accent6>
        <a:hlink>
          <a:srgbClr val="83725B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6">
        <a:dk1>
          <a:srgbClr val="003896"/>
        </a:dk1>
        <a:lt1>
          <a:srgbClr val="FFFFFF"/>
        </a:lt1>
        <a:dk2>
          <a:srgbClr val="FFFFFF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2E7F"/>
        </a:accent4>
        <a:accent5>
          <a:srgbClr val="DAEDEF"/>
        </a:accent5>
        <a:accent6>
          <a:srgbClr val="2D2D8A"/>
        </a:accent6>
        <a:hlink>
          <a:srgbClr val="83725B"/>
        </a:hlink>
        <a:folHlink>
          <a:srgbClr val="85870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Khoro Minimum metadata" ma:contentTypeID="0x0101000D8B3899A4805C44A2FA507CBAF83E58007A63E5F34A1C904ABF73B4A044044531" ma:contentTypeVersion="3" ma:contentTypeDescription="" ma:contentTypeScope="" ma:versionID="17327965f7291ab7bae5024c4d883bde">
  <xsd:schema xmlns:xsd="http://www.w3.org/2001/XMLSchema" xmlns:xs="http://www.w3.org/2001/XMLSchema" xmlns:p="http://schemas.microsoft.com/office/2006/metadata/properties" xmlns:ns2="2c7ddca0-f18f-4514-89ec-cfc256175ba5" targetNamespace="http://schemas.microsoft.com/office/2006/metadata/properties" ma:root="true" ma:fieldsID="7a3511da6a4f6d92aec1b7a4f9927643" ns2:_="">
    <xsd:import namespace="2c7ddca0-f18f-4514-89ec-cfc256175ba5"/>
    <xsd:element name="properties">
      <xsd:complexType>
        <xsd:sequence>
          <xsd:element name="documentManagement">
            <xsd:complexType>
              <xsd:all>
                <xsd:element ref="ns2:Owner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c7ddca0-f18f-4514-89ec-cfc256175ba5" elementFormDefault="qualified">
    <xsd:import namespace="http://schemas.microsoft.com/office/2006/documentManagement/types"/>
    <xsd:import namespace="http://schemas.microsoft.com/office/infopath/2007/PartnerControls"/>
    <xsd:element name="Owner" ma:index="8" ma:displayName="Owner" ma:list="UserInfo" ma:SharePointGroup="0" ma:internalName="Owner" ma:readOnly="false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SharedContentType xmlns="Microsoft.SharePoint.Taxonomy.ContentTypeSync" SourceId="69b1b3ef-f17b-48c7-a7c8-8ad8b283852f" ContentTypeId="0x0101000D8B3899A4805C44A2FA507CBAF83E58" PreviousValue="false"/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Owner xmlns="2c7ddca0-f18f-4514-89ec-cfc256175ba5">
      <UserInfo>
        <DisplayName/>
        <AccountId/>
        <AccountType/>
      </UserInfo>
    </Owner>
  </documentManagement>
</p:properties>
</file>

<file path=customXml/itemProps1.xml><?xml version="1.0" encoding="utf-8"?>
<ds:datastoreItem xmlns:ds="http://schemas.openxmlformats.org/officeDocument/2006/customXml" ds:itemID="{A5974E60-4E64-4BF8-809A-803CB3F5669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c7ddca0-f18f-4514-89ec-cfc256175ba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BD5548A-49CC-4DD3-97A6-ADDB7AC43877}">
  <ds:schemaRefs>
    <ds:schemaRef ds:uri="Microsoft.SharePoint.Taxonomy.ContentTypeSync"/>
  </ds:schemaRefs>
</ds:datastoreItem>
</file>

<file path=customXml/itemProps3.xml><?xml version="1.0" encoding="utf-8"?>
<ds:datastoreItem xmlns:ds="http://schemas.openxmlformats.org/officeDocument/2006/customXml" ds:itemID="{CDE91D45-6C4F-4399-9B6A-D398D837D764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6CA9C866-F84E-4B7A-90D2-1590EA6EFE17}">
  <ds:schemaRefs>
    <ds:schemaRef ds:uri="http://schemas.microsoft.com/office/2006/metadata/properties"/>
    <ds:schemaRef ds:uri="http://purl.org/dc/elements/1.1/"/>
    <ds:schemaRef ds:uri="2c7ddca0-f18f-4514-89ec-cfc256175ba5"/>
    <ds:schemaRef ds:uri="http://purl.org/dc/terms/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Vac Students Review Template</Template>
  <TotalTime>15256</TotalTime>
  <Words>140</Words>
  <Application>Microsoft Office PowerPoint</Application>
  <PresentationFormat>On-screen Show (4:3)</PresentationFormat>
  <Paragraphs>40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Vac Students Review Template</vt:lpstr>
      <vt:lpstr>    IEC 61850:  Communication Protocols</vt:lpstr>
      <vt:lpstr>Purpose</vt:lpstr>
      <vt:lpstr>Purpose</vt:lpstr>
      <vt:lpstr>Purpose</vt:lpstr>
      <vt:lpstr>     </vt:lpstr>
    </vt:vector>
  </TitlesOfParts>
  <Company>Eskom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Vacation Student Review Electrical &amp; C&amp;I CoE</dc:title>
  <dc:creator>Tshego Cornelius</dc:creator>
  <cp:lastModifiedBy>Teboho Lekeno</cp:lastModifiedBy>
  <cp:revision>63</cp:revision>
  <dcterms:created xsi:type="dcterms:W3CDTF">2019-01-11T09:34:09Z</dcterms:created>
  <dcterms:modified xsi:type="dcterms:W3CDTF">2021-02-18T13:47:38Z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0x0101000D8B3899A4805C44A2FA507CBAF83E58007A63E5F34A1C904ABF73B4A044044531</vt:lpwstr>
  </property>
</Properties>
</file>