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Essay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Due Date Monday, 1 April 2019</a:t>
            </a:r>
          </a:p>
          <a:p>
            <a:r>
              <a:rPr lang="en-US" b="1" dirty="0"/>
              <a:t>Essay Question: What is symbolic violence and how does it play itself out in </a:t>
            </a:r>
            <a:r>
              <a:rPr lang="en-US" b="1" dirty="0" smtClean="0"/>
              <a:t>race and class oppression? </a:t>
            </a:r>
            <a:r>
              <a:rPr lang="en-US" b="1" dirty="0"/>
              <a:t>What can be done about it?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677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Info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1500 words </a:t>
            </a:r>
          </a:p>
          <a:p>
            <a:r>
              <a:rPr lang="en-US" dirty="0" smtClean="0"/>
              <a:t>Harvard Referencing (in bibliography and </a:t>
            </a:r>
            <a:r>
              <a:rPr lang="en-US" dirty="0" err="1" smtClean="0"/>
              <a:t>intext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Minimum</a:t>
            </a:r>
            <a:r>
              <a:rPr lang="en-US" dirty="0" smtClean="0"/>
              <a:t> of 7 reliable academic sources </a:t>
            </a:r>
          </a:p>
          <a:p>
            <a:r>
              <a:rPr lang="en-ZA" dirty="0"/>
              <a:t>12pt, double spaced, normal margins. Title page, pages numbered, plagiarism declaration</a:t>
            </a:r>
            <a:r>
              <a:rPr lang="en-ZA" dirty="0" smtClean="0"/>
              <a:t>.</a:t>
            </a:r>
          </a:p>
          <a:p>
            <a:r>
              <a:rPr lang="en-US" dirty="0" smtClean="0"/>
              <a:t>I will be accepting drafts until the </a:t>
            </a:r>
            <a:r>
              <a:rPr lang="en-US" b="1" dirty="0" smtClean="0"/>
              <a:t>20</a:t>
            </a:r>
            <a:r>
              <a:rPr lang="en-US" b="1" baseline="30000" dirty="0" smtClean="0"/>
              <a:t>th</a:t>
            </a:r>
            <a:r>
              <a:rPr lang="en-US" b="1" dirty="0" smtClean="0"/>
              <a:t> of March </a:t>
            </a:r>
            <a:endParaRPr lang="en-ZA" b="1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46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61669"/>
              </p:ext>
            </p:extLst>
          </p:nvPr>
        </p:nvGraphicFramePr>
        <p:xfrm>
          <a:off x="-1" y="112142"/>
          <a:ext cx="12192000" cy="668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89963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</a:t>
                      </a:r>
                      <a:endParaRPr lang="en-ZA" dirty="0"/>
                    </a:p>
                  </a:txBody>
                  <a:tcPr/>
                </a:tc>
              </a:tr>
              <a:tr h="1550726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200 words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States the problem the essay will address, and states its importance.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Locates it within broad literature.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Defines the argument it will make – within the broad topic.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Thesis</a:t>
                      </a:r>
                      <a:r>
                        <a:rPr lang="en-US" sz="1600" baseline="0" dirty="0" smtClean="0"/>
                        <a:t> statement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/10</a:t>
                      </a:r>
                      <a:endParaRPr lang="en-ZA" dirty="0"/>
                    </a:p>
                  </a:txBody>
                  <a:tcPr/>
                </a:tc>
              </a:tr>
              <a:tr h="4226491">
                <a:tc>
                  <a:txBody>
                    <a:bodyPr/>
                    <a:lstStyle/>
                    <a:p>
                      <a:r>
                        <a:rPr lang="en-US" dirty="0" smtClean="0"/>
                        <a:t>Body/Content (Methods</a:t>
                      </a:r>
                      <a:r>
                        <a:rPr lang="en-US" baseline="0" dirty="0" smtClean="0"/>
                        <a:t> and results ) </a:t>
                      </a:r>
                      <a:r>
                        <a:rPr lang="en-US" b="1" baseline="0" dirty="0" smtClean="0"/>
                        <a:t>700 words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TIP: Limit this to 3-4 points to support or refute your argument 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Who </a:t>
                      </a:r>
                      <a:r>
                        <a:rPr lang="en-US" sz="1600" dirty="0" smtClean="0"/>
                        <a:t>has done research in this area? Says how the essay was researched.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Literature [Reviews specific existing literature on the topic, discusses why this essay is limited to certain literature]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Conceptual framework [What sociological concepts, theory or theories are discussed, how are they relevant to argument?]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Empirical [Discuss extent and type of research]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 Describe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literature/concepts/research? [Are Literature, Data and Concepts used accurately].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 What do authors conclude? [Relevance to argument]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/40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25685"/>
              </p:ext>
            </p:extLst>
          </p:nvPr>
        </p:nvGraphicFramePr>
        <p:xfrm>
          <a:off x="-1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97681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Discussion-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350 words</a:t>
                      </a:r>
                      <a:endParaRPr lang="en-Z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Discuss strengths and weaknesses of the findings you’ve presented. (Not your view on the topic!) </a:t>
                      </a:r>
                      <a:endParaRPr lang="en-Z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endParaRPr lang="en-Z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91995"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r>
                        <a:rPr lang="en-US" baseline="0" dirty="0" smtClean="0"/>
                        <a:t>- </a:t>
                      </a:r>
                      <a:r>
                        <a:rPr lang="en-US" b="1" baseline="0" dirty="0" smtClean="0"/>
                        <a:t>200 words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Brief summary of essay and findings.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What recommendation(s) can you make as a result of the study – for practice, policy, further research?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/10</a:t>
                      </a:r>
                      <a:endParaRPr lang="en-ZA" dirty="0"/>
                    </a:p>
                  </a:txBody>
                  <a:tcPr/>
                </a:tc>
              </a:tr>
              <a:tr h="1591995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Referencing</a:t>
                      </a:r>
                      <a:r>
                        <a:rPr lang="en-US" baseline="0" dirty="0" smtClean="0"/>
                        <a:t>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Correctly referenced in line with stated convention.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Evidence of reading beyond that provided.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Pay attention to referencing electronic sources.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/10</a:t>
                      </a:r>
                      <a:endParaRPr lang="en-ZA" dirty="0"/>
                    </a:p>
                  </a:txBody>
                  <a:tcPr/>
                </a:tc>
              </a:tr>
              <a:tr h="13485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</a:t>
                      </a:r>
                      <a:endParaRPr lang="en-ZA" dirty="0" smtClean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Excellent spelling, punctuation and grammar, writing is clear and concise. Care taken with presentation.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/10</a:t>
                      </a:r>
                      <a:endParaRPr lang="en-ZA" dirty="0"/>
                    </a:p>
                  </a:txBody>
                  <a:tcPr/>
                </a:tc>
              </a:tr>
              <a:tr h="13485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Overall%</a:t>
                      </a:r>
                      <a:endParaRPr lang="en-ZA" dirty="0" smtClean="0"/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149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339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First Essay</vt:lpstr>
      <vt:lpstr>Essay Info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Essay</dc:title>
  <dc:creator>Jessica Breakey</dc:creator>
  <cp:lastModifiedBy>Jessica Breakey</cp:lastModifiedBy>
  <cp:revision>4</cp:revision>
  <dcterms:created xsi:type="dcterms:W3CDTF">2019-02-25T09:05:27Z</dcterms:created>
  <dcterms:modified xsi:type="dcterms:W3CDTF">2019-02-25T09:36:18Z</dcterms:modified>
</cp:coreProperties>
</file>