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2"/>
  </p:notesMasterIdLst>
  <p:handoutMasterIdLst>
    <p:handoutMasterId r:id="rId13"/>
  </p:handoutMasterIdLst>
  <p:sldIdLst>
    <p:sldId id="260" r:id="rId2"/>
    <p:sldId id="267" r:id="rId3"/>
    <p:sldId id="263" r:id="rId4"/>
    <p:sldId id="261" r:id="rId5"/>
    <p:sldId id="262" r:id="rId6"/>
    <p:sldId id="258" r:id="rId7"/>
    <p:sldId id="257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2" autoAdjust="0"/>
    <p:restoredTop sz="94664" autoAdjust="0"/>
  </p:normalViewPr>
  <p:slideViewPr>
    <p:cSldViewPr>
      <p:cViewPr>
        <p:scale>
          <a:sx n="100" d="100"/>
          <a:sy n="100" d="100"/>
        </p:scale>
        <p:origin x="-320" y="111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12A3B17-5E69-410C-86E8-7CE884FDE3C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008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9D4EAE0-BDDD-4086-A933-E3AF6994B0E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7044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ZA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8AFA5-46EE-430C-B9B5-4C9CB7C563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4D6FE-2BD2-47A8-BAC1-B61F5BE57C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457200"/>
            <a:ext cx="20002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457200"/>
            <a:ext cx="58483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BC091-0E68-4DB6-A230-5560AE5FFE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5750-5807-42BF-A5FA-60E6F95E73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78B04-46F1-43BA-AA09-55589071FB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3886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86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84B81-81F2-4CFD-B809-F1B0C05613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2DA0E-63C2-42E1-A667-868D6773D7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3DBA2-036A-4128-AFE4-37FD43CAB4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96847-4540-4326-990E-BE30868444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5A149-14AD-430A-9196-6EE60FFEC2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ZA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6D09B-1AF2-4E2D-B1F5-0E335340E6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457200"/>
            <a:ext cx="7848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0"/>
            <a:ext cx="7924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Times New Roman" pitchFamily="18" charset="0"/>
              </a:defRPr>
            </a:lvl1pPr>
          </a:lstStyle>
          <a:p>
            <a:pPr>
              <a:defRPr/>
            </a:pPr>
            <a:fld id="{2E959CA1-999A-4CBB-9032-4A016AF6D7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0" y="0"/>
            <a:ext cx="762000" cy="5791200"/>
            <a:chOff x="0" y="0"/>
            <a:chExt cx="480" cy="3648"/>
          </a:xfrm>
        </p:grpSpPr>
        <p:sp>
          <p:nvSpPr>
            <p:cNvPr id="46088" name="Rectangle 8"/>
            <p:cNvSpPr>
              <a:spLocks noChangeArrowheads="1"/>
            </p:cNvSpPr>
            <p:nvPr userDrawn="1"/>
          </p:nvSpPr>
          <p:spPr bwMode="invGray">
            <a:xfrm flipV="1">
              <a:off x="0" y="2160"/>
              <a:ext cx="480" cy="1488"/>
            </a:xfrm>
            <a:prstGeom prst="rect">
              <a:avLst/>
            </a:prstGeom>
            <a:gradFill rotWithShape="0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eaLnBrk="0" hangingPunct="0"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46089" name="Rectangle 9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2160"/>
            </a:xfrm>
            <a:prstGeom prst="rect">
              <a:avLst/>
            </a:prstGeom>
            <a:solidFill>
              <a:srgbClr val="0000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ZA" dirty="0"/>
            </a:p>
          </p:txBody>
        </p:sp>
      </p:grpSp>
      <p:pic>
        <p:nvPicPr>
          <p:cNvPr id="1032" name="Picture 10" descr="eie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7912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0" descr="eielog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786438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kuda\2013-03-06\67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848600" cy="914400"/>
          </a:xfrm>
        </p:spPr>
        <p:txBody>
          <a:bodyPr/>
          <a:lstStyle/>
          <a:p>
            <a:r>
              <a:rPr lang="en-ZA" dirty="0" smtClean="0"/>
              <a:t>Resistive voltage divider</a:t>
            </a:r>
            <a:endParaRPr lang="en-ZA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7238" r="23262"/>
          <a:stretch>
            <a:fillRect/>
          </a:stretch>
        </p:blipFill>
        <p:spPr>
          <a:xfrm>
            <a:off x="3059832" y="1600200"/>
            <a:ext cx="2592288" cy="48006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52736"/>
            <a:ext cx="653466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89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37" y="764704"/>
            <a:ext cx="8316416" cy="563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/>
          <p:cNvSpPr/>
          <p:nvPr/>
        </p:nvSpPr>
        <p:spPr bwMode="auto">
          <a:xfrm>
            <a:off x="4139952" y="692696"/>
            <a:ext cx="2952328" cy="4176464"/>
          </a:xfrm>
          <a:custGeom>
            <a:avLst/>
            <a:gdLst>
              <a:gd name="connsiteX0" fmla="*/ 1314450 w 2547390"/>
              <a:gd name="connsiteY0" fmla="*/ 3716977 h 3719525"/>
              <a:gd name="connsiteX1" fmla="*/ 1168400 w 2547390"/>
              <a:gd name="connsiteY1" fmla="*/ 3710627 h 3719525"/>
              <a:gd name="connsiteX2" fmla="*/ 1117600 w 2547390"/>
              <a:gd name="connsiteY2" fmla="*/ 3704277 h 3719525"/>
              <a:gd name="connsiteX3" fmla="*/ 1060450 w 2547390"/>
              <a:gd name="connsiteY3" fmla="*/ 3697927 h 3719525"/>
              <a:gd name="connsiteX4" fmla="*/ 914400 w 2547390"/>
              <a:gd name="connsiteY4" fmla="*/ 3691577 h 3719525"/>
              <a:gd name="connsiteX5" fmla="*/ 647700 w 2547390"/>
              <a:gd name="connsiteY5" fmla="*/ 3691577 h 3719525"/>
              <a:gd name="connsiteX6" fmla="*/ 501650 w 2547390"/>
              <a:gd name="connsiteY6" fmla="*/ 3697927 h 3719525"/>
              <a:gd name="connsiteX7" fmla="*/ 127000 w 2547390"/>
              <a:gd name="connsiteY7" fmla="*/ 3710627 h 3719525"/>
              <a:gd name="connsiteX8" fmla="*/ 12700 w 2547390"/>
              <a:gd name="connsiteY8" fmla="*/ 3710627 h 3719525"/>
              <a:gd name="connsiteX9" fmla="*/ 0 w 2547390"/>
              <a:gd name="connsiteY9" fmla="*/ 3672527 h 3719525"/>
              <a:gd name="connsiteX10" fmla="*/ 25400 w 2547390"/>
              <a:gd name="connsiteY10" fmla="*/ 3659827 h 3719525"/>
              <a:gd name="connsiteX11" fmla="*/ 38100 w 2547390"/>
              <a:gd name="connsiteY11" fmla="*/ 3640777 h 3719525"/>
              <a:gd name="connsiteX12" fmla="*/ 63500 w 2547390"/>
              <a:gd name="connsiteY12" fmla="*/ 3634427 h 3719525"/>
              <a:gd name="connsiteX13" fmla="*/ 82550 w 2547390"/>
              <a:gd name="connsiteY13" fmla="*/ 3628077 h 3719525"/>
              <a:gd name="connsiteX14" fmla="*/ 101600 w 2547390"/>
              <a:gd name="connsiteY14" fmla="*/ 3609027 h 3719525"/>
              <a:gd name="connsiteX15" fmla="*/ 139700 w 2547390"/>
              <a:gd name="connsiteY15" fmla="*/ 3583627 h 3719525"/>
              <a:gd name="connsiteX16" fmla="*/ 171450 w 2547390"/>
              <a:gd name="connsiteY16" fmla="*/ 3558227 h 3719525"/>
              <a:gd name="connsiteX17" fmla="*/ 209550 w 2547390"/>
              <a:gd name="connsiteY17" fmla="*/ 3526477 h 3719525"/>
              <a:gd name="connsiteX18" fmla="*/ 228600 w 2547390"/>
              <a:gd name="connsiteY18" fmla="*/ 3520127 h 3719525"/>
              <a:gd name="connsiteX19" fmla="*/ 266700 w 2547390"/>
              <a:gd name="connsiteY19" fmla="*/ 3494727 h 3719525"/>
              <a:gd name="connsiteX20" fmla="*/ 285750 w 2547390"/>
              <a:gd name="connsiteY20" fmla="*/ 3482027 h 3719525"/>
              <a:gd name="connsiteX21" fmla="*/ 311150 w 2547390"/>
              <a:gd name="connsiteY21" fmla="*/ 3482027 h 3719525"/>
              <a:gd name="connsiteX22" fmla="*/ 330200 w 2547390"/>
              <a:gd name="connsiteY22" fmla="*/ 3475677 h 3719525"/>
              <a:gd name="connsiteX23" fmla="*/ 349250 w 2547390"/>
              <a:gd name="connsiteY23" fmla="*/ 3462977 h 3719525"/>
              <a:gd name="connsiteX24" fmla="*/ 387350 w 2547390"/>
              <a:gd name="connsiteY24" fmla="*/ 3450277 h 3719525"/>
              <a:gd name="connsiteX25" fmla="*/ 406400 w 2547390"/>
              <a:gd name="connsiteY25" fmla="*/ 3431227 h 3719525"/>
              <a:gd name="connsiteX26" fmla="*/ 444500 w 2547390"/>
              <a:gd name="connsiteY26" fmla="*/ 3405827 h 3719525"/>
              <a:gd name="connsiteX27" fmla="*/ 482600 w 2547390"/>
              <a:gd name="connsiteY27" fmla="*/ 3374077 h 3719525"/>
              <a:gd name="connsiteX28" fmla="*/ 501650 w 2547390"/>
              <a:gd name="connsiteY28" fmla="*/ 3367727 h 3719525"/>
              <a:gd name="connsiteX29" fmla="*/ 552450 w 2547390"/>
              <a:gd name="connsiteY29" fmla="*/ 3335977 h 3719525"/>
              <a:gd name="connsiteX30" fmla="*/ 571500 w 2547390"/>
              <a:gd name="connsiteY30" fmla="*/ 3329627 h 3719525"/>
              <a:gd name="connsiteX31" fmla="*/ 590550 w 2547390"/>
              <a:gd name="connsiteY31" fmla="*/ 3323277 h 3719525"/>
              <a:gd name="connsiteX32" fmla="*/ 647700 w 2547390"/>
              <a:gd name="connsiteY32" fmla="*/ 3291527 h 3719525"/>
              <a:gd name="connsiteX33" fmla="*/ 666750 w 2547390"/>
              <a:gd name="connsiteY33" fmla="*/ 3285177 h 3719525"/>
              <a:gd name="connsiteX34" fmla="*/ 717550 w 2547390"/>
              <a:gd name="connsiteY34" fmla="*/ 3253427 h 3719525"/>
              <a:gd name="connsiteX35" fmla="*/ 755650 w 2547390"/>
              <a:gd name="connsiteY35" fmla="*/ 3228027 h 3719525"/>
              <a:gd name="connsiteX36" fmla="*/ 800100 w 2547390"/>
              <a:gd name="connsiteY36" fmla="*/ 3208977 h 3719525"/>
              <a:gd name="connsiteX37" fmla="*/ 838200 w 2547390"/>
              <a:gd name="connsiteY37" fmla="*/ 3196277 h 3719525"/>
              <a:gd name="connsiteX38" fmla="*/ 895350 w 2547390"/>
              <a:gd name="connsiteY38" fmla="*/ 3177227 h 3719525"/>
              <a:gd name="connsiteX39" fmla="*/ 914400 w 2547390"/>
              <a:gd name="connsiteY39" fmla="*/ 3164527 h 3719525"/>
              <a:gd name="connsiteX40" fmla="*/ 952500 w 2547390"/>
              <a:gd name="connsiteY40" fmla="*/ 3151827 h 3719525"/>
              <a:gd name="connsiteX41" fmla="*/ 1022350 w 2547390"/>
              <a:gd name="connsiteY41" fmla="*/ 3139127 h 3719525"/>
              <a:gd name="connsiteX42" fmla="*/ 1060450 w 2547390"/>
              <a:gd name="connsiteY42" fmla="*/ 3120077 h 3719525"/>
              <a:gd name="connsiteX43" fmla="*/ 1098550 w 2547390"/>
              <a:gd name="connsiteY43" fmla="*/ 3107377 h 3719525"/>
              <a:gd name="connsiteX44" fmla="*/ 1117600 w 2547390"/>
              <a:gd name="connsiteY44" fmla="*/ 3101027 h 3719525"/>
              <a:gd name="connsiteX45" fmla="*/ 1155700 w 2547390"/>
              <a:gd name="connsiteY45" fmla="*/ 3081977 h 3719525"/>
              <a:gd name="connsiteX46" fmla="*/ 1168400 w 2547390"/>
              <a:gd name="connsiteY46" fmla="*/ 3062927 h 3719525"/>
              <a:gd name="connsiteX47" fmla="*/ 1174750 w 2547390"/>
              <a:gd name="connsiteY47" fmla="*/ 3043877 h 3719525"/>
              <a:gd name="connsiteX48" fmla="*/ 1193800 w 2547390"/>
              <a:gd name="connsiteY48" fmla="*/ 3031177 h 3719525"/>
              <a:gd name="connsiteX49" fmla="*/ 1219200 w 2547390"/>
              <a:gd name="connsiteY49" fmla="*/ 2974027 h 3719525"/>
              <a:gd name="connsiteX50" fmla="*/ 1225550 w 2547390"/>
              <a:gd name="connsiteY50" fmla="*/ 2954977 h 3719525"/>
              <a:gd name="connsiteX51" fmla="*/ 1231900 w 2547390"/>
              <a:gd name="connsiteY51" fmla="*/ 2935927 h 3719525"/>
              <a:gd name="connsiteX52" fmla="*/ 1231900 w 2547390"/>
              <a:gd name="connsiteY52" fmla="*/ 2593027 h 3719525"/>
              <a:gd name="connsiteX53" fmla="*/ 1219200 w 2547390"/>
              <a:gd name="connsiteY53" fmla="*/ 2573977 h 3719525"/>
              <a:gd name="connsiteX54" fmla="*/ 1212850 w 2547390"/>
              <a:gd name="connsiteY54" fmla="*/ 2554927 h 3719525"/>
              <a:gd name="connsiteX55" fmla="*/ 1193800 w 2547390"/>
              <a:gd name="connsiteY55" fmla="*/ 2548577 h 3719525"/>
              <a:gd name="connsiteX56" fmla="*/ 1162050 w 2547390"/>
              <a:gd name="connsiteY56" fmla="*/ 2542227 h 3719525"/>
              <a:gd name="connsiteX57" fmla="*/ 1098550 w 2547390"/>
              <a:gd name="connsiteY57" fmla="*/ 2529527 h 3719525"/>
              <a:gd name="connsiteX58" fmla="*/ 527050 w 2547390"/>
              <a:gd name="connsiteY58" fmla="*/ 2535877 h 3719525"/>
              <a:gd name="connsiteX59" fmla="*/ 387350 w 2547390"/>
              <a:gd name="connsiteY59" fmla="*/ 2523177 h 3719525"/>
              <a:gd name="connsiteX60" fmla="*/ 266700 w 2547390"/>
              <a:gd name="connsiteY60" fmla="*/ 2529527 h 3719525"/>
              <a:gd name="connsiteX61" fmla="*/ 228600 w 2547390"/>
              <a:gd name="connsiteY61" fmla="*/ 2542227 h 3719525"/>
              <a:gd name="connsiteX62" fmla="*/ 95250 w 2547390"/>
              <a:gd name="connsiteY62" fmla="*/ 2535877 h 3719525"/>
              <a:gd name="connsiteX63" fmla="*/ 76200 w 2547390"/>
              <a:gd name="connsiteY63" fmla="*/ 2529527 h 3719525"/>
              <a:gd name="connsiteX64" fmla="*/ 19050 w 2547390"/>
              <a:gd name="connsiteY64" fmla="*/ 2523177 h 3719525"/>
              <a:gd name="connsiteX65" fmla="*/ 6350 w 2547390"/>
              <a:gd name="connsiteY65" fmla="*/ 2504127 h 3719525"/>
              <a:gd name="connsiteX66" fmla="*/ 31750 w 2547390"/>
              <a:gd name="connsiteY66" fmla="*/ 2434277 h 3719525"/>
              <a:gd name="connsiteX67" fmla="*/ 50800 w 2547390"/>
              <a:gd name="connsiteY67" fmla="*/ 2427927 h 3719525"/>
              <a:gd name="connsiteX68" fmla="*/ 107950 w 2547390"/>
              <a:gd name="connsiteY68" fmla="*/ 2402527 h 3719525"/>
              <a:gd name="connsiteX69" fmla="*/ 184150 w 2547390"/>
              <a:gd name="connsiteY69" fmla="*/ 2383477 h 3719525"/>
              <a:gd name="connsiteX70" fmla="*/ 222250 w 2547390"/>
              <a:gd name="connsiteY70" fmla="*/ 2358077 h 3719525"/>
              <a:gd name="connsiteX71" fmla="*/ 241300 w 2547390"/>
              <a:gd name="connsiteY71" fmla="*/ 2345377 h 3719525"/>
              <a:gd name="connsiteX72" fmla="*/ 260350 w 2547390"/>
              <a:gd name="connsiteY72" fmla="*/ 2339027 h 3719525"/>
              <a:gd name="connsiteX73" fmla="*/ 279400 w 2547390"/>
              <a:gd name="connsiteY73" fmla="*/ 2319977 h 3719525"/>
              <a:gd name="connsiteX74" fmla="*/ 323850 w 2547390"/>
              <a:gd name="connsiteY74" fmla="*/ 2294577 h 3719525"/>
              <a:gd name="connsiteX75" fmla="*/ 361950 w 2547390"/>
              <a:gd name="connsiteY75" fmla="*/ 2269177 h 3719525"/>
              <a:gd name="connsiteX76" fmla="*/ 381000 w 2547390"/>
              <a:gd name="connsiteY76" fmla="*/ 2256477 h 3719525"/>
              <a:gd name="connsiteX77" fmla="*/ 400050 w 2547390"/>
              <a:gd name="connsiteY77" fmla="*/ 2250127 h 3719525"/>
              <a:gd name="connsiteX78" fmla="*/ 438150 w 2547390"/>
              <a:gd name="connsiteY78" fmla="*/ 2224727 h 3719525"/>
              <a:gd name="connsiteX79" fmla="*/ 457200 w 2547390"/>
              <a:gd name="connsiteY79" fmla="*/ 2205677 h 3719525"/>
              <a:gd name="connsiteX80" fmla="*/ 476250 w 2547390"/>
              <a:gd name="connsiteY80" fmla="*/ 2180277 h 3719525"/>
              <a:gd name="connsiteX81" fmla="*/ 501650 w 2547390"/>
              <a:gd name="connsiteY81" fmla="*/ 2173927 h 3719525"/>
              <a:gd name="connsiteX82" fmla="*/ 520700 w 2547390"/>
              <a:gd name="connsiteY82" fmla="*/ 2161227 h 3719525"/>
              <a:gd name="connsiteX83" fmla="*/ 584200 w 2547390"/>
              <a:gd name="connsiteY83" fmla="*/ 2142177 h 3719525"/>
              <a:gd name="connsiteX84" fmla="*/ 603250 w 2547390"/>
              <a:gd name="connsiteY84" fmla="*/ 2129477 h 3719525"/>
              <a:gd name="connsiteX85" fmla="*/ 628650 w 2547390"/>
              <a:gd name="connsiteY85" fmla="*/ 2123127 h 3719525"/>
              <a:gd name="connsiteX86" fmla="*/ 666750 w 2547390"/>
              <a:gd name="connsiteY86" fmla="*/ 2110427 h 3719525"/>
              <a:gd name="connsiteX87" fmla="*/ 679450 w 2547390"/>
              <a:gd name="connsiteY87" fmla="*/ 2091377 h 3719525"/>
              <a:gd name="connsiteX88" fmla="*/ 698500 w 2547390"/>
              <a:gd name="connsiteY88" fmla="*/ 2078677 h 3719525"/>
              <a:gd name="connsiteX89" fmla="*/ 704850 w 2547390"/>
              <a:gd name="connsiteY89" fmla="*/ 2059627 h 3719525"/>
              <a:gd name="connsiteX90" fmla="*/ 730250 w 2547390"/>
              <a:gd name="connsiteY90" fmla="*/ 2053277 h 3719525"/>
              <a:gd name="connsiteX91" fmla="*/ 749300 w 2547390"/>
              <a:gd name="connsiteY91" fmla="*/ 2046927 h 3719525"/>
              <a:gd name="connsiteX92" fmla="*/ 768350 w 2547390"/>
              <a:gd name="connsiteY92" fmla="*/ 2034227 h 3719525"/>
              <a:gd name="connsiteX93" fmla="*/ 831850 w 2547390"/>
              <a:gd name="connsiteY93" fmla="*/ 2015177 h 3719525"/>
              <a:gd name="connsiteX94" fmla="*/ 857250 w 2547390"/>
              <a:gd name="connsiteY94" fmla="*/ 2002477 h 3719525"/>
              <a:gd name="connsiteX95" fmla="*/ 895350 w 2547390"/>
              <a:gd name="connsiteY95" fmla="*/ 1996127 h 3719525"/>
              <a:gd name="connsiteX96" fmla="*/ 914400 w 2547390"/>
              <a:gd name="connsiteY96" fmla="*/ 1989777 h 3719525"/>
              <a:gd name="connsiteX97" fmla="*/ 965200 w 2547390"/>
              <a:gd name="connsiteY97" fmla="*/ 1964377 h 3719525"/>
              <a:gd name="connsiteX98" fmla="*/ 984250 w 2547390"/>
              <a:gd name="connsiteY98" fmla="*/ 1951677 h 3719525"/>
              <a:gd name="connsiteX99" fmla="*/ 1009650 w 2547390"/>
              <a:gd name="connsiteY99" fmla="*/ 1945327 h 3719525"/>
              <a:gd name="connsiteX100" fmla="*/ 1035050 w 2547390"/>
              <a:gd name="connsiteY100" fmla="*/ 1932627 h 3719525"/>
              <a:gd name="connsiteX101" fmla="*/ 1054100 w 2547390"/>
              <a:gd name="connsiteY101" fmla="*/ 1926277 h 3719525"/>
              <a:gd name="connsiteX102" fmla="*/ 1079500 w 2547390"/>
              <a:gd name="connsiteY102" fmla="*/ 1913577 h 3719525"/>
              <a:gd name="connsiteX103" fmla="*/ 1136650 w 2547390"/>
              <a:gd name="connsiteY103" fmla="*/ 1900877 h 3719525"/>
              <a:gd name="connsiteX104" fmla="*/ 1155700 w 2547390"/>
              <a:gd name="connsiteY104" fmla="*/ 1894527 h 3719525"/>
              <a:gd name="connsiteX105" fmla="*/ 1193800 w 2547390"/>
              <a:gd name="connsiteY105" fmla="*/ 1875477 h 3719525"/>
              <a:gd name="connsiteX106" fmla="*/ 1225550 w 2547390"/>
              <a:gd name="connsiteY106" fmla="*/ 1831027 h 3719525"/>
              <a:gd name="connsiteX107" fmla="*/ 1231900 w 2547390"/>
              <a:gd name="connsiteY107" fmla="*/ 1811977 h 3719525"/>
              <a:gd name="connsiteX108" fmla="*/ 1244600 w 2547390"/>
              <a:gd name="connsiteY108" fmla="*/ 1716727 h 3719525"/>
              <a:gd name="connsiteX109" fmla="*/ 1250950 w 2547390"/>
              <a:gd name="connsiteY109" fmla="*/ 1697677 h 3719525"/>
              <a:gd name="connsiteX110" fmla="*/ 1257300 w 2547390"/>
              <a:gd name="connsiteY110" fmla="*/ 1665927 h 3719525"/>
              <a:gd name="connsiteX111" fmla="*/ 1263650 w 2547390"/>
              <a:gd name="connsiteY111" fmla="*/ 1627827 h 3719525"/>
              <a:gd name="connsiteX112" fmla="*/ 1276350 w 2547390"/>
              <a:gd name="connsiteY112" fmla="*/ 1564327 h 3719525"/>
              <a:gd name="connsiteX113" fmla="*/ 1289050 w 2547390"/>
              <a:gd name="connsiteY113" fmla="*/ 1500827 h 3719525"/>
              <a:gd name="connsiteX114" fmla="*/ 1289050 w 2547390"/>
              <a:gd name="connsiteY114" fmla="*/ 1291277 h 3719525"/>
              <a:gd name="connsiteX115" fmla="*/ 1270000 w 2547390"/>
              <a:gd name="connsiteY115" fmla="*/ 1284927 h 3719525"/>
              <a:gd name="connsiteX116" fmla="*/ 1238250 w 2547390"/>
              <a:gd name="connsiteY116" fmla="*/ 1259527 h 3719525"/>
              <a:gd name="connsiteX117" fmla="*/ 139700 w 2547390"/>
              <a:gd name="connsiteY117" fmla="*/ 1253177 h 3719525"/>
              <a:gd name="connsiteX118" fmla="*/ 120650 w 2547390"/>
              <a:gd name="connsiteY118" fmla="*/ 1246827 h 3719525"/>
              <a:gd name="connsiteX119" fmla="*/ 82550 w 2547390"/>
              <a:gd name="connsiteY119" fmla="*/ 1221427 h 3719525"/>
              <a:gd name="connsiteX120" fmla="*/ 69850 w 2547390"/>
              <a:gd name="connsiteY120" fmla="*/ 1202377 h 3719525"/>
              <a:gd name="connsiteX121" fmla="*/ 114300 w 2547390"/>
              <a:gd name="connsiteY121" fmla="*/ 1151577 h 3719525"/>
              <a:gd name="connsiteX122" fmla="*/ 133350 w 2547390"/>
              <a:gd name="connsiteY122" fmla="*/ 1138877 h 3719525"/>
              <a:gd name="connsiteX123" fmla="*/ 152400 w 2547390"/>
              <a:gd name="connsiteY123" fmla="*/ 1126177 h 3719525"/>
              <a:gd name="connsiteX124" fmla="*/ 190500 w 2547390"/>
              <a:gd name="connsiteY124" fmla="*/ 1113477 h 3719525"/>
              <a:gd name="connsiteX125" fmla="*/ 209550 w 2547390"/>
              <a:gd name="connsiteY125" fmla="*/ 1107127 h 3719525"/>
              <a:gd name="connsiteX126" fmla="*/ 247650 w 2547390"/>
              <a:gd name="connsiteY126" fmla="*/ 1088077 h 3719525"/>
              <a:gd name="connsiteX127" fmla="*/ 292100 w 2547390"/>
              <a:gd name="connsiteY127" fmla="*/ 1056327 h 3719525"/>
              <a:gd name="connsiteX128" fmla="*/ 317500 w 2547390"/>
              <a:gd name="connsiteY128" fmla="*/ 1043627 h 3719525"/>
              <a:gd name="connsiteX129" fmla="*/ 349250 w 2547390"/>
              <a:gd name="connsiteY129" fmla="*/ 1037277 h 3719525"/>
              <a:gd name="connsiteX130" fmla="*/ 368300 w 2547390"/>
              <a:gd name="connsiteY130" fmla="*/ 1024577 h 3719525"/>
              <a:gd name="connsiteX131" fmla="*/ 381000 w 2547390"/>
              <a:gd name="connsiteY131" fmla="*/ 1005527 h 3719525"/>
              <a:gd name="connsiteX132" fmla="*/ 406400 w 2547390"/>
              <a:gd name="connsiteY132" fmla="*/ 999177 h 3719525"/>
              <a:gd name="connsiteX133" fmla="*/ 425450 w 2547390"/>
              <a:gd name="connsiteY133" fmla="*/ 992827 h 3719525"/>
              <a:gd name="connsiteX134" fmla="*/ 463550 w 2547390"/>
              <a:gd name="connsiteY134" fmla="*/ 967427 h 3719525"/>
              <a:gd name="connsiteX135" fmla="*/ 495300 w 2547390"/>
              <a:gd name="connsiteY135" fmla="*/ 942027 h 3719525"/>
              <a:gd name="connsiteX136" fmla="*/ 533400 w 2547390"/>
              <a:gd name="connsiteY136" fmla="*/ 916627 h 3719525"/>
              <a:gd name="connsiteX137" fmla="*/ 552450 w 2547390"/>
              <a:gd name="connsiteY137" fmla="*/ 903927 h 3719525"/>
              <a:gd name="connsiteX138" fmla="*/ 577850 w 2547390"/>
              <a:gd name="connsiteY138" fmla="*/ 891227 h 3719525"/>
              <a:gd name="connsiteX139" fmla="*/ 615950 w 2547390"/>
              <a:gd name="connsiteY139" fmla="*/ 865827 h 3719525"/>
              <a:gd name="connsiteX140" fmla="*/ 654050 w 2547390"/>
              <a:gd name="connsiteY140" fmla="*/ 834077 h 3719525"/>
              <a:gd name="connsiteX141" fmla="*/ 679450 w 2547390"/>
              <a:gd name="connsiteY141" fmla="*/ 827727 h 3719525"/>
              <a:gd name="connsiteX142" fmla="*/ 723900 w 2547390"/>
              <a:gd name="connsiteY142" fmla="*/ 815027 h 3719525"/>
              <a:gd name="connsiteX143" fmla="*/ 774700 w 2547390"/>
              <a:gd name="connsiteY143" fmla="*/ 789627 h 3719525"/>
              <a:gd name="connsiteX144" fmla="*/ 806450 w 2547390"/>
              <a:gd name="connsiteY144" fmla="*/ 770577 h 3719525"/>
              <a:gd name="connsiteX145" fmla="*/ 825500 w 2547390"/>
              <a:gd name="connsiteY145" fmla="*/ 764227 h 3719525"/>
              <a:gd name="connsiteX146" fmla="*/ 844550 w 2547390"/>
              <a:gd name="connsiteY146" fmla="*/ 751527 h 3719525"/>
              <a:gd name="connsiteX147" fmla="*/ 876300 w 2547390"/>
              <a:gd name="connsiteY147" fmla="*/ 745177 h 3719525"/>
              <a:gd name="connsiteX148" fmla="*/ 927100 w 2547390"/>
              <a:gd name="connsiteY148" fmla="*/ 713427 h 3719525"/>
              <a:gd name="connsiteX149" fmla="*/ 946150 w 2547390"/>
              <a:gd name="connsiteY149" fmla="*/ 700727 h 3719525"/>
              <a:gd name="connsiteX150" fmla="*/ 965200 w 2547390"/>
              <a:gd name="connsiteY150" fmla="*/ 694377 h 3719525"/>
              <a:gd name="connsiteX151" fmla="*/ 990600 w 2547390"/>
              <a:gd name="connsiteY151" fmla="*/ 681677 h 3719525"/>
              <a:gd name="connsiteX152" fmla="*/ 1035050 w 2547390"/>
              <a:gd name="connsiteY152" fmla="*/ 662627 h 3719525"/>
              <a:gd name="connsiteX153" fmla="*/ 1073150 w 2547390"/>
              <a:gd name="connsiteY153" fmla="*/ 643577 h 3719525"/>
              <a:gd name="connsiteX154" fmla="*/ 1136650 w 2547390"/>
              <a:gd name="connsiteY154" fmla="*/ 624527 h 3719525"/>
              <a:gd name="connsiteX155" fmla="*/ 1155700 w 2547390"/>
              <a:gd name="connsiteY155" fmla="*/ 611827 h 3719525"/>
              <a:gd name="connsiteX156" fmla="*/ 1193800 w 2547390"/>
              <a:gd name="connsiteY156" fmla="*/ 599127 h 3719525"/>
              <a:gd name="connsiteX157" fmla="*/ 1206500 w 2547390"/>
              <a:gd name="connsiteY157" fmla="*/ 580077 h 3719525"/>
              <a:gd name="connsiteX158" fmla="*/ 1219200 w 2547390"/>
              <a:gd name="connsiteY158" fmla="*/ 535627 h 3719525"/>
              <a:gd name="connsiteX159" fmla="*/ 1231900 w 2547390"/>
              <a:gd name="connsiteY159" fmla="*/ 497527 h 3719525"/>
              <a:gd name="connsiteX160" fmla="*/ 1244600 w 2547390"/>
              <a:gd name="connsiteY160" fmla="*/ 389577 h 3719525"/>
              <a:gd name="connsiteX161" fmla="*/ 1250950 w 2547390"/>
              <a:gd name="connsiteY161" fmla="*/ 294327 h 3719525"/>
              <a:gd name="connsiteX162" fmla="*/ 1263650 w 2547390"/>
              <a:gd name="connsiteY162" fmla="*/ 211777 h 3719525"/>
              <a:gd name="connsiteX163" fmla="*/ 1270000 w 2547390"/>
              <a:gd name="connsiteY163" fmla="*/ 192727 h 3719525"/>
              <a:gd name="connsiteX164" fmla="*/ 1289050 w 2547390"/>
              <a:gd name="connsiteY164" fmla="*/ 180027 h 3719525"/>
              <a:gd name="connsiteX165" fmla="*/ 1346200 w 2547390"/>
              <a:gd name="connsiteY165" fmla="*/ 154627 h 3719525"/>
              <a:gd name="connsiteX166" fmla="*/ 1371600 w 2547390"/>
              <a:gd name="connsiteY166" fmla="*/ 116527 h 3719525"/>
              <a:gd name="connsiteX167" fmla="*/ 1422400 w 2547390"/>
              <a:gd name="connsiteY167" fmla="*/ 91127 h 3719525"/>
              <a:gd name="connsiteX168" fmla="*/ 1454150 w 2547390"/>
              <a:gd name="connsiteY168" fmla="*/ 84777 h 3719525"/>
              <a:gd name="connsiteX169" fmla="*/ 1517650 w 2547390"/>
              <a:gd name="connsiteY169" fmla="*/ 65727 h 3719525"/>
              <a:gd name="connsiteX170" fmla="*/ 1593850 w 2547390"/>
              <a:gd name="connsiteY170" fmla="*/ 53027 h 3719525"/>
              <a:gd name="connsiteX171" fmla="*/ 1631950 w 2547390"/>
              <a:gd name="connsiteY171" fmla="*/ 40327 h 3719525"/>
              <a:gd name="connsiteX172" fmla="*/ 1720850 w 2547390"/>
              <a:gd name="connsiteY172" fmla="*/ 27627 h 3719525"/>
              <a:gd name="connsiteX173" fmla="*/ 1816100 w 2547390"/>
              <a:gd name="connsiteY173" fmla="*/ 14927 h 3719525"/>
              <a:gd name="connsiteX174" fmla="*/ 2019300 w 2547390"/>
              <a:gd name="connsiteY174" fmla="*/ 8577 h 3719525"/>
              <a:gd name="connsiteX175" fmla="*/ 2286000 w 2547390"/>
              <a:gd name="connsiteY175" fmla="*/ 8577 h 3719525"/>
              <a:gd name="connsiteX176" fmla="*/ 2336800 w 2547390"/>
              <a:gd name="connsiteY176" fmla="*/ 21277 h 3719525"/>
              <a:gd name="connsiteX177" fmla="*/ 2419350 w 2547390"/>
              <a:gd name="connsiteY177" fmla="*/ 33977 h 3719525"/>
              <a:gd name="connsiteX178" fmla="*/ 2438400 w 2547390"/>
              <a:gd name="connsiteY178" fmla="*/ 27627 h 3719525"/>
              <a:gd name="connsiteX179" fmla="*/ 2457450 w 2547390"/>
              <a:gd name="connsiteY179" fmla="*/ 14927 h 3719525"/>
              <a:gd name="connsiteX180" fmla="*/ 2482850 w 2547390"/>
              <a:gd name="connsiteY180" fmla="*/ 21277 h 3719525"/>
              <a:gd name="connsiteX181" fmla="*/ 2520950 w 2547390"/>
              <a:gd name="connsiteY181" fmla="*/ 33977 h 3719525"/>
              <a:gd name="connsiteX182" fmla="*/ 2533650 w 2547390"/>
              <a:gd name="connsiteY182" fmla="*/ 72077 h 3719525"/>
              <a:gd name="connsiteX183" fmla="*/ 2540000 w 2547390"/>
              <a:gd name="connsiteY183" fmla="*/ 91127 h 3719525"/>
              <a:gd name="connsiteX184" fmla="*/ 2540000 w 2547390"/>
              <a:gd name="connsiteY184" fmla="*/ 268927 h 3719525"/>
              <a:gd name="connsiteX185" fmla="*/ 2533650 w 2547390"/>
              <a:gd name="connsiteY185" fmla="*/ 287977 h 3719525"/>
              <a:gd name="connsiteX186" fmla="*/ 2527300 w 2547390"/>
              <a:gd name="connsiteY186" fmla="*/ 351477 h 3719525"/>
              <a:gd name="connsiteX187" fmla="*/ 2514600 w 2547390"/>
              <a:gd name="connsiteY187" fmla="*/ 611827 h 3719525"/>
              <a:gd name="connsiteX188" fmla="*/ 2508250 w 2547390"/>
              <a:gd name="connsiteY188" fmla="*/ 688027 h 3719525"/>
              <a:gd name="connsiteX189" fmla="*/ 2520950 w 2547390"/>
              <a:gd name="connsiteY189" fmla="*/ 789627 h 3719525"/>
              <a:gd name="connsiteX190" fmla="*/ 2527300 w 2547390"/>
              <a:gd name="connsiteY190" fmla="*/ 865827 h 3719525"/>
              <a:gd name="connsiteX191" fmla="*/ 2520950 w 2547390"/>
              <a:gd name="connsiteY191" fmla="*/ 1335727 h 371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2547390" h="3719525">
                <a:moveTo>
                  <a:pt x="1314450" y="3716977"/>
                </a:moveTo>
                <a:cubicBezTo>
                  <a:pt x="1265767" y="3714860"/>
                  <a:pt x="1217028" y="3713764"/>
                  <a:pt x="1168400" y="3710627"/>
                </a:cubicBezTo>
                <a:cubicBezTo>
                  <a:pt x="1151370" y="3709528"/>
                  <a:pt x="1134548" y="3706271"/>
                  <a:pt x="1117600" y="3704277"/>
                </a:cubicBezTo>
                <a:cubicBezTo>
                  <a:pt x="1098564" y="3702037"/>
                  <a:pt x="1079580" y="3699123"/>
                  <a:pt x="1060450" y="3697927"/>
                </a:cubicBezTo>
                <a:cubicBezTo>
                  <a:pt x="1011816" y="3694887"/>
                  <a:pt x="963083" y="3693694"/>
                  <a:pt x="914400" y="3691577"/>
                </a:cubicBezTo>
                <a:cubicBezTo>
                  <a:pt x="790708" y="3660654"/>
                  <a:pt x="893224" y="3680902"/>
                  <a:pt x="647700" y="3691577"/>
                </a:cubicBezTo>
                <a:lnTo>
                  <a:pt x="501650" y="3697927"/>
                </a:lnTo>
                <a:lnTo>
                  <a:pt x="127000" y="3710627"/>
                </a:lnTo>
                <a:cubicBezTo>
                  <a:pt x="91867" y="3716482"/>
                  <a:pt x="46087" y="3727320"/>
                  <a:pt x="12700" y="3710627"/>
                </a:cubicBezTo>
                <a:cubicBezTo>
                  <a:pt x="726" y="3704640"/>
                  <a:pt x="0" y="3672527"/>
                  <a:pt x="0" y="3672527"/>
                </a:cubicBezTo>
                <a:cubicBezTo>
                  <a:pt x="8467" y="3668294"/>
                  <a:pt x="18128" y="3665887"/>
                  <a:pt x="25400" y="3659827"/>
                </a:cubicBezTo>
                <a:cubicBezTo>
                  <a:pt x="31263" y="3654941"/>
                  <a:pt x="31750" y="3645010"/>
                  <a:pt x="38100" y="3640777"/>
                </a:cubicBezTo>
                <a:cubicBezTo>
                  <a:pt x="45362" y="3635936"/>
                  <a:pt x="55109" y="3636825"/>
                  <a:pt x="63500" y="3634427"/>
                </a:cubicBezTo>
                <a:cubicBezTo>
                  <a:pt x="69936" y="3632588"/>
                  <a:pt x="76200" y="3630194"/>
                  <a:pt x="82550" y="3628077"/>
                </a:cubicBezTo>
                <a:cubicBezTo>
                  <a:pt x="88900" y="3621727"/>
                  <a:pt x="94511" y="3614540"/>
                  <a:pt x="101600" y="3609027"/>
                </a:cubicBezTo>
                <a:cubicBezTo>
                  <a:pt x="113648" y="3599656"/>
                  <a:pt x="139700" y="3583627"/>
                  <a:pt x="139700" y="3583627"/>
                </a:cubicBezTo>
                <a:cubicBezTo>
                  <a:pt x="161109" y="3551514"/>
                  <a:pt x="140778" y="3573563"/>
                  <a:pt x="171450" y="3558227"/>
                </a:cubicBezTo>
                <a:cubicBezTo>
                  <a:pt x="213001" y="3537452"/>
                  <a:pt x="167419" y="3554564"/>
                  <a:pt x="209550" y="3526477"/>
                </a:cubicBezTo>
                <a:cubicBezTo>
                  <a:pt x="215119" y="3522764"/>
                  <a:pt x="222749" y="3523378"/>
                  <a:pt x="228600" y="3520127"/>
                </a:cubicBezTo>
                <a:cubicBezTo>
                  <a:pt x="241943" y="3512714"/>
                  <a:pt x="254000" y="3503194"/>
                  <a:pt x="266700" y="3494727"/>
                </a:cubicBezTo>
                <a:lnTo>
                  <a:pt x="285750" y="3482027"/>
                </a:lnTo>
                <a:cubicBezTo>
                  <a:pt x="312487" y="3441922"/>
                  <a:pt x="284413" y="3471332"/>
                  <a:pt x="311150" y="3482027"/>
                </a:cubicBezTo>
                <a:cubicBezTo>
                  <a:pt x="317365" y="3484513"/>
                  <a:pt x="324213" y="3478670"/>
                  <a:pt x="330200" y="3475677"/>
                </a:cubicBezTo>
                <a:cubicBezTo>
                  <a:pt x="337026" y="3472264"/>
                  <a:pt x="342276" y="3466077"/>
                  <a:pt x="349250" y="3462977"/>
                </a:cubicBezTo>
                <a:cubicBezTo>
                  <a:pt x="361483" y="3457540"/>
                  <a:pt x="387350" y="3450277"/>
                  <a:pt x="387350" y="3450277"/>
                </a:cubicBezTo>
                <a:cubicBezTo>
                  <a:pt x="393700" y="3443927"/>
                  <a:pt x="399311" y="3436740"/>
                  <a:pt x="406400" y="3431227"/>
                </a:cubicBezTo>
                <a:cubicBezTo>
                  <a:pt x="418448" y="3421856"/>
                  <a:pt x="433707" y="3416620"/>
                  <a:pt x="444500" y="3405827"/>
                </a:cubicBezTo>
                <a:cubicBezTo>
                  <a:pt x="458544" y="3391783"/>
                  <a:pt x="464919" y="3382918"/>
                  <a:pt x="482600" y="3374077"/>
                </a:cubicBezTo>
                <a:cubicBezTo>
                  <a:pt x="488587" y="3371084"/>
                  <a:pt x="495300" y="3369844"/>
                  <a:pt x="501650" y="3367727"/>
                </a:cubicBezTo>
                <a:cubicBezTo>
                  <a:pt x="521776" y="3337538"/>
                  <a:pt x="507110" y="3351090"/>
                  <a:pt x="552450" y="3335977"/>
                </a:cubicBezTo>
                <a:lnTo>
                  <a:pt x="571500" y="3329627"/>
                </a:lnTo>
                <a:lnTo>
                  <a:pt x="590550" y="3323277"/>
                </a:lnTo>
                <a:cubicBezTo>
                  <a:pt x="619066" y="3294761"/>
                  <a:pt x="601081" y="3307067"/>
                  <a:pt x="647700" y="3291527"/>
                </a:cubicBezTo>
                <a:lnTo>
                  <a:pt x="666750" y="3285177"/>
                </a:lnTo>
                <a:cubicBezTo>
                  <a:pt x="697215" y="3239480"/>
                  <a:pt x="654074" y="3295744"/>
                  <a:pt x="717550" y="3253427"/>
                </a:cubicBezTo>
                <a:cubicBezTo>
                  <a:pt x="730250" y="3244960"/>
                  <a:pt x="741170" y="3232854"/>
                  <a:pt x="755650" y="3228027"/>
                </a:cubicBezTo>
                <a:cubicBezTo>
                  <a:pt x="816971" y="3207587"/>
                  <a:pt x="721633" y="3240364"/>
                  <a:pt x="800100" y="3208977"/>
                </a:cubicBezTo>
                <a:cubicBezTo>
                  <a:pt x="812529" y="3204005"/>
                  <a:pt x="827061" y="3203703"/>
                  <a:pt x="838200" y="3196277"/>
                </a:cubicBezTo>
                <a:cubicBezTo>
                  <a:pt x="867963" y="3176435"/>
                  <a:pt x="849722" y="3184832"/>
                  <a:pt x="895350" y="3177227"/>
                </a:cubicBezTo>
                <a:cubicBezTo>
                  <a:pt x="901700" y="3172994"/>
                  <a:pt x="907426" y="3167627"/>
                  <a:pt x="914400" y="3164527"/>
                </a:cubicBezTo>
                <a:cubicBezTo>
                  <a:pt x="926633" y="3159090"/>
                  <a:pt x="939248" y="3153720"/>
                  <a:pt x="952500" y="3151827"/>
                </a:cubicBezTo>
                <a:cubicBezTo>
                  <a:pt x="988474" y="3146688"/>
                  <a:pt x="992410" y="3147681"/>
                  <a:pt x="1022350" y="3139127"/>
                </a:cubicBezTo>
                <a:cubicBezTo>
                  <a:pt x="1070983" y="3125232"/>
                  <a:pt x="1010356" y="3142341"/>
                  <a:pt x="1060450" y="3120077"/>
                </a:cubicBezTo>
                <a:cubicBezTo>
                  <a:pt x="1072683" y="3114640"/>
                  <a:pt x="1085850" y="3111610"/>
                  <a:pt x="1098550" y="3107377"/>
                </a:cubicBezTo>
                <a:cubicBezTo>
                  <a:pt x="1104900" y="3105260"/>
                  <a:pt x="1112031" y="3104740"/>
                  <a:pt x="1117600" y="3101027"/>
                </a:cubicBezTo>
                <a:cubicBezTo>
                  <a:pt x="1142219" y="3084614"/>
                  <a:pt x="1129410" y="3090740"/>
                  <a:pt x="1155700" y="3081977"/>
                </a:cubicBezTo>
                <a:cubicBezTo>
                  <a:pt x="1159933" y="3075627"/>
                  <a:pt x="1164987" y="3069753"/>
                  <a:pt x="1168400" y="3062927"/>
                </a:cubicBezTo>
                <a:cubicBezTo>
                  <a:pt x="1171393" y="3056940"/>
                  <a:pt x="1170569" y="3049104"/>
                  <a:pt x="1174750" y="3043877"/>
                </a:cubicBezTo>
                <a:cubicBezTo>
                  <a:pt x="1179518" y="3037918"/>
                  <a:pt x="1187450" y="3035410"/>
                  <a:pt x="1193800" y="3031177"/>
                </a:cubicBezTo>
                <a:cubicBezTo>
                  <a:pt x="1213926" y="3000988"/>
                  <a:pt x="1204087" y="3019367"/>
                  <a:pt x="1219200" y="2974027"/>
                </a:cubicBezTo>
                <a:lnTo>
                  <a:pt x="1225550" y="2954977"/>
                </a:lnTo>
                <a:lnTo>
                  <a:pt x="1231900" y="2935927"/>
                </a:lnTo>
                <a:cubicBezTo>
                  <a:pt x="1238084" y="2799876"/>
                  <a:pt x="1244421" y="2739100"/>
                  <a:pt x="1231900" y="2593027"/>
                </a:cubicBezTo>
                <a:cubicBezTo>
                  <a:pt x="1231248" y="2585423"/>
                  <a:pt x="1222613" y="2580803"/>
                  <a:pt x="1219200" y="2573977"/>
                </a:cubicBezTo>
                <a:cubicBezTo>
                  <a:pt x="1216207" y="2567990"/>
                  <a:pt x="1217583" y="2559660"/>
                  <a:pt x="1212850" y="2554927"/>
                </a:cubicBezTo>
                <a:cubicBezTo>
                  <a:pt x="1208117" y="2550194"/>
                  <a:pt x="1200294" y="2550200"/>
                  <a:pt x="1193800" y="2548577"/>
                </a:cubicBezTo>
                <a:cubicBezTo>
                  <a:pt x="1183329" y="2545959"/>
                  <a:pt x="1172586" y="2544568"/>
                  <a:pt x="1162050" y="2542227"/>
                </a:cubicBezTo>
                <a:cubicBezTo>
                  <a:pt x="1105214" y="2529597"/>
                  <a:pt x="1173208" y="2541970"/>
                  <a:pt x="1098550" y="2529527"/>
                </a:cubicBezTo>
                <a:cubicBezTo>
                  <a:pt x="818401" y="2545535"/>
                  <a:pt x="858937" y="2548808"/>
                  <a:pt x="527050" y="2535877"/>
                </a:cubicBezTo>
                <a:cubicBezTo>
                  <a:pt x="480327" y="2534057"/>
                  <a:pt x="387350" y="2523177"/>
                  <a:pt x="387350" y="2523177"/>
                </a:cubicBezTo>
                <a:cubicBezTo>
                  <a:pt x="347133" y="2525294"/>
                  <a:pt x="306685" y="2524729"/>
                  <a:pt x="266700" y="2529527"/>
                </a:cubicBezTo>
                <a:cubicBezTo>
                  <a:pt x="253408" y="2531122"/>
                  <a:pt x="228600" y="2542227"/>
                  <a:pt x="228600" y="2542227"/>
                </a:cubicBezTo>
                <a:cubicBezTo>
                  <a:pt x="184150" y="2540110"/>
                  <a:pt x="139597" y="2539573"/>
                  <a:pt x="95250" y="2535877"/>
                </a:cubicBezTo>
                <a:cubicBezTo>
                  <a:pt x="88580" y="2535321"/>
                  <a:pt x="82802" y="2530627"/>
                  <a:pt x="76200" y="2529527"/>
                </a:cubicBezTo>
                <a:cubicBezTo>
                  <a:pt x="57294" y="2526376"/>
                  <a:pt x="38100" y="2525294"/>
                  <a:pt x="19050" y="2523177"/>
                </a:cubicBezTo>
                <a:cubicBezTo>
                  <a:pt x="14817" y="2516827"/>
                  <a:pt x="7041" y="2511727"/>
                  <a:pt x="6350" y="2504127"/>
                </a:cubicBezTo>
                <a:cubicBezTo>
                  <a:pt x="3348" y="2471104"/>
                  <a:pt x="6141" y="2451350"/>
                  <a:pt x="31750" y="2434277"/>
                </a:cubicBezTo>
                <a:cubicBezTo>
                  <a:pt x="37319" y="2430564"/>
                  <a:pt x="44813" y="2430920"/>
                  <a:pt x="50800" y="2427927"/>
                </a:cubicBezTo>
                <a:cubicBezTo>
                  <a:pt x="83159" y="2411747"/>
                  <a:pt x="58803" y="2410718"/>
                  <a:pt x="107950" y="2402527"/>
                </a:cubicBezTo>
                <a:cubicBezTo>
                  <a:pt x="126994" y="2399353"/>
                  <a:pt x="167379" y="2394658"/>
                  <a:pt x="184150" y="2383477"/>
                </a:cubicBezTo>
                <a:lnTo>
                  <a:pt x="222250" y="2358077"/>
                </a:lnTo>
                <a:cubicBezTo>
                  <a:pt x="228600" y="2353844"/>
                  <a:pt x="234060" y="2347790"/>
                  <a:pt x="241300" y="2345377"/>
                </a:cubicBezTo>
                <a:lnTo>
                  <a:pt x="260350" y="2339027"/>
                </a:lnTo>
                <a:cubicBezTo>
                  <a:pt x="266700" y="2332677"/>
                  <a:pt x="272501" y="2325726"/>
                  <a:pt x="279400" y="2319977"/>
                </a:cubicBezTo>
                <a:cubicBezTo>
                  <a:pt x="298228" y="2304287"/>
                  <a:pt x="301668" y="2307886"/>
                  <a:pt x="323850" y="2294577"/>
                </a:cubicBezTo>
                <a:cubicBezTo>
                  <a:pt x="336938" y="2286724"/>
                  <a:pt x="349250" y="2277644"/>
                  <a:pt x="361950" y="2269177"/>
                </a:cubicBezTo>
                <a:cubicBezTo>
                  <a:pt x="368300" y="2264944"/>
                  <a:pt x="373760" y="2258890"/>
                  <a:pt x="381000" y="2256477"/>
                </a:cubicBezTo>
                <a:lnTo>
                  <a:pt x="400050" y="2250127"/>
                </a:lnTo>
                <a:cubicBezTo>
                  <a:pt x="460821" y="2189356"/>
                  <a:pt x="383011" y="2261486"/>
                  <a:pt x="438150" y="2224727"/>
                </a:cubicBezTo>
                <a:cubicBezTo>
                  <a:pt x="445622" y="2219746"/>
                  <a:pt x="451356" y="2212495"/>
                  <a:pt x="457200" y="2205677"/>
                </a:cubicBezTo>
                <a:cubicBezTo>
                  <a:pt x="464088" y="2197642"/>
                  <a:pt x="467638" y="2186428"/>
                  <a:pt x="476250" y="2180277"/>
                </a:cubicBezTo>
                <a:cubicBezTo>
                  <a:pt x="483352" y="2175204"/>
                  <a:pt x="493183" y="2176044"/>
                  <a:pt x="501650" y="2173927"/>
                </a:cubicBezTo>
                <a:cubicBezTo>
                  <a:pt x="508000" y="2169694"/>
                  <a:pt x="513685" y="2164233"/>
                  <a:pt x="520700" y="2161227"/>
                </a:cubicBezTo>
                <a:cubicBezTo>
                  <a:pt x="545548" y="2150578"/>
                  <a:pt x="558589" y="2159251"/>
                  <a:pt x="584200" y="2142177"/>
                </a:cubicBezTo>
                <a:cubicBezTo>
                  <a:pt x="590550" y="2137944"/>
                  <a:pt x="596235" y="2132483"/>
                  <a:pt x="603250" y="2129477"/>
                </a:cubicBezTo>
                <a:cubicBezTo>
                  <a:pt x="611272" y="2126039"/>
                  <a:pt x="620291" y="2125635"/>
                  <a:pt x="628650" y="2123127"/>
                </a:cubicBezTo>
                <a:cubicBezTo>
                  <a:pt x="641472" y="2119280"/>
                  <a:pt x="666750" y="2110427"/>
                  <a:pt x="666750" y="2110427"/>
                </a:cubicBezTo>
                <a:cubicBezTo>
                  <a:pt x="670983" y="2104077"/>
                  <a:pt x="674054" y="2096773"/>
                  <a:pt x="679450" y="2091377"/>
                </a:cubicBezTo>
                <a:cubicBezTo>
                  <a:pt x="684846" y="2085981"/>
                  <a:pt x="693732" y="2084636"/>
                  <a:pt x="698500" y="2078677"/>
                </a:cubicBezTo>
                <a:cubicBezTo>
                  <a:pt x="702681" y="2073450"/>
                  <a:pt x="699623" y="2063808"/>
                  <a:pt x="704850" y="2059627"/>
                </a:cubicBezTo>
                <a:cubicBezTo>
                  <a:pt x="711665" y="2054175"/>
                  <a:pt x="721859" y="2055675"/>
                  <a:pt x="730250" y="2053277"/>
                </a:cubicBezTo>
                <a:cubicBezTo>
                  <a:pt x="736686" y="2051438"/>
                  <a:pt x="743313" y="2049920"/>
                  <a:pt x="749300" y="2046927"/>
                </a:cubicBezTo>
                <a:cubicBezTo>
                  <a:pt x="756126" y="2043514"/>
                  <a:pt x="761376" y="2037327"/>
                  <a:pt x="768350" y="2034227"/>
                </a:cubicBezTo>
                <a:cubicBezTo>
                  <a:pt x="846512" y="1999488"/>
                  <a:pt x="772743" y="2037342"/>
                  <a:pt x="831850" y="2015177"/>
                </a:cubicBezTo>
                <a:cubicBezTo>
                  <a:pt x="840713" y="2011853"/>
                  <a:pt x="848183" y="2005197"/>
                  <a:pt x="857250" y="2002477"/>
                </a:cubicBezTo>
                <a:cubicBezTo>
                  <a:pt x="869582" y="1998777"/>
                  <a:pt x="882781" y="1998920"/>
                  <a:pt x="895350" y="1996127"/>
                </a:cubicBezTo>
                <a:cubicBezTo>
                  <a:pt x="901884" y="1994675"/>
                  <a:pt x="908050" y="1991894"/>
                  <a:pt x="914400" y="1989777"/>
                </a:cubicBezTo>
                <a:cubicBezTo>
                  <a:pt x="970811" y="1947469"/>
                  <a:pt x="909717" y="1988155"/>
                  <a:pt x="965200" y="1964377"/>
                </a:cubicBezTo>
                <a:cubicBezTo>
                  <a:pt x="972215" y="1961371"/>
                  <a:pt x="977235" y="1954683"/>
                  <a:pt x="984250" y="1951677"/>
                </a:cubicBezTo>
                <a:cubicBezTo>
                  <a:pt x="992272" y="1948239"/>
                  <a:pt x="1001478" y="1948391"/>
                  <a:pt x="1009650" y="1945327"/>
                </a:cubicBezTo>
                <a:cubicBezTo>
                  <a:pt x="1018513" y="1942003"/>
                  <a:pt x="1026349" y="1936356"/>
                  <a:pt x="1035050" y="1932627"/>
                </a:cubicBezTo>
                <a:cubicBezTo>
                  <a:pt x="1041202" y="1929990"/>
                  <a:pt x="1047948" y="1928914"/>
                  <a:pt x="1054100" y="1926277"/>
                </a:cubicBezTo>
                <a:cubicBezTo>
                  <a:pt x="1062801" y="1922548"/>
                  <a:pt x="1070637" y="1916901"/>
                  <a:pt x="1079500" y="1913577"/>
                </a:cubicBezTo>
                <a:cubicBezTo>
                  <a:pt x="1092537" y="1908688"/>
                  <a:pt x="1124580" y="1903894"/>
                  <a:pt x="1136650" y="1900877"/>
                </a:cubicBezTo>
                <a:cubicBezTo>
                  <a:pt x="1143144" y="1899254"/>
                  <a:pt x="1149713" y="1897520"/>
                  <a:pt x="1155700" y="1894527"/>
                </a:cubicBezTo>
                <a:cubicBezTo>
                  <a:pt x="1204939" y="1869908"/>
                  <a:pt x="1145917" y="1891438"/>
                  <a:pt x="1193800" y="1875477"/>
                </a:cubicBezTo>
                <a:cubicBezTo>
                  <a:pt x="1237652" y="1787773"/>
                  <a:pt x="1174063" y="1908257"/>
                  <a:pt x="1225550" y="1831027"/>
                </a:cubicBezTo>
                <a:cubicBezTo>
                  <a:pt x="1229263" y="1825458"/>
                  <a:pt x="1230277" y="1818471"/>
                  <a:pt x="1231900" y="1811977"/>
                </a:cubicBezTo>
                <a:cubicBezTo>
                  <a:pt x="1243486" y="1765631"/>
                  <a:pt x="1235078" y="1778622"/>
                  <a:pt x="1244600" y="1716727"/>
                </a:cubicBezTo>
                <a:cubicBezTo>
                  <a:pt x="1245618" y="1710111"/>
                  <a:pt x="1249327" y="1704171"/>
                  <a:pt x="1250950" y="1697677"/>
                </a:cubicBezTo>
                <a:cubicBezTo>
                  <a:pt x="1253568" y="1687206"/>
                  <a:pt x="1255369" y="1676546"/>
                  <a:pt x="1257300" y="1665927"/>
                </a:cubicBezTo>
                <a:cubicBezTo>
                  <a:pt x="1259603" y="1653259"/>
                  <a:pt x="1261277" y="1640482"/>
                  <a:pt x="1263650" y="1627827"/>
                </a:cubicBezTo>
                <a:cubicBezTo>
                  <a:pt x="1267628" y="1606611"/>
                  <a:pt x="1273297" y="1585696"/>
                  <a:pt x="1276350" y="1564327"/>
                </a:cubicBezTo>
                <a:cubicBezTo>
                  <a:pt x="1283647" y="1513251"/>
                  <a:pt x="1277967" y="1534076"/>
                  <a:pt x="1289050" y="1500827"/>
                </a:cubicBezTo>
                <a:cubicBezTo>
                  <a:pt x="1295259" y="1426317"/>
                  <a:pt x="1303310" y="1369709"/>
                  <a:pt x="1289050" y="1291277"/>
                </a:cubicBezTo>
                <a:cubicBezTo>
                  <a:pt x="1287853" y="1284691"/>
                  <a:pt x="1276350" y="1287044"/>
                  <a:pt x="1270000" y="1284927"/>
                </a:cubicBezTo>
                <a:cubicBezTo>
                  <a:pt x="1260070" y="1270033"/>
                  <a:pt x="1258854" y="1259761"/>
                  <a:pt x="1238250" y="1259527"/>
                </a:cubicBezTo>
                <a:lnTo>
                  <a:pt x="139700" y="1253177"/>
                </a:lnTo>
                <a:cubicBezTo>
                  <a:pt x="133350" y="1251060"/>
                  <a:pt x="126501" y="1250078"/>
                  <a:pt x="120650" y="1246827"/>
                </a:cubicBezTo>
                <a:cubicBezTo>
                  <a:pt x="107307" y="1239414"/>
                  <a:pt x="82550" y="1221427"/>
                  <a:pt x="82550" y="1221427"/>
                </a:cubicBezTo>
                <a:cubicBezTo>
                  <a:pt x="78317" y="1215077"/>
                  <a:pt x="70929" y="1209932"/>
                  <a:pt x="69850" y="1202377"/>
                </a:cubicBezTo>
                <a:cubicBezTo>
                  <a:pt x="65480" y="1171784"/>
                  <a:pt x="94162" y="1165002"/>
                  <a:pt x="114300" y="1151577"/>
                </a:cubicBezTo>
                <a:lnTo>
                  <a:pt x="133350" y="1138877"/>
                </a:lnTo>
                <a:cubicBezTo>
                  <a:pt x="139700" y="1134644"/>
                  <a:pt x="145160" y="1128590"/>
                  <a:pt x="152400" y="1126177"/>
                </a:cubicBezTo>
                <a:lnTo>
                  <a:pt x="190500" y="1113477"/>
                </a:lnTo>
                <a:cubicBezTo>
                  <a:pt x="196850" y="1111360"/>
                  <a:pt x="203981" y="1110840"/>
                  <a:pt x="209550" y="1107127"/>
                </a:cubicBezTo>
                <a:cubicBezTo>
                  <a:pt x="234169" y="1090714"/>
                  <a:pt x="221360" y="1096840"/>
                  <a:pt x="247650" y="1088077"/>
                </a:cubicBezTo>
                <a:cubicBezTo>
                  <a:pt x="258553" y="1079900"/>
                  <a:pt x="279101" y="1063755"/>
                  <a:pt x="292100" y="1056327"/>
                </a:cubicBezTo>
                <a:cubicBezTo>
                  <a:pt x="300319" y="1051631"/>
                  <a:pt x="308520" y="1046620"/>
                  <a:pt x="317500" y="1043627"/>
                </a:cubicBezTo>
                <a:cubicBezTo>
                  <a:pt x="327739" y="1040214"/>
                  <a:pt x="338667" y="1039394"/>
                  <a:pt x="349250" y="1037277"/>
                </a:cubicBezTo>
                <a:cubicBezTo>
                  <a:pt x="355600" y="1033044"/>
                  <a:pt x="362904" y="1029973"/>
                  <a:pt x="368300" y="1024577"/>
                </a:cubicBezTo>
                <a:cubicBezTo>
                  <a:pt x="373696" y="1019181"/>
                  <a:pt x="374650" y="1009760"/>
                  <a:pt x="381000" y="1005527"/>
                </a:cubicBezTo>
                <a:cubicBezTo>
                  <a:pt x="388262" y="1000686"/>
                  <a:pt x="398009" y="1001575"/>
                  <a:pt x="406400" y="999177"/>
                </a:cubicBezTo>
                <a:cubicBezTo>
                  <a:pt x="412836" y="997338"/>
                  <a:pt x="419599" y="996078"/>
                  <a:pt x="425450" y="992827"/>
                </a:cubicBezTo>
                <a:cubicBezTo>
                  <a:pt x="438793" y="985414"/>
                  <a:pt x="463550" y="967427"/>
                  <a:pt x="463550" y="967427"/>
                </a:cubicBezTo>
                <a:cubicBezTo>
                  <a:pt x="487016" y="932228"/>
                  <a:pt x="462824" y="960069"/>
                  <a:pt x="495300" y="942027"/>
                </a:cubicBezTo>
                <a:cubicBezTo>
                  <a:pt x="508643" y="934614"/>
                  <a:pt x="520700" y="925094"/>
                  <a:pt x="533400" y="916627"/>
                </a:cubicBezTo>
                <a:cubicBezTo>
                  <a:pt x="539750" y="912394"/>
                  <a:pt x="545624" y="907340"/>
                  <a:pt x="552450" y="903927"/>
                </a:cubicBezTo>
                <a:cubicBezTo>
                  <a:pt x="560917" y="899694"/>
                  <a:pt x="569733" y="896097"/>
                  <a:pt x="577850" y="891227"/>
                </a:cubicBezTo>
                <a:cubicBezTo>
                  <a:pt x="590938" y="883374"/>
                  <a:pt x="605157" y="876620"/>
                  <a:pt x="615950" y="865827"/>
                </a:cubicBezTo>
                <a:cubicBezTo>
                  <a:pt x="627393" y="854384"/>
                  <a:pt x="638579" y="840708"/>
                  <a:pt x="654050" y="834077"/>
                </a:cubicBezTo>
                <a:cubicBezTo>
                  <a:pt x="662072" y="830639"/>
                  <a:pt x="671030" y="830023"/>
                  <a:pt x="679450" y="827727"/>
                </a:cubicBezTo>
                <a:cubicBezTo>
                  <a:pt x="694317" y="823672"/>
                  <a:pt x="709593" y="820750"/>
                  <a:pt x="723900" y="815027"/>
                </a:cubicBezTo>
                <a:cubicBezTo>
                  <a:pt x="741478" y="807996"/>
                  <a:pt x="758466" y="799367"/>
                  <a:pt x="774700" y="789627"/>
                </a:cubicBezTo>
                <a:cubicBezTo>
                  <a:pt x="785283" y="783277"/>
                  <a:pt x="795411" y="776097"/>
                  <a:pt x="806450" y="770577"/>
                </a:cubicBezTo>
                <a:cubicBezTo>
                  <a:pt x="812437" y="767584"/>
                  <a:pt x="819513" y="767220"/>
                  <a:pt x="825500" y="764227"/>
                </a:cubicBezTo>
                <a:cubicBezTo>
                  <a:pt x="832326" y="760814"/>
                  <a:pt x="837404" y="754207"/>
                  <a:pt x="844550" y="751527"/>
                </a:cubicBezTo>
                <a:cubicBezTo>
                  <a:pt x="854656" y="747737"/>
                  <a:pt x="865717" y="747294"/>
                  <a:pt x="876300" y="745177"/>
                </a:cubicBezTo>
                <a:cubicBezTo>
                  <a:pt x="893233" y="734594"/>
                  <a:pt x="910485" y="724504"/>
                  <a:pt x="927100" y="713427"/>
                </a:cubicBezTo>
                <a:cubicBezTo>
                  <a:pt x="933450" y="709194"/>
                  <a:pt x="939324" y="704140"/>
                  <a:pt x="946150" y="700727"/>
                </a:cubicBezTo>
                <a:cubicBezTo>
                  <a:pt x="952137" y="697734"/>
                  <a:pt x="959048" y="697014"/>
                  <a:pt x="965200" y="694377"/>
                </a:cubicBezTo>
                <a:cubicBezTo>
                  <a:pt x="973901" y="690648"/>
                  <a:pt x="981982" y="685594"/>
                  <a:pt x="990600" y="681677"/>
                </a:cubicBezTo>
                <a:cubicBezTo>
                  <a:pt x="1005275" y="675006"/>
                  <a:pt x="1020632" y="669836"/>
                  <a:pt x="1035050" y="662627"/>
                </a:cubicBezTo>
                <a:cubicBezTo>
                  <a:pt x="1072156" y="644074"/>
                  <a:pt x="1035908" y="654218"/>
                  <a:pt x="1073150" y="643577"/>
                </a:cubicBezTo>
                <a:cubicBezTo>
                  <a:pt x="1088680" y="639140"/>
                  <a:pt x="1125332" y="632072"/>
                  <a:pt x="1136650" y="624527"/>
                </a:cubicBezTo>
                <a:cubicBezTo>
                  <a:pt x="1143000" y="620294"/>
                  <a:pt x="1148726" y="614927"/>
                  <a:pt x="1155700" y="611827"/>
                </a:cubicBezTo>
                <a:cubicBezTo>
                  <a:pt x="1167933" y="606390"/>
                  <a:pt x="1193800" y="599127"/>
                  <a:pt x="1193800" y="599127"/>
                </a:cubicBezTo>
                <a:cubicBezTo>
                  <a:pt x="1198033" y="592777"/>
                  <a:pt x="1203087" y="586903"/>
                  <a:pt x="1206500" y="580077"/>
                </a:cubicBezTo>
                <a:cubicBezTo>
                  <a:pt x="1211835" y="569407"/>
                  <a:pt x="1216148" y="545800"/>
                  <a:pt x="1219200" y="535627"/>
                </a:cubicBezTo>
                <a:cubicBezTo>
                  <a:pt x="1223047" y="522805"/>
                  <a:pt x="1231900" y="497527"/>
                  <a:pt x="1231900" y="497527"/>
                </a:cubicBezTo>
                <a:cubicBezTo>
                  <a:pt x="1238751" y="449569"/>
                  <a:pt x="1240324" y="443027"/>
                  <a:pt x="1244600" y="389577"/>
                </a:cubicBezTo>
                <a:cubicBezTo>
                  <a:pt x="1247138" y="357858"/>
                  <a:pt x="1248307" y="326038"/>
                  <a:pt x="1250950" y="294327"/>
                </a:cubicBezTo>
                <a:cubicBezTo>
                  <a:pt x="1254261" y="254589"/>
                  <a:pt x="1254474" y="243894"/>
                  <a:pt x="1263650" y="211777"/>
                </a:cubicBezTo>
                <a:cubicBezTo>
                  <a:pt x="1265489" y="205341"/>
                  <a:pt x="1265819" y="197954"/>
                  <a:pt x="1270000" y="192727"/>
                </a:cubicBezTo>
                <a:cubicBezTo>
                  <a:pt x="1274768" y="186768"/>
                  <a:pt x="1282700" y="184260"/>
                  <a:pt x="1289050" y="180027"/>
                </a:cubicBezTo>
                <a:cubicBezTo>
                  <a:pt x="1305069" y="131969"/>
                  <a:pt x="1277864" y="194490"/>
                  <a:pt x="1346200" y="154627"/>
                </a:cubicBezTo>
                <a:cubicBezTo>
                  <a:pt x="1359384" y="146936"/>
                  <a:pt x="1357948" y="123353"/>
                  <a:pt x="1371600" y="116527"/>
                </a:cubicBezTo>
                <a:cubicBezTo>
                  <a:pt x="1388533" y="108060"/>
                  <a:pt x="1403836" y="94840"/>
                  <a:pt x="1422400" y="91127"/>
                </a:cubicBezTo>
                <a:cubicBezTo>
                  <a:pt x="1432983" y="89010"/>
                  <a:pt x="1443721" y="87558"/>
                  <a:pt x="1454150" y="84777"/>
                </a:cubicBezTo>
                <a:cubicBezTo>
                  <a:pt x="1475502" y="79083"/>
                  <a:pt x="1496139" y="70788"/>
                  <a:pt x="1517650" y="65727"/>
                </a:cubicBezTo>
                <a:cubicBezTo>
                  <a:pt x="1583848" y="50151"/>
                  <a:pt x="1539446" y="67865"/>
                  <a:pt x="1593850" y="53027"/>
                </a:cubicBezTo>
                <a:cubicBezTo>
                  <a:pt x="1606765" y="49505"/>
                  <a:pt x="1618823" y="42952"/>
                  <a:pt x="1631950" y="40327"/>
                </a:cubicBezTo>
                <a:cubicBezTo>
                  <a:pt x="1703729" y="25971"/>
                  <a:pt x="1615264" y="42711"/>
                  <a:pt x="1720850" y="27627"/>
                </a:cubicBezTo>
                <a:cubicBezTo>
                  <a:pt x="1784308" y="18562"/>
                  <a:pt x="1720479" y="19480"/>
                  <a:pt x="1816100" y="14927"/>
                </a:cubicBezTo>
                <a:cubicBezTo>
                  <a:pt x="1883790" y="11704"/>
                  <a:pt x="1951567" y="10694"/>
                  <a:pt x="2019300" y="8577"/>
                </a:cubicBezTo>
                <a:cubicBezTo>
                  <a:pt x="2133661" y="-1819"/>
                  <a:pt x="2124389" y="-3855"/>
                  <a:pt x="2286000" y="8577"/>
                </a:cubicBezTo>
                <a:cubicBezTo>
                  <a:pt x="2303403" y="9916"/>
                  <a:pt x="2319684" y="17854"/>
                  <a:pt x="2336800" y="21277"/>
                </a:cubicBezTo>
                <a:cubicBezTo>
                  <a:pt x="2385284" y="30974"/>
                  <a:pt x="2357840" y="26288"/>
                  <a:pt x="2419350" y="33977"/>
                </a:cubicBezTo>
                <a:cubicBezTo>
                  <a:pt x="2425700" y="31860"/>
                  <a:pt x="2432413" y="30620"/>
                  <a:pt x="2438400" y="27627"/>
                </a:cubicBezTo>
                <a:cubicBezTo>
                  <a:pt x="2445226" y="24214"/>
                  <a:pt x="2449895" y="16006"/>
                  <a:pt x="2457450" y="14927"/>
                </a:cubicBezTo>
                <a:cubicBezTo>
                  <a:pt x="2466090" y="13693"/>
                  <a:pt x="2474491" y="18769"/>
                  <a:pt x="2482850" y="21277"/>
                </a:cubicBezTo>
                <a:cubicBezTo>
                  <a:pt x="2495672" y="25124"/>
                  <a:pt x="2520950" y="33977"/>
                  <a:pt x="2520950" y="33977"/>
                </a:cubicBezTo>
                <a:lnTo>
                  <a:pt x="2533650" y="72077"/>
                </a:lnTo>
                <a:lnTo>
                  <a:pt x="2540000" y="91127"/>
                </a:lnTo>
                <a:cubicBezTo>
                  <a:pt x="2549397" y="175697"/>
                  <a:pt x="2550300" y="155623"/>
                  <a:pt x="2540000" y="268927"/>
                </a:cubicBezTo>
                <a:cubicBezTo>
                  <a:pt x="2539394" y="275593"/>
                  <a:pt x="2535767" y="281627"/>
                  <a:pt x="2533650" y="287977"/>
                </a:cubicBezTo>
                <a:cubicBezTo>
                  <a:pt x="2531533" y="309144"/>
                  <a:pt x="2528204" y="330224"/>
                  <a:pt x="2527300" y="351477"/>
                </a:cubicBezTo>
                <a:cubicBezTo>
                  <a:pt x="2516155" y="613389"/>
                  <a:pt x="2540459" y="508389"/>
                  <a:pt x="2514600" y="611827"/>
                </a:cubicBezTo>
                <a:cubicBezTo>
                  <a:pt x="2512483" y="637227"/>
                  <a:pt x="2508250" y="662539"/>
                  <a:pt x="2508250" y="688027"/>
                </a:cubicBezTo>
                <a:cubicBezTo>
                  <a:pt x="2508250" y="744625"/>
                  <a:pt x="2510841" y="749190"/>
                  <a:pt x="2520950" y="789627"/>
                </a:cubicBezTo>
                <a:cubicBezTo>
                  <a:pt x="2523067" y="815027"/>
                  <a:pt x="2527300" y="840339"/>
                  <a:pt x="2527300" y="865827"/>
                </a:cubicBezTo>
                <a:cubicBezTo>
                  <a:pt x="2527300" y="1022475"/>
                  <a:pt x="2520950" y="1179079"/>
                  <a:pt x="2520950" y="1335727"/>
                </a:cubicBezTo>
              </a:path>
            </a:pathLst>
          </a:custGeom>
          <a:noFill/>
          <a:ln w="15875" cap="flat" cmpd="sng" algn="ctr">
            <a:solidFill>
              <a:srgbClr val="FF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6465302" y="1015648"/>
            <a:ext cx="514350" cy="3781504"/>
          </a:xfrm>
          <a:custGeom>
            <a:avLst/>
            <a:gdLst>
              <a:gd name="connsiteX0" fmla="*/ 514350 w 514350"/>
              <a:gd name="connsiteY0" fmla="*/ 939800 h 3321050"/>
              <a:gd name="connsiteX1" fmla="*/ 508000 w 514350"/>
              <a:gd name="connsiteY1" fmla="*/ 666750 h 3321050"/>
              <a:gd name="connsiteX2" fmla="*/ 501650 w 514350"/>
              <a:gd name="connsiteY2" fmla="*/ 615950 h 3321050"/>
              <a:gd name="connsiteX3" fmla="*/ 482600 w 514350"/>
              <a:gd name="connsiteY3" fmla="*/ 495300 h 3321050"/>
              <a:gd name="connsiteX4" fmla="*/ 476250 w 514350"/>
              <a:gd name="connsiteY4" fmla="*/ 463550 h 3321050"/>
              <a:gd name="connsiteX5" fmla="*/ 469900 w 514350"/>
              <a:gd name="connsiteY5" fmla="*/ 406400 h 3321050"/>
              <a:gd name="connsiteX6" fmla="*/ 457200 w 514350"/>
              <a:gd name="connsiteY6" fmla="*/ 285750 h 3321050"/>
              <a:gd name="connsiteX7" fmla="*/ 450850 w 514350"/>
              <a:gd name="connsiteY7" fmla="*/ 146050 h 3321050"/>
              <a:gd name="connsiteX8" fmla="*/ 438150 w 514350"/>
              <a:gd name="connsiteY8" fmla="*/ 127000 h 3321050"/>
              <a:gd name="connsiteX9" fmla="*/ 425450 w 514350"/>
              <a:gd name="connsiteY9" fmla="*/ 88900 h 3321050"/>
              <a:gd name="connsiteX10" fmla="*/ 419100 w 514350"/>
              <a:gd name="connsiteY10" fmla="*/ 69850 h 3321050"/>
              <a:gd name="connsiteX11" fmla="*/ 412750 w 514350"/>
              <a:gd name="connsiteY11" fmla="*/ 50800 h 3321050"/>
              <a:gd name="connsiteX12" fmla="*/ 400050 w 514350"/>
              <a:gd name="connsiteY12" fmla="*/ 31750 h 3321050"/>
              <a:gd name="connsiteX13" fmla="*/ 342900 w 514350"/>
              <a:gd name="connsiteY13" fmla="*/ 6350 h 3321050"/>
              <a:gd name="connsiteX14" fmla="*/ 323850 w 514350"/>
              <a:gd name="connsiteY14" fmla="*/ 0 h 3321050"/>
              <a:gd name="connsiteX15" fmla="*/ 177800 w 514350"/>
              <a:gd name="connsiteY15" fmla="*/ 6350 h 3321050"/>
              <a:gd name="connsiteX16" fmla="*/ 158750 w 514350"/>
              <a:gd name="connsiteY16" fmla="*/ 12700 h 3321050"/>
              <a:gd name="connsiteX17" fmla="*/ 127000 w 514350"/>
              <a:gd name="connsiteY17" fmla="*/ 19050 h 3321050"/>
              <a:gd name="connsiteX18" fmla="*/ 69850 w 514350"/>
              <a:gd name="connsiteY18" fmla="*/ 25400 h 3321050"/>
              <a:gd name="connsiteX19" fmla="*/ 50800 w 514350"/>
              <a:gd name="connsiteY19" fmla="*/ 63500 h 3321050"/>
              <a:gd name="connsiteX20" fmla="*/ 38100 w 514350"/>
              <a:gd name="connsiteY20" fmla="*/ 82550 h 3321050"/>
              <a:gd name="connsiteX21" fmla="*/ 25400 w 514350"/>
              <a:gd name="connsiteY21" fmla="*/ 120650 h 3321050"/>
              <a:gd name="connsiteX22" fmla="*/ 19050 w 514350"/>
              <a:gd name="connsiteY22" fmla="*/ 984250 h 3321050"/>
              <a:gd name="connsiteX23" fmla="*/ 12700 w 514350"/>
              <a:gd name="connsiteY23" fmla="*/ 1079500 h 3321050"/>
              <a:gd name="connsiteX24" fmla="*/ 6350 w 514350"/>
              <a:gd name="connsiteY24" fmla="*/ 1416050 h 3321050"/>
              <a:gd name="connsiteX25" fmla="*/ 0 w 514350"/>
              <a:gd name="connsiteY25" fmla="*/ 1612900 h 3321050"/>
              <a:gd name="connsiteX26" fmla="*/ 6350 w 514350"/>
              <a:gd name="connsiteY26" fmla="*/ 2463800 h 3321050"/>
              <a:gd name="connsiteX27" fmla="*/ 0 w 514350"/>
              <a:gd name="connsiteY27" fmla="*/ 3321050 h 332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14350" h="3321050">
                <a:moveTo>
                  <a:pt x="514350" y="939800"/>
                </a:moveTo>
                <a:cubicBezTo>
                  <a:pt x="512233" y="848783"/>
                  <a:pt x="511568" y="757721"/>
                  <a:pt x="508000" y="666750"/>
                </a:cubicBezTo>
                <a:cubicBezTo>
                  <a:pt x="507331" y="649698"/>
                  <a:pt x="503905" y="632865"/>
                  <a:pt x="501650" y="615950"/>
                </a:cubicBezTo>
                <a:cubicBezTo>
                  <a:pt x="497181" y="582436"/>
                  <a:pt x="488258" y="523591"/>
                  <a:pt x="482600" y="495300"/>
                </a:cubicBezTo>
                <a:cubicBezTo>
                  <a:pt x="480483" y="484717"/>
                  <a:pt x="477776" y="474234"/>
                  <a:pt x="476250" y="463550"/>
                </a:cubicBezTo>
                <a:cubicBezTo>
                  <a:pt x="473539" y="444575"/>
                  <a:pt x="472140" y="425436"/>
                  <a:pt x="469900" y="406400"/>
                </a:cubicBezTo>
                <a:cubicBezTo>
                  <a:pt x="464034" y="356538"/>
                  <a:pt x="460459" y="339527"/>
                  <a:pt x="457200" y="285750"/>
                </a:cubicBezTo>
                <a:cubicBezTo>
                  <a:pt x="454380" y="239221"/>
                  <a:pt x="456404" y="192333"/>
                  <a:pt x="450850" y="146050"/>
                </a:cubicBezTo>
                <a:cubicBezTo>
                  <a:pt x="449941" y="138473"/>
                  <a:pt x="441250" y="133974"/>
                  <a:pt x="438150" y="127000"/>
                </a:cubicBezTo>
                <a:cubicBezTo>
                  <a:pt x="432713" y="114767"/>
                  <a:pt x="429683" y="101600"/>
                  <a:pt x="425450" y="88900"/>
                </a:cubicBezTo>
                <a:lnTo>
                  <a:pt x="419100" y="69850"/>
                </a:lnTo>
                <a:cubicBezTo>
                  <a:pt x="416983" y="63500"/>
                  <a:pt x="416463" y="56369"/>
                  <a:pt x="412750" y="50800"/>
                </a:cubicBezTo>
                <a:cubicBezTo>
                  <a:pt x="408517" y="44450"/>
                  <a:pt x="405446" y="37146"/>
                  <a:pt x="400050" y="31750"/>
                </a:cubicBezTo>
                <a:cubicBezTo>
                  <a:pt x="384956" y="16656"/>
                  <a:pt x="361763" y="12638"/>
                  <a:pt x="342900" y="6350"/>
                </a:cubicBezTo>
                <a:lnTo>
                  <a:pt x="323850" y="0"/>
                </a:lnTo>
                <a:cubicBezTo>
                  <a:pt x="275167" y="2117"/>
                  <a:pt x="226386" y="2613"/>
                  <a:pt x="177800" y="6350"/>
                </a:cubicBezTo>
                <a:cubicBezTo>
                  <a:pt x="171126" y="6863"/>
                  <a:pt x="165244" y="11077"/>
                  <a:pt x="158750" y="12700"/>
                </a:cubicBezTo>
                <a:cubicBezTo>
                  <a:pt x="148279" y="15318"/>
                  <a:pt x="137684" y="17524"/>
                  <a:pt x="127000" y="19050"/>
                </a:cubicBezTo>
                <a:cubicBezTo>
                  <a:pt x="108025" y="21761"/>
                  <a:pt x="88900" y="23283"/>
                  <a:pt x="69850" y="25400"/>
                </a:cubicBezTo>
                <a:cubicBezTo>
                  <a:pt x="33454" y="79995"/>
                  <a:pt x="77090" y="10920"/>
                  <a:pt x="50800" y="63500"/>
                </a:cubicBezTo>
                <a:cubicBezTo>
                  <a:pt x="47387" y="70326"/>
                  <a:pt x="41200" y="75576"/>
                  <a:pt x="38100" y="82550"/>
                </a:cubicBezTo>
                <a:cubicBezTo>
                  <a:pt x="32663" y="94783"/>
                  <a:pt x="25400" y="120650"/>
                  <a:pt x="25400" y="120650"/>
                </a:cubicBezTo>
                <a:cubicBezTo>
                  <a:pt x="23283" y="408517"/>
                  <a:pt x="22863" y="696401"/>
                  <a:pt x="19050" y="984250"/>
                </a:cubicBezTo>
                <a:cubicBezTo>
                  <a:pt x="18629" y="1016068"/>
                  <a:pt x="13635" y="1047693"/>
                  <a:pt x="12700" y="1079500"/>
                </a:cubicBezTo>
                <a:cubicBezTo>
                  <a:pt x="9401" y="1191655"/>
                  <a:pt x="9021" y="1303878"/>
                  <a:pt x="6350" y="1416050"/>
                </a:cubicBezTo>
                <a:cubicBezTo>
                  <a:pt x="4787" y="1481682"/>
                  <a:pt x="2117" y="1547283"/>
                  <a:pt x="0" y="1612900"/>
                </a:cubicBezTo>
                <a:cubicBezTo>
                  <a:pt x="2117" y="1896533"/>
                  <a:pt x="6350" y="2180159"/>
                  <a:pt x="6350" y="2463800"/>
                </a:cubicBezTo>
                <a:cubicBezTo>
                  <a:pt x="6350" y="2749558"/>
                  <a:pt x="0" y="3321050"/>
                  <a:pt x="0" y="3321050"/>
                </a:cubicBezTo>
              </a:path>
            </a:pathLst>
          </a:custGeom>
          <a:noFill/>
          <a:ln w="15875" cap="flat" cmpd="sng" algn="ctr">
            <a:solidFill>
              <a:srgbClr val="C00000"/>
            </a:solidFill>
            <a:prstDash val="dash"/>
            <a:miter lim="800000"/>
            <a:headEnd type="none" w="sm" len="sm"/>
            <a:tailEnd type="triangl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4422836" y="4221088"/>
            <a:ext cx="1445308" cy="674092"/>
          </a:xfrm>
          <a:custGeom>
            <a:avLst/>
            <a:gdLst>
              <a:gd name="connsiteX0" fmla="*/ 914467 w 1137625"/>
              <a:gd name="connsiteY0" fmla="*/ 511714 h 606964"/>
              <a:gd name="connsiteX1" fmla="*/ 711267 w 1137625"/>
              <a:gd name="connsiteY1" fmla="*/ 499014 h 606964"/>
              <a:gd name="connsiteX2" fmla="*/ 685867 w 1137625"/>
              <a:gd name="connsiteY2" fmla="*/ 492664 h 606964"/>
              <a:gd name="connsiteX3" fmla="*/ 558867 w 1137625"/>
              <a:gd name="connsiteY3" fmla="*/ 473614 h 606964"/>
              <a:gd name="connsiteX4" fmla="*/ 196917 w 1137625"/>
              <a:gd name="connsiteY4" fmla="*/ 479964 h 606964"/>
              <a:gd name="connsiteX5" fmla="*/ 133417 w 1137625"/>
              <a:gd name="connsiteY5" fmla="*/ 486314 h 606964"/>
              <a:gd name="connsiteX6" fmla="*/ 114367 w 1137625"/>
              <a:gd name="connsiteY6" fmla="*/ 492664 h 606964"/>
              <a:gd name="connsiteX7" fmla="*/ 88967 w 1137625"/>
              <a:gd name="connsiteY7" fmla="*/ 499014 h 606964"/>
              <a:gd name="connsiteX8" fmla="*/ 69917 w 1137625"/>
              <a:gd name="connsiteY8" fmla="*/ 505364 h 606964"/>
              <a:gd name="connsiteX9" fmla="*/ 25467 w 1137625"/>
              <a:gd name="connsiteY9" fmla="*/ 511714 h 606964"/>
              <a:gd name="connsiteX10" fmla="*/ 67 w 1137625"/>
              <a:gd name="connsiteY10" fmla="*/ 499014 h 606964"/>
              <a:gd name="connsiteX11" fmla="*/ 38167 w 1137625"/>
              <a:gd name="connsiteY11" fmla="*/ 479964 h 606964"/>
              <a:gd name="connsiteX12" fmla="*/ 101667 w 1137625"/>
              <a:gd name="connsiteY12" fmla="*/ 460914 h 606964"/>
              <a:gd name="connsiteX13" fmla="*/ 120717 w 1137625"/>
              <a:gd name="connsiteY13" fmla="*/ 454564 h 606964"/>
              <a:gd name="connsiteX14" fmla="*/ 139767 w 1137625"/>
              <a:gd name="connsiteY14" fmla="*/ 441864 h 606964"/>
              <a:gd name="connsiteX15" fmla="*/ 158817 w 1137625"/>
              <a:gd name="connsiteY15" fmla="*/ 435514 h 606964"/>
              <a:gd name="connsiteX16" fmla="*/ 196917 w 1137625"/>
              <a:gd name="connsiteY16" fmla="*/ 410114 h 606964"/>
              <a:gd name="connsiteX17" fmla="*/ 215967 w 1137625"/>
              <a:gd name="connsiteY17" fmla="*/ 403764 h 606964"/>
              <a:gd name="connsiteX18" fmla="*/ 254067 w 1137625"/>
              <a:gd name="connsiteY18" fmla="*/ 378364 h 606964"/>
              <a:gd name="connsiteX19" fmla="*/ 273117 w 1137625"/>
              <a:gd name="connsiteY19" fmla="*/ 365664 h 606964"/>
              <a:gd name="connsiteX20" fmla="*/ 292167 w 1137625"/>
              <a:gd name="connsiteY20" fmla="*/ 359314 h 606964"/>
              <a:gd name="connsiteX21" fmla="*/ 330267 w 1137625"/>
              <a:gd name="connsiteY21" fmla="*/ 333914 h 606964"/>
              <a:gd name="connsiteX22" fmla="*/ 368367 w 1137625"/>
              <a:gd name="connsiteY22" fmla="*/ 321214 h 606964"/>
              <a:gd name="connsiteX23" fmla="*/ 387417 w 1137625"/>
              <a:gd name="connsiteY23" fmla="*/ 314864 h 606964"/>
              <a:gd name="connsiteX24" fmla="*/ 450917 w 1137625"/>
              <a:gd name="connsiteY24" fmla="*/ 283114 h 606964"/>
              <a:gd name="connsiteX25" fmla="*/ 527117 w 1137625"/>
              <a:gd name="connsiteY25" fmla="*/ 245014 h 606964"/>
              <a:gd name="connsiteX26" fmla="*/ 546167 w 1137625"/>
              <a:gd name="connsiteY26" fmla="*/ 238664 h 606964"/>
              <a:gd name="connsiteX27" fmla="*/ 565217 w 1137625"/>
              <a:gd name="connsiteY27" fmla="*/ 213264 h 606964"/>
              <a:gd name="connsiteX28" fmla="*/ 596967 w 1137625"/>
              <a:gd name="connsiteY28" fmla="*/ 200564 h 606964"/>
              <a:gd name="connsiteX29" fmla="*/ 622367 w 1137625"/>
              <a:gd name="connsiteY29" fmla="*/ 187864 h 606964"/>
              <a:gd name="connsiteX30" fmla="*/ 641417 w 1137625"/>
              <a:gd name="connsiteY30" fmla="*/ 168814 h 606964"/>
              <a:gd name="connsiteX31" fmla="*/ 654117 w 1137625"/>
              <a:gd name="connsiteY31" fmla="*/ 149764 h 606964"/>
              <a:gd name="connsiteX32" fmla="*/ 698567 w 1137625"/>
              <a:gd name="connsiteY32" fmla="*/ 143414 h 606964"/>
              <a:gd name="connsiteX33" fmla="*/ 781117 w 1137625"/>
              <a:gd name="connsiteY33" fmla="*/ 124364 h 606964"/>
              <a:gd name="connsiteX34" fmla="*/ 800167 w 1137625"/>
              <a:gd name="connsiteY34" fmla="*/ 98964 h 606964"/>
              <a:gd name="connsiteX35" fmla="*/ 819217 w 1137625"/>
              <a:gd name="connsiteY35" fmla="*/ 92614 h 606964"/>
              <a:gd name="connsiteX36" fmla="*/ 838267 w 1137625"/>
              <a:gd name="connsiteY36" fmla="*/ 79914 h 606964"/>
              <a:gd name="connsiteX37" fmla="*/ 882717 w 1137625"/>
              <a:gd name="connsiteY37" fmla="*/ 67214 h 606964"/>
              <a:gd name="connsiteX38" fmla="*/ 977967 w 1137625"/>
              <a:gd name="connsiteY38" fmla="*/ 48164 h 606964"/>
              <a:gd name="connsiteX39" fmla="*/ 997017 w 1137625"/>
              <a:gd name="connsiteY39" fmla="*/ 41814 h 606964"/>
              <a:gd name="connsiteX40" fmla="*/ 1035117 w 1137625"/>
              <a:gd name="connsiteY40" fmla="*/ 35464 h 606964"/>
              <a:gd name="connsiteX41" fmla="*/ 1041467 w 1137625"/>
              <a:gd name="connsiteY41" fmla="*/ 10064 h 606964"/>
              <a:gd name="connsiteX42" fmla="*/ 1130367 w 1137625"/>
              <a:gd name="connsiteY42" fmla="*/ 41814 h 606964"/>
              <a:gd name="connsiteX43" fmla="*/ 1136717 w 1137625"/>
              <a:gd name="connsiteY43" fmla="*/ 60864 h 606964"/>
              <a:gd name="connsiteX44" fmla="*/ 1136717 w 1137625"/>
              <a:gd name="connsiteY44" fmla="*/ 606964 h 60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137625" h="606964">
                <a:moveTo>
                  <a:pt x="914467" y="511714"/>
                </a:moveTo>
                <a:cubicBezTo>
                  <a:pt x="853202" y="509050"/>
                  <a:pt x="775967" y="508968"/>
                  <a:pt x="711267" y="499014"/>
                </a:cubicBezTo>
                <a:cubicBezTo>
                  <a:pt x="702641" y="497687"/>
                  <a:pt x="694498" y="493959"/>
                  <a:pt x="685867" y="492664"/>
                </a:cubicBezTo>
                <a:cubicBezTo>
                  <a:pt x="548042" y="471990"/>
                  <a:pt x="624427" y="490004"/>
                  <a:pt x="558867" y="473614"/>
                </a:cubicBezTo>
                <a:lnTo>
                  <a:pt x="196917" y="479964"/>
                </a:lnTo>
                <a:cubicBezTo>
                  <a:pt x="175654" y="480599"/>
                  <a:pt x="154442" y="483079"/>
                  <a:pt x="133417" y="486314"/>
                </a:cubicBezTo>
                <a:cubicBezTo>
                  <a:pt x="126801" y="487332"/>
                  <a:pt x="120803" y="490825"/>
                  <a:pt x="114367" y="492664"/>
                </a:cubicBezTo>
                <a:cubicBezTo>
                  <a:pt x="105976" y="495062"/>
                  <a:pt x="97358" y="496616"/>
                  <a:pt x="88967" y="499014"/>
                </a:cubicBezTo>
                <a:cubicBezTo>
                  <a:pt x="82531" y="500853"/>
                  <a:pt x="76481" y="504051"/>
                  <a:pt x="69917" y="505364"/>
                </a:cubicBezTo>
                <a:cubicBezTo>
                  <a:pt x="55241" y="508299"/>
                  <a:pt x="40284" y="509597"/>
                  <a:pt x="25467" y="511714"/>
                </a:cubicBezTo>
                <a:cubicBezTo>
                  <a:pt x="17000" y="507481"/>
                  <a:pt x="2363" y="508197"/>
                  <a:pt x="67" y="499014"/>
                </a:cubicBezTo>
                <a:cubicBezTo>
                  <a:pt x="-1788" y="491593"/>
                  <a:pt x="35097" y="480841"/>
                  <a:pt x="38167" y="479964"/>
                </a:cubicBezTo>
                <a:cubicBezTo>
                  <a:pt x="105345" y="460770"/>
                  <a:pt x="11125" y="491095"/>
                  <a:pt x="101667" y="460914"/>
                </a:cubicBezTo>
                <a:cubicBezTo>
                  <a:pt x="108017" y="458797"/>
                  <a:pt x="115148" y="458277"/>
                  <a:pt x="120717" y="454564"/>
                </a:cubicBezTo>
                <a:cubicBezTo>
                  <a:pt x="127067" y="450331"/>
                  <a:pt x="132941" y="445277"/>
                  <a:pt x="139767" y="441864"/>
                </a:cubicBezTo>
                <a:cubicBezTo>
                  <a:pt x="145754" y="438871"/>
                  <a:pt x="152966" y="438765"/>
                  <a:pt x="158817" y="435514"/>
                </a:cubicBezTo>
                <a:cubicBezTo>
                  <a:pt x="172160" y="428101"/>
                  <a:pt x="182437" y="414941"/>
                  <a:pt x="196917" y="410114"/>
                </a:cubicBezTo>
                <a:cubicBezTo>
                  <a:pt x="203267" y="407997"/>
                  <a:pt x="210116" y="407015"/>
                  <a:pt x="215967" y="403764"/>
                </a:cubicBezTo>
                <a:cubicBezTo>
                  <a:pt x="229310" y="396351"/>
                  <a:pt x="241367" y="386831"/>
                  <a:pt x="254067" y="378364"/>
                </a:cubicBezTo>
                <a:cubicBezTo>
                  <a:pt x="260417" y="374131"/>
                  <a:pt x="265877" y="368077"/>
                  <a:pt x="273117" y="365664"/>
                </a:cubicBezTo>
                <a:cubicBezTo>
                  <a:pt x="279467" y="363547"/>
                  <a:pt x="286316" y="362565"/>
                  <a:pt x="292167" y="359314"/>
                </a:cubicBezTo>
                <a:cubicBezTo>
                  <a:pt x="305510" y="351901"/>
                  <a:pt x="315787" y="338741"/>
                  <a:pt x="330267" y="333914"/>
                </a:cubicBezTo>
                <a:lnTo>
                  <a:pt x="368367" y="321214"/>
                </a:lnTo>
                <a:cubicBezTo>
                  <a:pt x="374717" y="319097"/>
                  <a:pt x="381848" y="318577"/>
                  <a:pt x="387417" y="314864"/>
                </a:cubicBezTo>
                <a:cubicBezTo>
                  <a:pt x="432779" y="284623"/>
                  <a:pt x="410709" y="293166"/>
                  <a:pt x="450917" y="283114"/>
                </a:cubicBezTo>
                <a:cubicBezTo>
                  <a:pt x="500156" y="250288"/>
                  <a:pt x="474537" y="262541"/>
                  <a:pt x="527117" y="245014"/>
                </a:cubicBezTo>
                <a:lnTo>
                  <a:pt x="546167" y="238664"/>
                </a:lnTo>
                <a:cubicBezTo>
                  <a:pt x="552517" y="230197"/>
                  <a:pt x="556750" y="219614"/>
                  <a:pt x="565217" y="213264"/>
                </a:cubicBezTo>
                <a:cubicBezTo>
                  <a:pt x="574336" y="206425"/>
                  <a:pt x="586551" y="205193"/>
                  <a:pt x="596967" y="200564"/>
                </a:cubicBezTo>
                <a:cubicBezTo>
                  <a:pt x="605617" y="196719"/>
                  <a:pt x="614664" y="193366"/>
                  <a:pt x="622367" y="187864"/>
                </a:cubicBezTo>
                <a:cubicBezTo>
                  <a:pt x="629675" y="182644"/>
                  <a:pt x="635668" y="175713"/>
                  <a:pt x="641417" y="168814"/>
                </a:cubicBezTo>
                <a:cubicBezTo>
                  <a:pt x="646303" y="162951"/>
                  <a:pt x="647143" y="152864"/>
                  <a:pt x="654117" y="149764"/>
                </a:cubicBezTo>
                <a:cubicBezTo>
                  <a:pt x="667794" y="143685"/>
                  <a:pt x="683750" y="145531"/>
                  <a:pt x="698567" y="143414"/>
                </a:cubicBezTo>
                <a:cubicBezTo>
                  <a:pt x="750866" y="125981"/>
                  <a:pt x="723415" y="132607"/>
                  <a:pt x="781117" y="124364"/>
                </a:cubicBezTo>
                <a:cubicBezTo>
                  <a:pt x="787467" y="115897"/>
                  <a:pt x="792037" y="105739"/>
                  <a:pt x="800167" y="98964"/>
                </a:cubicBezTo>
                <a:cubicBezTo>
                  <a:pt x="805309" y="94679"/>
                  <a:pt x="813230" y="95607"/>
                  <a:pt x="819217" y="92614"/>
                </a:cubicBezTo>
                <a:cubicBezTo>
                  <a:pt x="826043" y="89201"/>
                  <a:pt x="831441" y="83327"/>
                  <a:pt x="838267" y="79914"/>
                </a:cubicBezTo>
                <a:cubicBezTo>
                  <a:pt x="847377" y="75359"/>
                  <a:pt x="874579" y="69249"/>
                  <a:pt x="882717" y="67214"/>
                </a:cubicBezTo>
                <a:cubicBezTo>
                  <a:pt x="925327" y="38807"/>
                  <a:pt x="886305" y="60386"/>
                  <a:pt x="977967" y="48164"/>
                </a:cubicBezTo>
                <a:cubicBezTo>
                  <a:pt x="984602" y="47279"/>
                  <a:pt x="990483" y="43266"/>
                  <a:pt x="997017" y="41814"/>
                </a:cubicBezTo>
                <a:cubicBezTo>
                  <a:pt x="1009586" y="39021"/>
                  <a:pt x="1022417" y="37581"/>
                  <a:pt x="1035117" y="35464"/>
                </a:cubicBezTo>
                <a:cubicBezTo>
                  <a:pt x="1037234" y="26997"/>
                  <a:pt x="1032933" y="11893"/>
                  <a:pt x="1041467" y="10064"/>
                </a:cubicBezTo>
                <a:cubicBezTo>
                  <a:pt x="1131117" y="-9147"/>
                  <a:pt x="1117830" y="-2065"/>
                  <a:pt x="1130367" y="41814"/>
                </a:cubicBezTo>
                <a:cubicBezTo>
                  <a:pt x="1132206" y="48250"/>
                  <a:pt x="1136642" y="54171"/>
                  <a:pt x="1136717" y="60864"/>
                </a:cubicBezTo>
                <a:cubicBezTo>
                  <a:pt x="1138762" y="242886"/>
                  <a:pt x="1136717" y="424931"/>
                  <a:pt x="1136717" y="606964"/>
                </a:cubicBezTo>
              </a:path>
            </a:pathLst>
          </a:custGeom>
          <a:noFill/>
          <a:ln w="15875" cap="flat" cmpd="sng" algn="ctr">
            <a:solidFill>
              <a:srgbClr val="C00000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4432232" y="2906398"/>
            <a:ext cx="1507919" cy="1962761"/>
          </a:xfrm>
          <a:custGeom>
            <a:avLst/>
            <a:gdLst>
              <a:gd name="connsiteX0" fmla="*/ 400050 w 1263650"/>
              <a:gd name="connsiteY0" fmla="*/ 584397 h 1774508"/>
              <a:gd name="connsiteX1" fmla="*/ 304800 w 1263650"/>
              <a:gd name="connsiteY1" fmla="*/ 578047 h 1774508"/>
              <a:gd name="connsiteX2" fmla="*/ 279400 w 1263650"/>
              <a:gd name="connsiteY2" fmla="*/ 571697 h 1774508"/>
              <a:gd name="connsiteX3" fmla="*/ 234950 w 1263650"/>
              <a:gd name="connsiteY3" fmla="*/ 565347 h 1774508"/>
              <a:gd name="connsiteX4" fmla="*/ 95250 w 1263650"/>
              <a:gd name="connsiteY4" fmla="*/ 558997 h 1774508"/>
              <a:gd name="connsiteX5" fmla="*/ 44450 w 1263650"/>
              <a:gd name="connsiteY5" fmla="*/ 552647 h 1774508"/>
              <a:gd name="connsiteX6" fmla="*/ 6350 w 1263650"/>
              <a:gd name="connsiteY6" fmla="*/ 546297 h 1774508"/>
              <a:gd name="connsiteX7" fmla="*/ 0 w 1263650"/>
              <a:gd name="connsiteY7" fmla="*/ 527247 h 1774508"/>
              <a:gd name="connsiteX8" fmla="*/ 12700 w 1263650"/>
              <a:gd name="connsiteY8" fmla="*/ 508197 h 1774508"/>
              <a:gd name="connsiteX9" fmla="*/ 50800 w 1263650"/>
              <a:gd name="connsiteY9" fmla="*/ 495497 h 1774508"/>
              <a:gd name="connsiteX10" fmla="*/ 69850 w 1263650"/>
              <a:gd name="connsiteY10" fmla="*/ 489147 h 1774508"/>
              <a:gd name="connsiteX11" fmla="*/ 88900 w 1263650"/>
              <a:gd name="connsiteY11" fmla="*/ 476447 h 1774508"/>
              <a:gd name="connsiteX12" fmla="*/ 146050 w 1263650"/>
              <a:gd name="connsiteY12" fmla="*/ 457397 h 1774508"/>
              <a:gd name="connsiteX13" fmla="*/ 184150 w 1263650"/>
              <a:gd name="connsiteY13" fmla="*/ 438347 h 1774508"/>
              <a:gd name="connsiteX14" fmla="*/ 190500 w 1263650"/>
              <a:gd name="connsiteY14" fmla="*/ 419297 h 1774508"/>
              <a:gd name="connsiteX15" fmla="*/ 209550 w 1263650"/>
              <a:gd name="connsiteY15" fmla="*/ 412947 h 1774508"/>
              <a:gd name="connsiteX16" fmla="*/ 228600 w 1263650"/>
              <a:gd name="connsiteY16" fmla="*/ 400247 h 1774508"/>
              <a:gd name="connsiteX17" fmla="*/ 266700 w 1263650"/>
              <a:gd name="connsiteY17" fmla="*/ 387547 h 1774508"/>
              <a:gd name="connsiteX18" fmla="*/ 304800 w 1263650"/>
              <a:gd name="connsiteY18" fmla="*/ 355797 h 1774508"/>
              <a:gd name="connsiteX19" fmla="*/ 342900 w 1263650"/>
              <a:gd name="connsiteY19" fmla="*/ 343097 h 1774508"/>
              <a:gd name="connsiteX20" fmla="*/ 393700 w 1263650"/>
              <a:gd name="connsiteY20" fmla="*/ 317697 h 1774508"/>
              <a:gd name="connsiteX21" fmla="*/ 419100 w 1263650"/>
              <a:gd name="connsiteY21" fmla="*/ 304997 h 1774508"/>
              <a:gd name="connsiteX22" fmla="*/ 438150 w 1263650"/>
              <a:gd name="connsiteY22" fmla="*/ 298647 h 1774508"/>
              <a:gd name="connsiteX23" fmla="*/ 495300 w 1263650"/>
              <a:gd name="connsiteY23" fmla="*/ 254197 h 1774508"/>
              <a:gd name="connsiteX24" fmla="*/ 514350 w 1263650"/>
              <a:gd name="connsiteY24" fmla="*/ 247847 h 1774508"/>
              <a:gd name="connsiteX25" fmla="*/ 584200 w 1263650"/>
              <a:gd name="connsiteY25" fmla="*/ 203397 h 1774508"/>
              <a:gd name="connsiteX26" fmla="*/ 635000 w 1263650"/>
              <a:gd name="connsiteY26" fmla="*/ 171647 h 1774508"/>
              <a:gd name="connsiteX27" fmla="*/ 679450 w 1263650"/>
              <a:gd name="connsiteY27" fmla="*/ 158947 h 1774508"/>
              <a:gd name="connsiteX28" fmla="*/ 717550 w 1263650"/>
              <a:gd name="connsiteY28" fmla="*/ 139897 h 1774508"/>
              <a:gd name="connsiteX29" fmla="*/ 755650 w 1263650"/>
              <a:gd name="connsiteY29" fmla="*/ 120847 h 1774508"/>
              <a:gd name="connsiteX30" fmla="*/ 774700 w 1263650"/>
              <a:gd name="connsiteY30" fmla="*/ 114497 h 1774508"/>
              <a:gd name="connsiteX31" fmla="*/ 838200 w 1263650"/>
              <a:gd name="connsiteY31" fmla="*/ 101797 h 1774508"/>
              <a:gd name="connsiteX32" fmla="*/ 889000 w 1263650"/>
              <a:gd name="connsiteY32" fmla="*/ 76397 h 1774508"/>
              <a:gd name="connsiteX33" fmla="*/ 952500 w 1263650"/>
              <a:gd name="connsiteY33" fmla="*/ 44647 h 1774508"/>
              <a:gd name="connsiteX34" fmla="*/ 971550 w 1263650"/>
              <a:gd name="connsiteY34" fmla="*/ 31947 h 1774508"/>
              <a:gd name="connsiteX35" fmla="*/ 1016000 w 1263650"/>
              <a:gd name="connsiteY35" fmla="*/ 19247 h 1774508"/>
              <a:gd name="connsiteX36" fmla="*/ 1035050 w 1263650"/>
              <a:gd name="connsiteY36" fmla="*/ 6547 h 1774508"/>
              <a:gd name="connsiteX37" fmla="*/ 1104900 w 1263650"/>
              <a:gd name="connsiteY37" fmla="*/ 12897 h 1774508"/>
              <a:gd name="connsiteX38" fmla="*/ 1117600 w 1263650"/>
              <a:gd name="connsiteY38" fmla="*/ 31947 h 1774508"/>
              <a:gd name="connsiteX39" fmla="*/ 1136650 w 1263650"/>
              <a:gd name="connsiteY39" fmla="*/ 44647 h 1774508"/>
              <a:gd name="connsiteX40" fmla="*/ 1149350 w 1263650"/>
              <a:gd name="connsiteY40" fmla="*/ 82747 h 1774508"/>
              <a:gd name="connsiteX41" fmla="*/ 1162050 w 1263650"/>
              <a:gd name="connsiteY41" fmla="*/ 146247 h 1774508"/>
              <a:gd name="connsiteX42" fmla="*/ 1168400 w 1263650"/>
              <a:gd name="connsiteY42" fmla="*/ 546297 h 1774508"/>
              <a:gd name="connsiteX43" fmla="*/ 1181100 w 1263650"/>
              <a:gd name="connsiteY43" fmla="*/ 597097 h 1774508"/>
              <a:gd name="connsiteX44" fmla="*/ 1193800 w 1263650"/>
              <a:gd name="connsiteY44" fmla="*/ 705047 h 1774508"/>
              <a:gd name="connsiteX45" fmla="*/ 1200150 w 1263650"/>
              <a:gd name="connsiteY45" fmla="*/ 724097 h 1774508"/>
              <a:gd name="connsiteX46" fmla="*/ 1206500 w 1263650"/>
              <a:gd name="connsiteY46" fmla="*/ 825697 h 1774508"/>
              <a:gd name="connsiteX47" fmla="*/ 1212850 w 1263650"/>
              <a:gd name="connsiteY47" fmla="*/ 1111447 h 1774508"/>
              <a:gd name="connsiteX48" fmla="*/ 1219200 w 1263650"/>
              <a:gd name="connsiteY48" fmla="*/ 1143197 h 1774508"/>
              <a:gd name="connsiteX49" fmla="*/ 1225550 w 1263650"/>
              <a:gd name="connsiteY49" fmla="*/ 1200347 h 1774508"/>
              <a:gd name="connsiteX50" fmla="*/ 1238250 w 1263650"/>
              <a:gd name="connsiteY50" fmla="*/ 1257497 h 1774508"/>
              <a:gd name="connsiteX51" fmla="*/ 1244600 w 1263650"/>
              <a:gd name="connsiteY51" fmla="*/ 1409897 h 1774508"/>
              <a:gd name="connsiteX52" fmla="*/ 1250950 w 1263650"/>
              <a:gd name="connsiteY52" fmla="*/ 1511497 h 1774508"/>
              <a:gd name="connsiteX53" fmla="*/ 1263650 w 1263650"/>
              <a:gd name="connsiteY53" fmla="*/ 1549597 h 1774508"/>
              <a:gd name="connsiteX54" fmla="*/ 1257300 w 1263650"/>
              <a:gd name="connsiteY54" fmla="*/ 1727397 h 1774508"/>
              <a:gd name="connsiteX55" fmla="*/ 1250950 w 1263650"/>
              <a:gd name="connsiteY55" fmla="*/ 1771847 h 177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63650" h="1774508">
                <a:moveTo>
                  <a:pt x="400050" y="584397"/>
                </a:moveTo>
                <a:cubicBezTo>
                  <a:pt x="368300" y="582280"/>
                  <a:pt x="336446" y="581378"/>
                  <a:pt x="304800" y="578047"/>
                </a:cubicBezTo>
                <a:cubicBezTo>
                  <a:pt x="296121" y="577133"/>
                  <a:pt x="287986" y="573258"/>
                  <a:pt x="279400" y="571697"/>
                </a:cubicBezTo>
                <a:cubicBezTo>
                  <a:pt x="264674" y="569020"/>
                  <a:pt x="249882" y="566377"/>
                  <a:pt x="234950" y="565347"/>
                </a:cubicBezTo>
                <a:cubicBezTo>
                  <a:pt x="188446" y="562140"/>
                  <a:pt x="141817" y="561114"/>
                  <a:pt x="95250" y="558997"/>
                </a:cubicBezTo>
                <a:lnTo>
                  <a:pt x="44450" y="552647"/>
                </a:lnTo>
                <a:cubicBezTo>
                  <a:pt x="31704" y="550826"/>
                  <a:pt x="17529" y="552685"/>
                  <a:pt x="6350" y="546297"/>
                </a:cubicBezTo>
                <a:cubicBezTo>
                  <a:pt x="538" y="542976"/>
                  <a:pt x="2117" y="533597"/>
                  <a:pt x="0" y="527247"/>
                </a:cubicBezTo>
                <a:cubicBezTo>
                  <a:pt x="4233" y="520897"/>
                  <a:pt x="6228" y="512242"/>
                  <a:pt x="12700" y="508197"/>
                </a:cubicBezTo>
                <a:cubicBezTo>
                  <a:pt x="24052" y="501102"/>
                  <a:pt x="38100" y="499730"/>
                  <a:pt x="50800" y="495497"/>
                </a:cubicBezTo>
                <a:cubicBezTo>
                  <a:pt x="57150" y="493380"/>
                  <a:pt x="64281" y="492860"/>
                  <a:pt x="69850" y="489147"/>
                </a:cubicBezTo>
                <a:cubicBezTo>
                  <a:pt x="76200" y="484914"/>
                  <a:pt x="81855" y="479382"/>
                  <a:pt x="88900" y="476447"/>
                </a:cubicBezTo>
                <a:cubicBezTo>
                  <a:pt x="107436" y="468724"/>
                  <a:pt x="129342" y="468536"/>
                  <a:pt x="146050" y="457397"/>
                </a:cubicBezTo>
                <a:cubicBezTo>
                  <a:pt x="170669" y="440984"/>
                  <a:pt x="157860" y="447110"/>
                  <a:pt x="184150" y="438347"/>
                </a:cubicBezTo>
                <a:cubicBezTo>
                  <a:pt x="186267" y="431997"/>
                  <a:pt x="185767" y="424030"/>
                  <a:pt x="190500" y="419297"/>
                </a:cubicBezTo>
                <a:cubicBezTo>
                  <a:pt x="195233" y="414564"/>
                  <a:pt x="203563" y="415940"/>
                  <a:pt x="209550" y="412947"/>
                </a:cubicBezTo>
                <a:cubicBezTo>
                  <a:pt x="216376" y="409534"/>
                  <a:pt x="221626" y="403347"/>
                  <a:pt x="228600" y="400247"/>
                </a:cubicBezTo>
                <a:cubicBezTo>
                  <a:pt x="240833" y="394810"/>
                  <a:pt x="266700" y="387547"/>
                  <a:pt x="266700" y="387547"/>
                </a:cubicBezTo>
                <a:cubicBezTo>
                  <a:pt x="278663" y="375584"/>
                  <a:pt x="288887" y="362870"/>
                  <a:pt x="304800" y="355797"/>
                </a:cubicBezTo>
                <a:cubicBezTo>
                  <a:pt x="317033" y="350360"/>
                  <a:pt x="330926" y="349084"/>
                  <a:pt x="342900" y="343097"/>
                </a:cubicBezTo>
                <a:lnTo>
                  <a:pt x="393700" y="317697"/>
                </a:lnTo>
                <a:cubicBezTo>
                  <a:pt x="402167" y="313464"/>
                  <a:pt x="410120" y="307990"/>
                  <a:pt x="419100" y="304997"/>
                </a:cubicBezTo>
                <a:lnTo>
                  <a:pt x="438150" y="298647"/>
                </a:lnTo>
                <a:cubicBezTo>
                  <a:pt x="454587" y="282210"/>
                  <a:pt x="472514" y="261792"/>
                  <a:pt x="495300" y="254197"/>
                </a:cubicBezTo>
                <a:lnTo>
                  <a:pt x="514350" y="247847"/>
                </a:lnTo>
                <a:cubicBezTo>
                  <a:pt x="570505" y="205731"/>
                  <a:pt x="545070" y="216440"/>
                  <a:pt x="584200" y="203397"/>
                </a:cubicBezTo>
                <a:cubicBezTo>
                  <a:pt x="603415" y="188986"/>
                  <a:pt x="612440" y="179851"/>
                  <a:pt x="635000" y="171647"/>
                </a:cubicBezTo>
                <a:cubicBezTo>
                  <a:pt x="649482" y="166381"/>
                  <a:pt x="664633" y="163180"/>
                  <a:pt x="679450" y="158947"/>
                </a:cubicBezTo>
                <a:cubicBezTo>
                  <a:pt x="719057" y="132542"/>
                  <a:pt x="678115" y="157424"/>
                  <a:pt x="717550" y="139897"/>
                </a:cubicBezTo>
                <a:cubicBezTo>
                  <a:pt x="730525" y="134130"/>
                  <a:pt x="742675" y="126614"/>
                  <a:pt x="755650" y="120847"/>
                </a:cubicBezTo>
                <a:cubicBezTo>
                  <a:pt x="761767" y="118129"/>
                  <a:pt x="768264" y="116336"/>
                  <a:pt x="774700" y="114497"/>
                </a:cubicBezTo>
                <a:cubicBezTo>
                  <a:pt x="801224" y="106919"/>
                  <a:pt x="808261" y="106787"/>
                  <a:pt x="838200" y="101797"/>
                </a:cubicBezTo>
                <a:cubicBezTo>
                  <a:pt x="913835" y="45071"/>
                  <a:pt x="817665" y="112064"/>
                  <a:pt x="889000" y="76397"/>
                </a:cubicBezTo>
                <a:cubicBezTo>
                  <a:pt x="964603" y="38596"/>
                  <a:pt x="895001" y="59022"/>
                  <a:pt x="952500" y="44647"/>
                </a:cubicBezTo>
                <a:cubicBezTo>
                  <a:pt x="958850" y="40414"/>
                  <a:pt x="964724" y="35360"/>
                  <a:pt x="971550" y="31947"/>
                </a:cubicBezTo>
                <a:cubicBezTo>
                  <a:pt x="980660" y="27392"/>
                  <a:pt x="1007862" y="21282"/>
                  <a:pt x="1016000" y="19247"/>
                </a:cubicBezTo>
                <a:cubicBezTo>
                  <a:pt x="1022350" y="15014"/>
                  <a:pt x="1028224" y="9960"/>
                  <a:pt x="1035050" y="6547"/>
                </a:cubicBezTo>
                <a:cubicBezTo>
                  <a:pt x="1062746" y="-7301"/>
                  <a:pt x="1068241" y="3732"/>
                  <a:pt x="1104900" y="12897"/>
                </a:cubicBezTo>
                <a:cubicBezTo>
                  <a:pt x="1109133" y="19247"/>
                  <a:pt x="1112204" y="26551"/>
                  <a:pt x="1117600" y="31947"/>
                </a:cubicBezTo>
                <a:cubicBezTo>
                  <a:pt x="1122996" y="37343"/>
                  <a:pt x="1132605" y="38175"/>
                  <a:pt x="1136650" y="44647"/>
                </a:cubicBezTo>
                <a:cubicBezTo>
                  <a:pt x="1143745" y="55999"/>
                  <a:pt x="1146103" y="69760"/>
                  <a:pt x="1149350" y="82747"/>
                </a:cubicBezTo>
                <a:cubicBezTo>
                  <a:pt x="1158823" y="120638"/>
                  <a:pt x="1154265" y="99539"/>
                  <a:pt x="1162050" y="146247"/>
                </a:cubicBezTo>
                <a:cubicBezTo>
                  <a:pt x="1164167" y="279597"/>
                  <a:pt x="1162770" y="413049"/>
                  <a:pt x="1168400" y="546297"/>
                </a:cubicBezTo>
                <a:cubicBezTo>
                  <a:pt x="1169137" y="563736"/>
                  <a:pt x="1181100" y="597097"/>
                  <a:pt x="1181100" y="597097"/>
                </a:cubicBezTo>
                <a:cubicBezTo>
                  <a:pt x="1183619" y="622287"/>
                  <a:pt x="1188185" y="676972"/>
                  <a:pt x="1193800" y="705047"/>
                </a:cubicBezTo>
                <a:cubicBezTo>
                  <a:pt x="1195113" y="711611"/>
                  <a:pt x="1198033" y="717747"/>
                  <a:pt x="1200150" y="724097"/>
                </a:cubicBezTo>
                <a:cubicBezTo>
                  <a:pt x="1202267" y="757964"/>
                  <a:pt x="1205388" y="791782"/>
                  <a:pt x="1206500" y="825697"/>
                </a:cubicBezTo>
                <a:cubicBezTo>
                  <a:pt x="1209622" y="920919"/>
                  <a:pt x="1209042" y="1016250"/>
                  <a:pt x="1212850" y="1111447"/>
                </a:cubicBezTo>
                <a:cubicBezTo>
                  <a:pt x="1213281" y="1122231"/>
                  <a:pt x="1217674" y="1132513"/>
                  <a:pt x="1219200" y="1143197"/>
                </a:cubicBezTo>
                <a:cubicBezTo>
                  <a:pt x="1221911" y="1162172"/>
                  <a:pt x="1222839" y="1181372"/>
                  <a:pt x="1225550" y="1200347"/>
                </a:cubicBezTo>
                <a:cubicBezTo>
                  <a:pt x="1228237" y="1219157"/>
                  <a:pt x="1233628" y="1239009"/>
                  <a:pt x="1238250" y="1257497"/>
                </a:cubicBezTo>
                <a:cubicBezTo>
                  <a:pt x="1240367" y="1308297"/>
                  <a:pt x="1242061" y="1359116"/>
                  <a:pt x="1244600" y="1409897"/>
                </a:cubicBezTo>
                <a:cubicBezTo>
                  <a:pt x="1246295" y="1443787"/>
                  <a:pt x="1246365" y="1477875"/>
                  <a:pt x="1250950" y="1511497"/>
                </a:cubicBezTo>
                <a:cubicBezTo>
                  <a:pt x="1252759" y="1524761"/>
                  <a:pt x="1263650" y="1549597"/>
                  <a:pt x="1263650" y="1549597"/>
                </a:cubicBezTo>
                <a:cubicBezTo>
                  <a:pt x="1261533" y="1608864"/>
                  <a:pt x="1260999" y="1668208"/>
                  <a:pt x="1257300" y="1727397"/>
                </a:cubicBezTo>
                <a:cubicBezTo>
                  <a:pt x="1249410" y="1853639"/>
                  <a:pt x="1250950" y="1675179"/>
                  <a:pt x="1250950" y="1771847"/>
                </a:cubicBezTo>
              </a:path>
            </a:pathLst>
          </a:custGeom>
          <a:noFill/>
          <a:ln w="15875" cap="flat" cmpd="sng" algn="ctr">
            <a:solidFill>
              <a:srgbClr val="C00000"/>
            </a:solidFill>
            <a:prstDash val="dash"/>
            <a:miter lim="800000"/>
            <a:headEnd type="none" w="sm" len="sm"/>
            <a:tailEnd type="triangl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eeform 12"/>
          <p:cNvSpPr/>
          <p:nvPr/>
        </p:nvSpPr>
        <p:spPr bwMode="auto">
          <a:xfrm>
            <a:off x="4489223" y="1484784"/>
            <a:ext cx="1378921" cy="1550477"/>
          </a:xfrm>
          <a:custGeom>
            <a:avLst/>
            <a:gdLst>
              <a:gd name="connsiteX0" fmla="*/ 369344 w 1194027"/>
              <a:gd name="connsiteY0" fmla="*/ 523811 h 1482661"/>
              <a:gd name="connsiteX1" fmla="*/ 159794 w 1194027"/>
              <a:gd name="connsiteY1" fmla="*/ 517461 h 1482661"/>
              <a:gd name="connsiteX2" fmla="*/ 26444 w 1194027"/>
              <a:gd name="connsiteY2" fmla="*/ 511111 h 1482661"/>
              <a:gd name="connsiteX3" fmla="*/ 7394 w 1194027"/>
              <a:gd name="connsiteY3" fmla="*/ 498411 h 1482661"/>
              <a:gd name="connsiteX4" fmla="*/ 1044 w 1194027"/>
              <a:gd name="connsiteY4" fmla="*/ 473011 h 1482661"/>
              <a:gd name="connsiteX5" fmla="*/ 26444 w 1194027"/>
              <a:gd name="connsiteY5" fmla="*/ 460311 h 1482661"/>
              <a:gd name="connsiteX6" fmla="*/ 70894 w 1194027"/>
              <a:gd name="connsiteY6" fmla="*/ 447611 h 1482661"/>
              <a:gd name="connsiteX7" fmla="*/ 77244 w 1194027"/>
              <a:gd name="connsiteY7" fmla="*/ 428561 h 1482661"/>
              <a:gd name="connsiteX8" fmla="*/ 108994 w 1194027"/>
              <a:gd name="connsiteY8" fmla="*/ 422211 h 1482661"/>
              <a:gd name="connsiteX9" fmla="*/ 191544 w 1194027"/>
              <a:gd name="connsiteY9" fmla="*/ 415861 h 1482661"/>
              <a:gd name="connsiteX10" fmla="*/ 229644 w 1194027"/>
              <a:gd name="connsiteY10" fmla="*/ 384111 h 1482661"/>
              <a:gd name="connsiteX11" fmla="*/ 255044 w 1194027"/>
              <a:gd name="connsiteY11" fmla="*/ 377761 h 1482661"/>
              <a:gd name="connsiteX12" fmla="*/ 274094 w 1194027"/>
              <a:gd name="connsiteY12" fmla="*/ 352361 h 1482661"/>
              <a:gd name="connsiteX13" fmla="*/ 305844 w 1194027"/>
              <a:gd name="connsiteY13" fmla="*/ 326961 h 1482661"/>
              <a:gd name="connsiteX14" fmla="*/ 331244 w 1194027"/>
              <a:gd name="connsiteY14" fmla="*/ 314261 h 1482661"/>
              <a:gd name="connsiteX15" fmla="*/ 382044 w 1194027"/>
              <a:gd name="connsiteY15" fmla="*/ 301561 h 1482661"/>
              <a:gd name="connsiteX16" fmla="*/ 394744 w 1194027"/>
              <a:gd name="connsiteY16" fmla="*/ 282511 h 1482661"/>
              <a:gd name="connsiteX17" fmla="*/ 439194 w 1194027"/>
              <a:gd name="connsiteY17" fmla="*/ 269811 h 1482661"/>
              <a:gd name="connsiteX18" fmla="*/ 458244 w 1194027"/>
              <a:gd name="connsiteY18" fmla="*/ 263461 h 1482661"/>
              <a:gd name="connsiteX19" fmla="*/ 509044 w 1194027"/>
              <a:gd name="connsiteY19" fmla="*/ 219011 h 1482661"/>
              <a:gd name="connsiteX20" fmla="*/ 528094 w 1194027"/>
              <a:gd name="connsiteY20" fmla="*/ 199961 h 1482661"/>
              <a:gd name="connsiteX21" fmla="*/ 553494 w 1194027"/>
              <a:gd name="connsiteY21" fmla="*/ 187261 h 1482661"/>
              <a:gd name="connsiteX22" fmla="*/ 604294 w 1194027"/>
              <a:gd name="connsiteY22" fmla="*/ 168211 h 1482661"/>
              <a:gd name="connsiteX23" fmla="*/ 655094 w 1194027"/>
              <a:gd name="connsiteY23" fmla="*/ 117411 h 1482661"/>
              <a:gd name="connsiteX24" fmla="*/ 674144 w 1194027"/>
              <a:gd name="connsiteY24" fmla="*/ 111061 h 1482661"/>
              <a:gd name="connsiteX25" fmla="*/ 693194 w 1194027"/>
              <a:gd name="connsiteY25" fmla="*/ 92011 h 1482661"/>
              <a:gd name="connsiteX26" fmla="*/ 756694 w 1194027"/>
              <a:gd name="connsiteY26" fmla="*/ 72961 h 1482661"/>
              <a:gd name="connsiteX27" fmla="*/ 775744 w 1194027"/>
              <a:gd name="connsiteY27" fmla="*/ 60261 h 1482661"/>
              <a:gd name="connsiteX28" fmla="*/ 813844 w 1194027"/>
              <a:gd name="connsiteY28" fmla="*/ 53911 h 1482661"/>
              <a:gd name="connsiteX29" fmla="*/ 839244 w 1194027"/>
              <a:gd name="connsiteY29" fmla="*/ 47561 h 1482661"/>
              <a:gd name="connsiteX30" fmla="*/ 877344 w 1194027"/>
              <a:gd name="connsiteY30" fmla="*/ 34861 h 1482661"/>
              <a:gd name="connsiteX31" fmla="*/ 928144 w 1194027"/>
              <a:gd name="connsiteY31" fmla="*/ 15811 h 1482661"/>
              <a:gd name="connsiteX32" fmla="*/ 1004344 w 1194027"/>
              <a:gd name="connsiteY32" fmla="*/ 9461 h 1482661"/>
              <a:gd name="connsiteX33" fmla="*/ 1042444 w 1194027"/>
              <a:gd name="connsiteY33" fmla="*/ 3111 h 1482661"/>
              <a:gd name="connsiteX34" fmla="*/ 1156744 w 1194027"/>
              <a:gd name="connsiteY34" fmla="*/ 15811 h 1482661"/>
              <a:gd name="connsiteX35" fmla="*/ 1169444 w 1194027"/>
              <a:gd name="connsiteY35" fmla="*/ 149161 h 1482661"/>
              <a:gd name="connsiteX36" fmla="*/ 1175794 w 1194027"/>
              <a:gd name="connsiteY36" fmla="*/ 187261 h 1482661"/>
              <a:gd name="connsiteX37" fmla="*/ 1182144 w 1194027"/>
              <a:gd name="connsiteY37" fmla="*/ 1095311 h 1482661"/>
              <a:gd name="connsiteX38" fmla="*/ 1175794 w 1194027"/>
              <a:gd name="connsiteY38" fmla="*/ 1114361 h 1482661"/>
              <a:gd name="connsiteX39" fmla="*/ 1169444 w 1194027"/>
              <a:gd name="connsiteY39" fmla="*/ 1139761 h 1482661"/>
              <a:gd name="connsiteX40" fmla="*/ 1156744 w 1194027"/>
              <a:gd name="connsiteY40" fmla="*/ 1209611 h 1482661"/>
              <a:gd name="connsiteX41" fmla="*/ 1144044 w 1194027"/>
              <a:gd name="connsiteY41" fmla="*/ 1260411 h 1482661"/>
              <a:gd name="connsiteX42" fmla="*/ 1144044 w 1194027"/>
              <a:gd name="connsiteY42" fmla="*/ 1482661 h 148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94027" h="1482661">
                <a:moveTo>
                  <a:pt x="369344" y="523811"/>
                </a:moveTo>
                <a:lnTo>
                  <a:pt x="159794" y="517461"/>
                </a:lnTo>
                <a:cubicBezTo>
                  <a:pt x="115324" y="515814"/>
                  <a:pt x="70601" y="516631"/>
                  <a:pt x="26444" y="511111"/>
                </a:cubicBezTo>
                <a:cubicBezTo>
                  <a:pt x="18871" y="510164"/>
                  <a:pt x="13744" y="502644"/>
                  <a:pt x="7394" y="498411"/>
                </a:cubicBezTo>
                <a:cubicBezTo>
                  <a:pt x="5277" y="489944"/>
                  <a:pt x="-2859" y="480817"/>
                  <a:pt x="1044" y="473011"/>
                </a:cubicBezTo>
                <a:cubicBezTo>
                  <a:pt x="5277" y="464544"/>
                  <a:pt x="17743" y="464040"/>
                  <a:pt x="26444" y="460311"/>
                </a:cubicBezTo>
                <a:cubicBezTo>
                  <a:pt x="39198" y="454845"/>
                  <a:pt x="58005" y="450833"/>
                  <a:pt x="70894" y="447611"/>
                </a:cubicBezTo>
                <a:cubicBezTo>
                  <a:pt x="73011" y="441261"/>
                  <a:pt x="71675" y="432274"/>
                  <a:pt x="77244" y="428561"/>
                </a:cubicBezTo>
                <a:cubicBezTo>
                  <a:pt x="86224" y="422574"/>
                  <a:pt x="98267" y="423403"/>
                  <a:pt x="108994" y="422211"/>
                </a:cubicBezTo>
                <a:cubicBezTo>
                  <a:pt x="136423" y="419163"/>
                  <a:pt x="164027" y="417978"/>
                  <a:pt x="191544" y="415861"/>
                </a:cubicBezTo>
                <a:cubicBezTo>
                  <a:pt x="204244" y="405278"/>
                  <a:pt x="215468" y="392616"/>
                  <a:pt x="229644" y="384111"/>
                </a:cubicBezTo>
                <a:cubicBezTo>
                  <a:pt x="237128" y="379621"/>
                  <a:pt x="247942" y="382834"/>
                  <a:pt x="255044" y="377761"/>
                </a:cubicBezTo>
                <a:cubicBezTo>
                  <a:pt x="263656" y="371610"/>
                  <a:pt x="266610" y="359845"/>
                  <a:pt x="274094" y="352361"/>
                </a:cubicBezTo>
                <a:cubicBezTo>
                  <a:pt x="283678" y="342777"/>
                  <a:pt x="294567" y="334479"/>
                  <a:pt x="305844" y="326961"/>
                </a:cubicBezTo>
                <a:cubicBezTo>
                  <a:pt x="313720" y="321710"/>
                  <a:pt x="322264" y="317254"/>
                  <a:pt x="331244" y="314261"/>
                </a:cubicBezTo>
                <a:cubicBezTo>
                  <a:pt x="347803" y="308741"/>
                  <a:pt x="382044" y="301561"/>
                  <a:pt x="382044" y="301561"/>
                </a:cubicBezTo>
                <a:cubicBezTo>
                  <a:pt x="386277" y="295211"/>
                  <a:pt x="388073" y="286217"/>
                  <a:pt x="394744" y="282511"/>
                </a:cubicBezTo>
                <a:cubicBezTo>
                  <a:pt x="408214" y="275027"/>
                  <a:pt x="424434" y="274239"/>
                  <a:pt x="439194" y="269811"/>
                </a:cubicBezTo>
                <a:cubicBezTo>
                  <a:pt x="445605" y="267888"/>
                  <a:pt x="451894" y="265578"/>
                  <a:pt x="458244" y="263461"/>
                </a:cubicBezTo>
                <a:cubicBezTo>
                  <a:pt x="493701" y="216185"/>
                  <a:pt x="457721" y="257503"/>
                  <a:pt x="509044" y="219011"/>
                </a:cubicBezTo>
                <a:cubicBezTo>
                  <a:pt x="516228" y="213623"/>
                  <a:pt x="520786" y="205181"/>
                  <a:pt x="528094" y="199961"/>
                </a:cubicBezTo>
                <a:cubicBezTo>
                  <a:pt x="535797" y="194459"/>
                  <a:pt x="545275" y="191957"/>
                  <a:pt x="553494" y="187261"/>
                </a:cubicBezTo>
                <a:cubicBezTo>
                  <a:pt x="588712" y="167137"/>
                  <a:pt x="554896" y="178091"/>
                  <a:pt x="604294" y="168211"/>
                </a:cubicBezTo>
                <a:cubicBezTo>
                  <a:pt x="624010" y="144551"/>
                  <a:pt x="630100" y="129908"/>
                  <a:pt x="655094" y="117411"/>
                </a:cubicBezTo>
                <a:cubicBezTo>
                  <a:pt x="661081" y="114418"/>
                  <a:pt x="667794" y="113178"/>
                  <a:pt x="674144" y="111061"/>
                </a:cubicBezTo>
                <a:cubicBezTo>
                  <a:pt x="680494" y="104711"/>
                  <a:pt x="685344" y="96372"/>
                  <a:pt x="693194" y="92011"/>
                </a:cubicBezTo>
                <a:cubicBezTo>
                  <a:pt x="705843" y="84984"/>
                  <a:pt x="740296" y="77060"/>
                  <a:pt x="756694" y="72961"/>
                </a:cubicBezTo>
                <a:cubicBezTo>
                  <a:pt x="763044" y="68728"/>
                  <a:pt x="768504" y="62674"/>
                  <a:pt x="775744" y="60261"/>
                </a:cubicBezTo>
                <a:cubicBezTo>
                  <a:pt x="787958" y="56190"/>
                  <a:pt x="801219" y="56436"/>
                  <a:pt x="813844" y="53911"/>
                </a:cubicBezTo>
                <a:cubicBezTo>
                  <a:pt x="822402" y="52199"/>
                  <a:pt x="830885" y="50069"/>
                  <a:pt x="839244" y="47561"/>
                </a:cubicBezTo>
                <a:cubicBezTo>
                  <a:pt x="852066" y="43714"/>
                  <a:pt x="865370" y="40848"/>
                  <a:pt x="877344" y="34861"/>
                </a:cubicBezTo>
                <a:cubicBezTo>
                  <a:pt x="898046" y="24510"/>
                  <a:pt x="905088" y="18693"/>
                  <a:pt x="928144" y="15811"/>
                </a:cubicBezTo>
                <a:cubicBezTo>
                  <a:pt x="953435" y="12650"/>
                  <a:pt x="979012" y="12276"/>
                  <a:pt x="1004344" y="9461"/>
                </a:cubicBezTo>
                <a:cubicBezTo>
                  <a:pt x="1017140" y="8039"/>
                  <a:pt x="1029744" y="5228"/>
                  <a:pt x="1042444" y="3111"/>
                </a:cubicBezTo>
                <a:cubicBezTo>
                  <a:pt x="1080544" y="7344"/>
                  <a:pt x="1131590" y="-13116"/>
                  <a:pt x="1156744" y="15811"/>
                </a:cubicBezTo>
                <a:cubicBezTo>
                  <a:pt x="1186043" y="49505"/>
                  <a:pt x="1162103" y="105117"/>
                  <a:pt x="1169444" y="149161"/>
                </a:cubicBezTo>
                <a:lnTo>
                  <a:pt x="1175794" y="187261"/>
                </a:lnTo>
                <a:cubicBezTo>
                  <a:pt x="1203761" y="592782"/>
                  <a:pt x="1194272" y="385836"/>
                  <a:pt x="1182144" y="1095311"/>
                </a:cubicBezTo>
                <a:cubicBezTo>
                  <a:pt x="1182030" y="1102004"/>
                  <a:pt x="1177633" y="1107925"/>
                  <a:pt x="1175794" y="1114361"/>
                </a:cubicBezTo>
                <a:cubicBezTo>
                  <a:pt x="1173396" y="1122752"/>
                  <a:pt x="1171337" y="1131242"/>
                  <a:pt x="1169444" y="1139761"/>
                </a:cubicBezTo>
                <a:cubicBezTo>
                  <a:pt x="1132711" y="1305061"/>
                  <a:pt x="1198101" y="1016610"/>
                  <a:pt x="1156744" y="1209611"/>
                </a:cubicBezTo>
                <a:cubicBezTo>
                  <a:pt x="1153087" y="1226678"/>
                  <a:pt x="1144044" y="1242957"/>
                  <a:pt x="1144044" y="1260411"/>
                </a:cubicBezTo>
                <a:lnTo>
                  <a:pt x="1144044" y="1482661"/>
                </a:lnTo>
              </a:path>
            </a:pathLst>
          </a:custGeom>
          <a:noFill/>
          <a:ln w="15875" cap="flat" cmpd="sng" algn="ctr">
            <a:solidFill>
              <a:srgbClr val="C00000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77015" y="846371"/>
            <a:ext cx="136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FF0000"/>
                </a:solidFill>
              </a:rPr>
              <a:t>Front current</a:t>
            </a:r>
            <a:endParaRPr lang="en-ZA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4738285" y="1027996"/>
            <a:ext cx="792088" cy="1684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 rot="16200000">
            <a:off x="6216462" y="3331036"/>
            <a:ext cx="118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C00000"/>
                </a:solidFill>
              </a:rPr>
              <a:t>Tail current</a:t>
            </a:r>
            <a:endParaRPr lang="en-ZA" dirty="0">
              <a:solidFill>
                <a:srgbClr val="C00000"/>
              </a:solidFill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755650" y="115888"/>
            <a:ext cx="7848600" cy="360784"/>
          </a:xfrm>
        </p:spPr>
        <p:txBody>
          <a:bodyPr/>
          <a:lstStyle/>
          <a:p>
            <a:r>
              <a:rPr lang="en-ZA" dirty="0" smtClean="0"/>
              <a:t>Marx impulse generator</a:t>
            </a:r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 bwMode="auto">
          <a:xfrm flipH="1" flipV="1">
            <a:off x="6465303" y="2780929"/>
            <a:ext cx="345072" cy="12547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arrow"/>
          </a:ln>
          <a:effectLst/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  <p:bldP spid="12" grpId="0" animBg="1"/>
      <p:bldP spid="13" grpId="0" animBg="1"/>
      <p:bldP spid="14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755650" y="115888"/>
            <a:ext cx="7848600" cy="914400"/>
          </a:xfrm>
        </p:spPr>
        <p:txBody>
          <a:bodyPr/>
          <a:lstStyle/>
          <a:p>
            <a:r>
              <a:rPr lang="en-ZA" dirty="0" smtClean="0"/>
              <a:t>Equivalent parameters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ZA"/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4300" y="1700213"/>
            <a:ext cx="15621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ZA"/>
          </a:p>
        </p:txBody>
      </p:sp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375" y="3284538"/>
            <a:ext cx="41814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ZA"/>
          </a:p>
        </p:txBody>
      </p:sp>
      <p:pic>
        <p:nvPicPr>
          <p:cNvPr id="7176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4300" y="5229225"/>
            <a:ext cx="26098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755650" y="552450"/>
            <a:ext cx="4464050" cy="738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0" hangingPunct="0"/>
            <a:r>
              <a:rPr lang="en-ZA" sz="2600" dirty="0" smtClean="0">
                <a:latin typeface="Calibri" pitchFamily="34" charset="0"/>
                <a:cs typeface="Times New Roman" pitchFamily="18" charset="0"/>
              </a:rPr>
              <a:t>Front </a:t>
            </a:r>
            <a:r>
              <a:rPr lang="en-ZA" sz="2600" dirty="0">
                <a:latin typeface="Calibri" pitchFamily="34" charset="0"/>
                <a:cs typeface="Times New Roman" pitchFamily="18" charset="0"/>
              </a:rPr>
              <a:t>time constant:</a:t>
            </a:r>
            <a:endParaRPr lang="en-ZA" sz="900" dirty="0"/>
          </a:p>
          <a:p>
            <a:pPr eaLnBrk="0" hangingPunct="0"/>
            <a:endParaRPr lang="en-ZA" dirty="0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0" y="13239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1809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8199" name="Rectangle 3"/>
          <p:cNvSpPr>
            <a:spLocks noChangeArrowheads="1"/>
          </p:cNvSpPr>
          <p:nvPr/>
        </p:nvSpPr>
        <p:spPr bwMode="auto">
          <a:xfrm>
            <a:off x="900113" y="3428762"/>
            <a:ext cx="2663358" cy="7386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ZA" sz="2600" dirty="0" smtClean="0">
                <a:latin typeface="Calibri" pitchFamily="34" charset="0"/>
                <a:cs typeface="Times New Roman" pitchFamily="18" charset="0"/>
              </a:rPr>
              <a:t>Tail </a:t>
            </a:r>
            <a:r>
              <a:rPr lang="en-ZA" sz="2600" dirty="0">
                <a:latin typeface="Calibri" pitchFamily="34" charset="0"/>
                <a:cs typeface="Times New Roman" pitchFamily="18" charset="0"/>
              </a:rPr>
              <a:t>time constant:</a:t>
            </a:r>
            <a:endParaRPr lang="en-ZA" sz="900" dirty="0"/>
          </a:p>
          <a:p>
            <a:pPr eaLnBrk="0" hangingPunct="0"/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35696" y="1628800"/>
                <a:ext cx="4608512" cy="9722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ZA" sz="2800" b="1" i="1">
                              <a:latin typeface="Cambria Math"/>
                            </a:rPr>
                            <m:t>𝒇𝒓𝒐𝒏𝒕</m:t>
                          </m:r>
                        </m:sub>
                      </m:sSub>
                      <m:r>
                        <a:rPr lang="en-ZA" sz="2800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ZA" sz="2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ZA" sz="2800" b="1" i="1">
                              <a:latin typeface="Cambria Math"/>
                            </a:rPr>
                            <m:t>𝒇</m:t>
                          </m:r>
                        </m:sub>
                      </m:sSub>
                      <m:f>
                        <m:fPr>
                          <m:ctrlPr>
                            <a:rPr lang="en-ZA" sz="2800" b="1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ZA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sz="28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ZA" sz="2800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ZA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sz="28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ZA" sz="2800" b="1" i="1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ZA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sz="28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ZA" sz="2800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ZA" sz="2800" b="1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ZA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sz="28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ZA" sz="2800" b="1" i="1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628800"/>
                <a:ext cx="4608512" cy="9722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699792" y="4365104"/>
                <a:ext cx="33153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ZA" sz="2800" b="1" i="1">
                              <a:latin typeface="Cambria Math"/>
                            </a:rPr>
                            <m:t>𝒕𝒂𝒊𝒍</m:t>
                          </m:r>
                        </m:sub>
                      </m:sSub>
                      <m:r>
                        <a:rPr lang="en-ZA" sz="2800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ZA" sz="2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ZA" sz="2800" b="1" i="1">
                              <a:latin typeface="Cambria Math"/>
                            </a:rPr>
                            <m:t>𝒕</m:t>
                          </m:r>
                        </m:sub>
                      </m:sSub>
                      <m:d>
                        <m:dPr>
                          <m:ctrlPr>
                            <a:rPr lang="en-ZA" sz="28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ZA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sz="28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ZA" sz="2800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ZA" sz="2800" b="1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ZA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sz="28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ZA" sz="2800" b="1" i="1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365104"/>
                <a:ext cx="3315395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uthbert\Pictures\ib\Christmas lunch in Delft HV lab\IMG_30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476672"/>
            <a:ext cx="4572000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8640"/>
            <a:ext cx="7776864" cy="5780112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848600" cy="914400"/>
          </a:xfrm>
        </p:spPr>
        <p:txBody>
          <a:bodyPr/>
          <a:lstStyle/>
          <a:p>
            <a:r>
              <a:rPr lang="en-ZA" dirty="0" smtClean="0"/>
              <a:t>Electrostatic voltmeter</a:t>
            </a:r>
            <a:endParaRPr lang="en-Z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268760"/>
            <a:ext cx="5256584" cy="5132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msc">
  <a:themeElements>
    <a:clrScheme name="ppt msc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pt ms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 msc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 msc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 msc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 msc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 ms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 ms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 ms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4402</TotalTime>
  <Words>64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ppt msc</vt:lpstr>
      <vt:lpstr>PowerPoint Presentation</vt:lpstr>
      <vt:lpstr>PowerPoint Presentation</vt:lpstr>
      <vt:lpstr>Marx impulse generator</vt:lpstr>
      <vt:lpstr>Equivalent parameters</vt:lpstr>
      <vt:lpstr>PowerPoint Presentation</vt:lpstr>
      <vt:lpstr>PowerPoint Presentation</vt:lpstr>
      <vt:lpstr>PowerPoint Presentation</vt:lpstr>
      <vt:lpstr>PowerPoint Presentation</vt:lpstr>
      <vt:lpstr>Electrostatic voltmeter</vt:lpstr>
      <vt:lpstr>Resistive voltage divider</vt:lpstr>
    </vt:vector>
  </TitlesOfParts>
  <Company>Scarab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Lightning Current Distribution in a Structure</dc:title>
  <dc:creator>Michael Grant</dc:creator>
  <cp:lastModifiedBy>nyamupa</cp:lastModifiedBy>
  <cp:revision>309</cp:revision>
  <dcterms:created xsi:type="dcterms:W3CDTF">2004-10-23T13:34:24Z</dcterms:created>
  <dcterms:modified xsi:type="dcterms:W3CDTF">2015-05-20T08:16:40Z</dcterms:modified>
</cp:coreProperties>
</file>