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323" r:id="rId2"/>
    <p:sldId id="311" r:id="rId3"/>
    <p:sldId id="324" r:id="rId4"/>
    <p:sldId id="325" r:id="rId5"/>
    <p:sldId id="326" r:id="rId6"/>
    <p:sldId id="327" r:id="rId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2" autoAdjust="0"/>
    <p:restoredTop sz="94664" autoAdjust="0"/>
  </p:normalViewPr>
  <p:slideViewPr>
    <p:cSldViewPr>
      <p:cViewPr>
        <p:scale>
          <a:sx n="100" d="100"/>
          <a:sy n="100" d="100"/>
        </p:scale>
        <p:origin x="-312" y="1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742A2B6-4889-46D2-A477-663B75E6EEC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F6A0BEF-8752-4DD0-A25A-704C553CF7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ZA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A14B3-6910-470D-A904-DC538BFE6D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ACD3D-5AF3-4BF3-BECF-D2B39E7F5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002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457200"/>
            <a:ext cx="58483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68F12-7493-430A-87FA-6F033172B3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00796-4359-4C0B-9855-6B5C82A85B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94924-647C-4DCE-A17E-C085E060DC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31AE1-180E-4B48-A805-2944C32B0B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90087-DC3E-4135-A904-CEC60DAA81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B7081-74C2-4DB5-936C-F04FBBD224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21E24-C5C3-4BC4-8B4B-F7C95B8F9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7DDF2-6D7C-4E78-A95C-689258DCD5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20301-ED37-411E-96CC-2416CAEA03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4572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924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C5E10FBE-DEF1-4091-8314-9C1181FA94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0"/>
            <a:ext cx="762000" cy="5791200"/>
            <a:chOff x="0" y="0"/>
            <a:chExt cx="480" cy="3648"/>
          </a:xfrm>
        </p:grpSpPr>
        <p:sp>
          <p:nvSpPr>
            <p:cNvPr id="46088" name="Rectangle 8"/>
            <p:cNvSpPr>
              <a:spLocks noChangeArrowheads="1"/>
            </p:cNvSpPr>
            <p:nvPr userDrawn="1"/>
          </p:nvSpPr>
          <p:spPr bwMode="invGray">
            <a:xfrm flipV="1">
              <a:off x="0" y="2160"/>
              <a:ext cx="480" cy="1488"/>
            </a:xfrm>
            <a:prstGeom prst="rect">
              <a:avLst/>
            </a:prstGeom>
            <a:gradFill rotWithShape="0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eaLnBrk="0" hangingPunct="0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46089" name="Rectangle 9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2160"/>
            </a:xfrm>
            <a:prstGeom prst="rect">
              <a:avLst/>
            </a:prstGeom>
            <a:solidFill>
              <a:srgbClr val="0000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ZA" dirty="0"/>
            </a:p>
          </p:txBody>
        </p:sp>
      </p:grpSp>
      <p:pic>
        <p:nvPicPr>
          <p:cNvPr id="1032" name="Picture 10" descr="eie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912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eie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86438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848600" cy="1008112"/>
          </a:xfrm>
        </p:spPr>
        <p:txBody>
          <a:bodyPr/>
          <a:lstStyle/>
          <a:p>
            <a:r>
              <a:rPr lang="en-ZA" b="1" dirty="0" smtClean="0"/>
              <a:t>Electrical initiation – push/pull activity</a:t>
            </a:r>
            <a:endParaRPr lang="en-ZA" b="1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/>
          <a:srcRect b="12727"/>
          <a:stretch>
            <a:fillRect/>
          </a:stretch>
        </p:blipFill>
        <p:spPr bwMode="auto">
          <a:xfrm>
            <a:off x="1259632" y="1340768"/>
            <a:ext cx="676875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848600" cy="1008112"/>
          </a:xfrm>
        </p:spPr>
        <p:txBody>
          <a:bodyPr/>
          <a:lstStyle/>
          <a:p>
            <a:r>
              <a:rPr lang="en-ZA" b="1" dirty="0" smtClean="0"/>
              <a:t>Electrical treeing</a:t>
            </a:r>
            <a:endParaRPr lang="en-ZA" b="1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413" y="1196753"/>
            <a:ext cx="773405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7848600" cy="914400"/>
          </a:xfrm>
        </p:spPr>
        <p:txBody>
          <a:bodyPr/>
          <a:lstStyle/>
          <a:p>
            <a:r>
              <a:rPr lang="en-ZA" b="1" dirty="0" smtClean="0"/>
              <a:t>Tree </a:t>
            </a:r>
            <a:r>
              <a:rPr lang="en-ZA" b="1" dirty="0" smtClean="0"/>
              <a:t>tunnel grows from protrusion</a:t>
            </a:r>
            <a:endParaRPr lang="en-ZA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556792"/>
            <a:ext cx="4927079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 bwMode="auto">
          <a:xfrm>
            <a:off x="1769727" y="2762250"/>
            <a:ext cx="849648" cy="1872184"/>
          </a:xfrm>
          <a:custGeom>
            <a:avLst/>
            <a:gdLst>
              <a:gd name="connsiteX0" fmla="*/ 30498 w 849648"/>
              <a:gd name="connsiteY0" fmla="*/ 0 h 1872184"/>
              <a:gd name="connsiteX1" fmla="*/ 59073 w 849648"/>
              <a:gd name="connsiteY1" fmla="*/ 28575 h 1872184"/>
              <a:gd name="connsiteX2" fmla="*/ 97173 w 849648"/>
              <a:gd name="connsiteY2" fmla="*/ 85725 h 1872184"/>
              <a:gd name="connsiteX3" fmla="*/ 125748 w 849648"/>
              <a:gd name="connsiteY3" fmla="*/ 104775 h 1872184"/>
              <a:gd name="connsiteX4" fmla="*/ 182898 w 849648"/>
              <a:gd name="connsiteY4" fmla="*/ 161925 h 1872184"/>
              <a:gd name="connsiteX5" fmla="*/ 211473 w 849648"/>
              <a:gd name="connsiteY5" fmla="*/ 180975 h 1872184"/>
              <a:gd name="connsiteX6" fmla="*/ 259098 w 849648"/>
              <a:gd name="connsiteY6" fmla="*/ 228600 h 1872184"/>
              <a:gd name="connsiteX7" fmla="*/ 344823 w 849648"/>
              <a:gd name="connsiteY7" fmla="*/ 295275 h 1872184"/>
              <a:gd name="connsiteX8" fmla="*/ 373398 w 849648"/>
              <a:gd name="connsiteY8" fmla="*/ 314325 h 1872184"/>
              <a:gd name="connsiteX9" fmla="*/ 401973 w 849648"/>
              <a:gd name="connsiteY9" fmla="*/ 333375 h 1872184"/>
              <a:gd name="connsiteX10" fmla="*/ 459123 w 849648"/>
              <a:gd name="connsiteY10" fmla="*/ 381000 h 1872184"/>
              <a:gd name="connsiteX11" fmla="*/ 478173 w 849648"/>
              <a:gd name="connsiteY11" fmla="*/ 409575 h 1872184"/>
              <a:gd name="connsiteX12" fmla="*/ 535323 w 849648"/>
              <a:gd name="connsiteY12" fmla="*/ 447675 h 1872184"/>
              <a:gd name="connsiteX13" fmla="*/ 554373 w 849648"/>
              <a:gd name="connsiteY13" fmla="*/ 476250 h 1872184"/>
              <a:gd name="connsiteX14" fmla="*/ 582948 w 849648"/>
              <a:gd name="connsiteY14" fmla="*/ 485775 h 1872184"/>
              <a:gd name="connsiteX15" fmla="*/ 592473 w 849648"/>
              <a:gd name="connsiteY15" fmla="*/ 514350 h 1872184"/>
              <a:gd name="connsiteX16" fmla="*/ 621048 w 849648"/>
              <a:gd name="connsiteY16" fmla="*/ 533400 h 1872184"/>
              <a:gd name="connsiteX17" fmla="*/ 649623 w 849648"/>
              <a:gd name="connsiteY17" fmla="*/ 590550 h 1872184"/>
              <a:gd name="connsiteX18" fmla="*/ 706773 w 849648"/>
              <a:gd name="connsiteY18" fmla="*/ 638175 h 1872184"/>
              <a:gd name="connsiteX19" fmla="*/ 754398 w 849648"/>
              <a:gd name="connsiteY19" fmla="*/ 723900 h 1872184"/>
              <a:gd name="connsiteX20" fmla="*/ 773448 w 849648"/>
              <a:gd name="connsiteY20" fmla="*/ 752475 h 1872184"/>
              <a:gd name="connsiteX21" fmla="*/ 782973 w 849648"/>
              <a:gd name="connsiteY21" fmla="*/ 781050 h 1872184"/>
              <a:gd name="connsiteX22" fmla="*/ 802023 w 849648"/>
              <a:gd name="connsiteY22" fmla="*/ 809625 h 1872184"/>
              <a:gd name="connsiteX23" fmla="*/ 821073 w 849648"/>
              <a:gd name="connsiteY23" fmla="*/ 866775 h 1872184"/>
              <a:gd name="connsiteX24" fmla="*/ 830598 w 849648"/>
              <a:gd name="connsiteY24" fmla="*/ 895350 h 1872184"/>
              <a:gd name="connsiteX25" fmla="*/ 840123 w 849648"/>
              <a:gd name="connsiteY25" fmla="*/ 923925 h 1872184"/>
              <a:gd name="connsiteX26" fmla="*/ 849648 w 849648"/>
              <a:gd name="connsiteY26" fmla="*/ 1019175 h 1872184"/>
              <a:gd name="connsiteX27" fmla="*/ 840123 w 849648"/>
              <a:gd name="connsiteY27" fmla="*/ 1095375 h 1872184"/>
              <a:gd name="connsiteX28" fmla="*/ 782973 w 849648"/>
              <a:gd name="connsiteY28" fmla="*/ 1209675 h 1872184"/>
              <a:gd name="connsiteX29" fmla="*/ 754398 w 849648"/>
              <a:gd name="connsiteY29" fmla="*/ 1228725 h 1872184"/>
              <a:gd name="connsiteX30" fmla="*/ 716298 w 849648"/>
              <a:gd name="connsiteY30" fmla="*/ 1276350 h 1872184"/>
              <a:gd name="connsiteX31" fmla="*/ 678198 w 849648"/>
              <a:gd name="connsiteY31" fmla="*/ 1333500 h 1872184"/>
              <a:gd name="connsiteX32" fmla="*/ 621048 w 849648"/>
              <a:gd name="connsiteY32" fmla="*/ 1371600 h 1872184"/>
              <a:gd name="connsiteX33" fmla="*/ 582948 w 849648"/>
              <a:gd name="connsiteY33" fmla="*/ 1428750 h 1872184"/>
              <a:gd name="connsiteX34" fmla="*/ 525798 w 849648"/>
              <a:gd name="connsiteY34" fmla="*/ 1476375 h 1872184"/>
              <a:gd name="connsiteX35" fmla="*/ 516273 w 849648"/>
              <a:gd name="connsiteY35" fmla="*/ 1504950 h 1872184"/>
              <a:gd name="connsiteX36" fmla="*/ 459123 w 849648"/>
              <a:gd name="connsiteY36" fmla="*/ 1543050 h 1872184"/>
              <a:gd name="connsiteX37" fmla="*/ 430548 w 849648"/>
              <a:gd name="connsiteY37" fmla="*/ 1562100 h 1872184"/>
              <a:gd name="connsiteX38" fmla="*/ 401973 w 849648"/>
              <a:gd name="connsiteY38" fmla="*/ 1571625 h 1872184"/>
              <a:gd name="connsiteX39" fmla="*/ 344823 w 849648"/>
              <a:gd name="connsiteY39" fmla="*/ 1619250 h 1872184"/>
              <a:gd name="connsiteX40" fmla="*/ 316248 w 849648"/>
              <a:gd name="connsiteY40" fmla="*/ 1628775 h 1872184"/>
              <a:gd name="connsiteX41" fmla="*/ 259098 w 849648"/>
              <a:gd name="connsiteY41" fmla="*/ 1666875 h 1872184"/>
              <a:gd name="connsiteX42" fmla="*/ 201948 w 849648"/>
              <a:gd name="connsiteY42" fmla="*/ 1695450 h 1872184"/>
              <a:gd name="connsiteX43" fmla="*/ 144798 w 849648"/>
              <a:gd name="connsiteY43" fmla="*/ 1714500 h 1872184"/>
              <a:gd name="connsiteX44" fmla="*/ 125748 w 849648"/>
              <a:gd name="connsiteY44" fmla="*/ 1743075 h 1872184"/>
              <a:gd name="connsiteX45" fmla="*/ 68598 w 849648"/>
              <a:gd name="connsiteY45" fmla="*/ 1781175 h 1872184"/>
              <a:gd name="connsiteX46" fmla="*/ 30498 w 849648"/>
              <a:gd name="connsiteY46" fmla="*/ 1838325 h 1872184"/>
              <a:gd name="connsiteX47" fmla="*/ 30498 w 849648"/>
              <a:gd name="connsiteY47" fmla="*/ 1866900 h 187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49648" h="1872184">
                <a:moveTo>
                  <a:pt x="30498" y="0"/>
                </a:moveTo>
                <a:cubicBezTo>
                  <a:pt x="40023" y="9525"/>
                  <a:pt x="50803" y="17942"/>
                  <a:pt x="59073" y="28575"/>
                </a:cubicBezTo>
                <a:cubicBezTo>
                  <a:pt x="73129" y="46647"/>
                  <a:pt x="78123" y="73025"/>
                  <a:pt x="97173" y="85725"/>
                </a:cubicBezTo>
                <a:cubicBezTo>
                  <a:pt x="106698" y="92075"/>
                  <a:pt x="117192" y="97170"/>
                  <a:pt x="125748" y="104775"/>
                </a:cubicBezTo>
                <a:cubicBezTo>
                  <a:pt x="145884" y="122673"/>
                  <a:pt x="160482" y="146981"/>
                  <a:pt x="182898" y="161925"/>
                </a:cubicBezTo>
                <a:lnTo>
                  <a:pt x="211473" y="180975"/>
                </a:lnTo>
                <a:cubicBezTo>
                  <a:pt x="246398" y="233362"/>
                  <a:pt x="211473" y="188912"/>
                  <a:pt x="259098" y="228600"/>
                </a:cubicBezTo>
                <a:cubicBezTo>
                  <a:pt x="348627" y="303207"/>
                  <a:pt x="200380" y="198980"/>
                  <a:pt x="344823" y="295275"/>
                </a:cubicBezTo>
                <a:lnTo>
                  <a:pt x="373398" y="314325"/>
                </a:lnTo>
                <a:cubicBezTo>
                  <a:pt x="382923" y="320675"/>
                  <a:pt x="393878" y="325280"/>
                  <a:pt x="401973" y="333375"/>
                </a:cubicBezTo>
                <a:cubicBezTo>
                  <a:pt x="438643" y="370045"/>
                  <a:pt x="419340" y="354478"/>
                  <a:pt x="459123" y="381000"/>
                </a:cubicBezTo>
                <a:cubicBezTo>
                  <a:pt x="465473" y="390525"/>
                  <a:pt x="469558" y="402037"/>
                  <a:pt x="478173" y="409575"/>
                </a:cubicBezTo>
                <a:cubicBezTo>
                  <a:pt x="495403" y="424652"/>
                  <a:pt x="535323" y="447675"/>
                  <a:pt x="535323" y="447675"/>
                </a:cubicBezTo>
                <a:cubicBezTo>
                  <a:pt x="541673" y="457200"/>
                  <a:pt x="545434" y="469099"/>
                  <a:pt x="554373" y="476250"/>
                </a:cubicBezTo>
                <a:cubicBezTo>
                  <a:pt x="562213" y="482522"/>
                  <a:pt x="575848" y="478675"/>
                  <a:pt x="582948" y="485775"/>
                </a:cubicBezTo>
                <a:cubicBezTo>
                  <a:pt x="590048" y="492875"/>
                  <a:pt x="586201" y="506510"/>
                  <a:pt x="592473" y="514350"/>
                </a:cubicBezTo>
                <a:cubicBezTo>
                  <a:pt x="599624" y="523289"/>
                  <a:pt x="611523" y="527050"/>
                  <a:pt x="621048" y="533400"/>
                </a:cubicBezTo>
                <a:cubicBezTo>
                  <a:pt x="628795" y="556641"/>
                  <a:pt x="631159" y="572086"/>
                  <a:pt x="649623" y="590550"/>
                </a:cubicBezTo>
                <a:cubicBezTo>
                  <a:pt x="704656" y="645583"/>
                  <a:pt x="652158" y="567956"/>
                  <a:pt x="706773" y="638175"/>
                </a:cubicBezTo>
                <a:cubicBezTo>
                  <a:pt x="790864" y="746292"/>
                  <a:pt x="719907" y="654918"/>
                  <a:pt x="754398" y="723900"/>
                </a:cubicBezTo>
                <a:cubicBezTo>
                  <a:pt x="759518" y="734139"/>
                  <a:pt x="768328" y="742236"/>
                  <a:pt x="773448" y="752475"/>
                </a:cubicBezTo>
                <a:cubicBezTo>
                  <a:pt x="777938" y="761455"/>
                  <a:pt x="778483" y="772070"/>
                  <a:pt x="782973" y="781050"/>
                </a:cubicBezTo>
                <a:cubicBezTo>
                  <a:pt x="788093" y="791289"/>
                  <a:pt x="797374" y="799164"/>
                  <a:pt x="802023" y="809625"/>
                </a:cubicBezTo>
                <a:cubicBezTo>
                  <a:pt x="810178" y="827975"/>
                  <a:pt x="814723" y="847725"/>
                  <a:pt x="821073" y="866775"/>
                </a:cubicBezTo>
                <a:lnTo>
                  <a:pt x="830598" y="895350"/>
                </a:lnTo>
                <a:lnTo>
                  <a:pt x="840123" y="923925"/>
                </a:lnTo>
                <a:cubicBezTo>
                  <a:pt x="843298" y="955675"/>
                  <a:pt x="849648" y="987267"/>
                  <a:pt x="849648" y="1019175"/>
                </a:cubicBezTo>
                <a:cubicBezTo>
                  <a:pt x="849648" y="1044773"/>
                  <a:pt x="845486" y="1070346"/>
                  <a:pt x="840123" y="1095375"/>
                </a:cubicBezTo>
                <a:cubicBezTo>
                  <a:pt x="833784" y="1124957"/>
                  <a:pt x="809464" y="1192014"/>
                  <a:pt x="782973" y="1209675"/>
                </a:cubicBezTo>
                <a:lnTo>
                  <a:pt x="754398" y="1228725"/>
                </a:lnTo>
                <a:cubicBezTo>
                  <a:pt x="732948" y="1293075"/>
                  <a:pt x="762696" y="1223324"/>
                  <a:pt x="716298" y="1276350"/>
                </a:cubicBezTo>
                <a:cubicBezTo>
                  <a:pt x="701221" y="1293580"/>
                  <a:pt x="697248" y="1320800"/>
                  <a:pt x="678198" y="1333500"/>
                </a:cubicBezTo>
                <a:lnTo>
                  <a:pt x="621048" y="1371600"/>
                </a:lnTo>
                <a:cubicBezTo>
                  <a:pt x="608348" y="1390650"/>
                  <a:pt x="601998" y="1416050"/>
                  <a:pt x="582948" y="1428750"/>
                </a:cubicBezTo>
                <a:cubicBezTo>
                  <a:pt x="543165" y="1455272"/>
                  <a:pt x="562468" y="1439705"/>
                  <a:pt x="525798" y="1476375"/>
                </a:cubicBezTo>
                <a:cubicBezTo>
                  <a:pt x="522623" y="1485900"/>
                  <a:pt x="523373" y="1497850"/>
                  <a:pt x="516273" y="1504950"/>
                </a:cubicBezTo>
                <a:cubicBezTo>
                  <a:pt x="500084" y="1521139"/>
                  <a:pt x="478173" y="1530350"/>
                  <a:pt x="459123" y="1543050"/>
                </a:cubicBezTo>
                <a:cubicBezTo>
                  <a:pt x="449598" y="1549400"/>
                  <a:pt x="441408" y="1558480"/>
                  <a:pt x="430548" y="1562100"/>
                </a:cubicBezTo>
                <a:cubicBezTo>
                  <a:pt x="421023" y="1565275"/>
                  <a:pt x="410953" y="1567135"/>
                  <a:pt x="401973" y="1571625"/>
                </a:cubicBezTo>
                <a:cubicBezTo>
                  <a:pt x="339647" y="1602788"/>
                  <a:pt x="408020" y="1577119"/>
                  <a:pt x="344823" y="1619250"/>
                </a:cubicBezTo>
                <a:cubicBezTo>
                  <a:pt x="336469" y="1624819"/>
                  <a:pt x="325025" y="1623899"/>
                  <a:pt x="316248" y="1628775"/>
                </a:cubicBezTo>
                <a:cubicBezTo>
                  <a:pt x="296234" y="1639894"/>
                  <a:pt x="280818" y="1659635"/>
                  <a:pt x="259098" y="1666875"/>
                </a:cubicBezTo>
                <a:cubicBezTo>
                  <a:pt x="154885" y="1701613"/>
                  <a:pt x="312735" y="1646211"/>
                  <a:pt x="201948" y="1695450"/>
                </a:cubicBezTo>
                <a:cubicBezTo>
                  <a:pt x="183598" y="1703605"/>
                  <a:pt x="144798" y="1714500"/>
                  <a:pt x="144798" y="1714500"/>
                </a:cubicBezTo>
                <a:cubicBezTo>
                  <a:pt x="138448" y="1724025"/>
                  <a:pt x="134363" y="1735537"/>
                  <a:pt x="125748" y="1743075"/>
                </a:cubicBezTo>
                <a:cubicBezTo>
                  <a:pt x="108518" y="1758152"/>
                  <a:pt x="68598" y="1781175"/>
                  <a:pt x="68598" y="1781175"/>
                </a:cubicBezTo>
                <a:lnTo>
                  <a:pt x="30498" y="1838325"/>
                </a:lnTo>
                <a:cubicBezTo>
                  <a:pt x="7926" y="1872184"/>
                  <a:pt x="0" y="1866900"/>
                  <a:pt x="30498" y="1866900"/>
                </a:cubicBezTo>
              </a:path>
            </a:pathLst>
          </a:cu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7848600" cy="914400"/>
          </a:xfrm>
        </p:spPr>
        <p:txBody>
          <a:bodyPr/>
          <a:lstStyle/>
          <a:p>
            <a:r>
              <a:rPr lang="en-ZA" b="1" dirty="0" smtClean="0"/>
              <a:t>Electrical tree partial discharges</a:t>
            </a:r>
            <a:endParaRPr lang="en-ZA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916832"/>
            <a:ext cx="53911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 bwMode="auto">
          <a:xfrm>
            <a:off x="1979712" y="2204864"/>
            <a:ext cx="849648" cy="1872184"/>
          </a:xfrm>
          <a:custGeom>
            <a:avLst/>
            <a:gdLst>
              <a:gd name="connsiteX0" fmla="*/ 30498 w 849648"/>
              <a:gd name="connsiteY0" fmla="*/ 0 h 1872184"/>
              <a:gd name="connsiteX1" fmla="*/ 59073 w 849648"/>
              <a:gd name="connsiteY1" fmla="*/ 28575 h 1872184"/>
              <a:gd name="connsiteX2" fmla="*/ 97173 w 849648"/>
              <a:gd name="connsiteY2" fmla="*/ 85725 h 1872184"/>
              <a:gd name="connsiteX3" fmla="*/ 125748 w 849648"/>
              <a:gd name="connsiteY3" fmla="*/ 104775 h 1872184"/>
              <a:gd name="connsiteX4" fmla="*/ 182898 w 849648"/>
              <a:gd name="connsiteY4" fmla="*/ 161925 h 1872184"/>
              <a:gd name="connsiteX5" fmla="*/ 211473 w 849648"/>
              <a:gd name="connsiteY5" fmla="*/ 180975 h 1872184"/>
              <a:gd name="connsiteX6" fmla="*/ 259098 w 849648"/>
              <a:gd name="connsiteY6" fmla="*/ 228600 h 1872184"/>
              <a:gd name="connsiteX7" fmla="*/ 344823 w 849648"/>
              <a:gd name="connsiteY7" fmla="*/ 295275 h 1872184"/>
              <a:gd name="connsiteX8" fmla="*/ 373398 w 849648"/>
              <a:gd name="connsiteY8" fmla="*/ 314325 h 1872184"/>
              <a:gd name="connsiteX9" fmla="*/ 401973 w 849648"/>
              <a:gd name="connsiteY9" fmla="*/ 333375 h 1872184"/>
              <a:gd name="connsiteX10" fmla="*/ 459123 w 849648"/>
              <a:gd name="connsiteY10" fmla="*/ 381000 h 1872184"/>
              <a:gd name="connsiteX11" fmla="*/ 478173 w 849648"/>
              <a:gd name="connsiteY11" fmla="*/ 409575 h 1872184"/>
              <a:gd name="connsiteX12" fmla="*/ 535323 w 849648"/>
              <a:gd name="connsiteY12" fmla="*/ 447675 h 1872184"/>
              <a:gd name="connsiteX13" fmla="*/ 554373 w 849648"/>
              <a:gd name="connsiteY13" fmla="*/ 476250 h 1872184"/>
              <a:gd name="connsiteX14" fmla="*/ 582948 w 849648"/>
              <a:gd name="connsiteY14" fmla="*/ 485775 h 1872184"/>
              <a:gd name="connsiteX15" fmla="*/ 592473 w 849648"/>
              <a:gd name="connsiteY15" fmla="*/ 514350 h 1872184"/>
              <a:gd name="connsiteX16" fmla="*/ 621048 w 849648"/>
              <a:gd name="connsiteY16" fmla="*/ 533400 h 1872184"/>
              <a:gd name="connsiteX17" fmla="*/ 649623 w 849648"/>
              <a:gd name="connsiteY17" fmla="*/ 590550 h 1872184"/>
              <a:gd name="connsiteX18" fmla="*/ 706773 w 849648"/>
              <a:gd name="connsiteY18" fmla="*/ 638175 h 1872184"/>
              <a:gd name="connsiteX19" fmla="*/ 754398 w 849648"/>
              <a:gd name="connsiteY19" fmla="*/ 723900 h 1872184"/>
              <a:gd name="connsiteX20" fmla="*/ 773448 w 849648"/>
              <a:gd name="connsiteY20" fmla="*/ 752475 h 1872184"/>
              <a:gd name="connsiteX21" fmla="*/ 782973 w 849648"/>
              <a:gd name="connsiteY21" fmla="*/ 781050 h 1872184"/>
              <a:gd name="connsiteX22" fmla="*/ 802023 w 849648"/>
              <a:gd name="connsiteY22" fmla="*/ 809625 h 1872184"/>
              <a:gd name="connsiteX23" fmla="*/ 821073 w 849648"/>
              <a:gd name="connsiteY23" fmla="*/ 866775 h 1872184"/>
              <a:gd name="connsiteX24" fmla="*/ 830598 w 849648"/>
              <a:gd name="connsiteY24" fmla="*/ 895350 h 1872184"/>
              <a:gd name="connsiteX25" fmla="*/ 840123 w 849648"/>
              <a:gd name="connsiteY25" fmla="*/ 923925 h 1872184"/>
              <a:gd name="connsiteX26" fmla="*/ 849648 w 849648"/>
              <a:gd name="connsiteY26" fmla="*/ 1019175 h 1872184"/>
              <a:gd name="connsiteX27" fmla="*/ 840123 w 849648"/>
              <a:gd name="connsiteY27" fmla="*/ 1095375 h 1872184"/>
              <a:gd name="connsiteX28" fmla="*/ 782973 w 849648"/>
              <a:gd name="connsiteY28" fmla="*/ 1209675 h 1872184"/>
              <a:gd name="connsiteX29" fmla="*/ 754398 w 849648"/>
              <a:gd name="connsiteY29" fmla="*/ 1228725 h 1872184"/>
              <a:gd name="connsiteX30" fmla="*/ 716298 w 849648"/>
              <a:gd name="connsiteY30" fmla="*/ 1276350 h 1872184"/>
              <a:gd name="connsiteX31" fmla="*/ 678198 w 849648"/>
              <a:gd name="connsiteY31" fmla="*/ 1333500 h 1872184"/>
              <a:gd name="connsiteX32" fmla="*/ 621048 w 849648"/>
              <a:gd name="connsiteY32" fmla="*/ 1371600 h 1872184"/>
              <a:gd name="connsiteX33" fmla="*/ 582948 w 849648"/>
              <a:gd name="connsiteY33" fmla="*/ 1428750 h 1872184"/>
              <a:gd name="connsiteX34" fmla="*/ 525798 w 849648"/>
              <a:gd name="connsiteY34" fmla="*/ 1476375 h 1872184"/>
              <a:gd name="connsiteX35" fmla="*/ 516273 w 849648"/>
              <a:gd name="connsiteY35" fmla="*/ 1504950 h 1872184"/>
              <a:gd name="connsiteX36" fmla="*/ 459123 w 849648"/>
              <a:gd name="connsiteY36" fmla="*/ 1543050 h 1872184"/>
              <a:gd name="connsiteX37" fmla="*/ 430548 w 849648"/>
              <a:gd name="connsiteY37" fmla="*/ 1562100 h 1872184"/>
              <a:gd name="connsiteX38" fmla="*/ 401973 w 849648"/>
              <a:gd name="connsiteY38" fmla="*/ 1571625 h 1872184"/>
              <a:gd name="connsiteX39" fmla="*/ 344823 w 849648"/>
              <a:gd name="connsiteY39" fmla="*/ 1619250 h 1872184"/>
              <a:gd name="connsiteX40" fmla="*/ 316248 w 849648"/>
              <a:gd name="connsiteY40" fmla="*/ 1628775 h 1872184"/>
              <a:gd name="connsiteX41" fmla="*/ 259098 w 849648"/>
              <a:gd name="connsiteY41" fmla="*/ 1666875 h 1872184"/>
              <a:gd name="connsiteX42" fmla="*/ 201948 w 849648"/>
              <a:gd name="connsiteY42" fmla="*/ 1695450 h 1872184"/>
              <a:gd name="connsiteX43" fmla="*/ 144798 w 849648"/>
              <a:gd name="connsiteY43" fmla="*/ 1714500 h 1872184"/>
              <a:gd name="connsiteX44" fmla="*/ 125748 w 849648"/>
              <a:gd name="connsiteY44" fmla="*/ 1743075 h 1872184"/>
              <a:gd name="connsiteX45" fmla="*/ 68598 w 849648"/>
              <a:gd name="connsiteY45" fmla="*/ 1781175 h 1872184"/>
              <a:gd name="connsiteX46" fmla="*/ 30498 w 849648"/>
              <a:gd name="connsiteY46" fmla="*/ 1838325 h 1872184"/>
              <a:gd name="connsiteX47" fmla="*/ 30498 w 849648"/>
              <a:gd name="connsiteY47" fmla="*/ 1866900 h 187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49648" h="1872184">
                <a:moveTo>
                  <a:pt x="30498" y="0"/>
                </a:moveTo>
                <a:cubicBezTo>
                  <a:pt x="40023" y="9525"/>
                  <a:pt x="50803" y="17942"/>
                  <a:pt x="59073" y="28575"/>
                </a:cubicBezTo>
                <a:cubicBezTo>
                  <a:pt x="73129" y="46647"/>
                  <a:pt x="78123" y="73025"/>
                  <a:pt x="97173" y="85725"/>
                </a:cubicBezTo>
                <a:cubicBezTo>
                  <a:pt x="106698" y="92075"/>
                  <a:pt x="117192" y="97170"/>
                  <a:pt x="125748" y="104775"/>
                </a:cubicBezTo>
                <a:cubicBezTo>
                  <a:pt x="145884" y="122673"/>
                  <a:pt x="160482" y="146981"/>
                  <a:pt x="182898" y="161925"/>
                </a:cubicBezTo>
                <a:lnTo>
                  <a:pt x="211473" y="180975"/>
                </a:lnTo>
                <a:cubicBezTo>
                  <a:pt x="246398" y="233362"/>
                  <a:pt x="211473" y="188912"/>
                  <a:pt x="259098" y="228600"/>
                </a:cubicBezTo>
                <a:cubicBezTo>
                  <a:pt x="348627" y="303207"/>
                  <a:pt x="200380" y="198980"/>
                  <a:pt x="344823" y="295275"/>
                </a:cubicBezTo>
                <a:lnTo>
                  <a:pt x="373398" y="314325"/>
                </a:lnTo>
                <a:cubicBezTo>
                  <a:pt x="382923" y="320675"/>
                  <a:pt x="393878" y="325280"/>
                  <a:pt x="401973" y="333375"/>
                </a:cubicBezTo>
                <a:cubicBezTo>
                  <a:pt x="438643" y="370045"/>
                  <a:pt x="419340" y="354478"/>
                  <a:pt x="459123" y="381000"/>
                </a:cubicBezTo>
                <a:cubicBezTo>
                  <a:pt x="465473" y="390525"/>
                  <a:pt x="469558" y="402037"/>
                  <a:pt x="478173" y="409575"/>
                </a:cubicBezTo>
                <a:cubicBezTo>
                  <a:pt x="495403" y="424652"/>
                  <a:pt x="535323" y="447675"/>
                  <a:pt x="535323" y="447675"/>
                </a:cubicBezTo>
                <a:cubicBezTo>
                  <a:pt x="541673" y="457200"/>
                  <a:pt x="545434" y="469099"/>
                  <a:pt x="554373" y="476250"/>
                </a:cubicBezTo>
                <a:cubicBezTo>
                  <a:pt x="562213" y="482522"/>
                  <a:pt x="575848" y="478675"/>
                  <a:pt x="582948" y="485775"/>
                </a:cubicBezTo>
                <a:cubicBezTo>
                  <a:pt x="590048" y="492875"/>
                  <a:pt x="586201" y="506510"/>
                  <a:pt x="592473" y="514350"/>
                </a:cubicBezTo>
                <a:cubicBezTo>
                  <a:pt x="599624" y="523289"/>
                  <a:pt x="611523" y="527050"/>
                  <a:pt x="621048" y="533400"/>
                </a:cubicBezTo>
                <a:cubicBezTo>
                  <a:pt x="628795" y="556641"/>
                  <a:pt x="631159" y="572086"/>
                  <a:pt x="649623" y="590550"/>
                </a:cubicBezTo>
                <a:cubicBezTo>
                  <a:pt x="704656" y="645583"/>
                  <a:pt x="652158" y="567956"/>
                  <a:pt x="706773" y="638175"/>
                </a:cubicBezTo>
                <a:cubicBezTo>
                  <a:pt x="790864" y="746292"/>
                  <a:pt x="719907" y="654918"/>
                  <a:pt x="754398" y="723900"/>
                </a:cubicBezTo>
                <a:cubicBezTo>
                  <a:pt x="759518" y="734139"/>
                  <a:pt x="768328" y="742236"/>
                  <a:pt x="773448" y="752475"/>
                </a:cubicBezTo>
                <a:cubicBezTo>
                  <a:pt x="777938" y="761455"/>
                  <a:pt x="778483" y="772070"/>
                  <a:pt x="782973" y="781050"/>
                </a:cubicBezTo>
                <a:cubicBezTo>
                  <a:pt x="788093" y="791289"/>
                  <a:pt x="797374" y="799164"/>
                  <a:pt x="802023" y="809625"/>
                </a:cubicBezTo>
                <a:cubicBezTo>
                  <a:pt x="810178" y="827975"/>
                  <a:pt x="814723" y="847725"/>
                  <a:pt x="821073" y="866775"/>
                </a:cubicBezTo>
                <a:lnTo>
                  <a:pt x="830598" y="895350"/>
                </a:lnTo>
                <a:lnTo>
                  <a:pt x="840123" y="923925"/>
                </a:lnTo>
                <a:cubicBezTo>
                  <a:pt x="843298" y="955675"/>
                  <a:pt x="849648" y="987267"/>
                  <a:pt x="849648" y="1019175"/>
                </a:cubicBezTo>
                <a:cubicBezTo>
                  <a:pt x="849648" y="1044773"/>
                  <a:pt x="845486" y="1070346"/>
                  <a:pt x="840123" y="1095375"/>
                </a:cubicBezTo>
                <a:cubicBezTo>
                  <a:pt x="833784" y="1124957"/>
                  <a:pt x="809464" y="1192014"/>
                  <a:pt x="782973" y="1209675"/>
                </a:cubicBezTo>
                <a:lnTo>
                  <a:pt x="754398" y="1228725"/>
                </a:lnTo>
                <a:cubicBezTo>
                  <a:pt x="732948" y="1293075"/>
                  <a:pt x="762696" y="1223324"/>
                  <a:pt x="716298" y="1276350"/>
                </a:cubicBezTo>
                <a:cubicBezTo>
                  <a:pt x="701221" y="1293580"/>
                  <a:pt x="697248" y="1320800"/>
                  <a:pt x="678198" y="1333500"/>
                </a:cubicBezTo>
                <a:lnTo>
                  <a:pt x="621048" y="1371600"/>
                </a:lnTo>
                <a:cubicBezTo>
                  <a:pt x="608348" y="1390650"/>
                  <a:pt x="601998" y="1416050"/>
                  <a:pt x="582948" y="1428750"/>
                </a:cubicBezTo>
                <a:cubicBezTo>
                  <a:pt x="543165" y="1455272"/>
                  <a:pt x="562468" y="1439705"/>
                  <a:pt x="525798" y="1476375"/>
                </a:cubicBezTo>
                <a:cubicBezTo>
                  <a:pt x="522623" y="1485900"/>
                  <a:pt x="523373" y="1497850"/>
                  <a:pt x="516273" y="1504950"/>
                </a:cubicBezTo>
                <a:cubicBezTo>
                  <a:pt x="500084" y="1521139"/>
                  <a:pt x="478173" y="1530350"/>
                  <a:pt x="459123" y="1543050"/>
                </a:cubicBezTo>
                <a:cubicBezTo>
                  <a:pt x="449598" y="1549400"/>
                  <a:pt x="441408" y="1558480"/>
                  <a:pt x="430548" y="1562100"/>
                </a:cubicBezTo>
                <a:cubicBezTo>
                  <a:pt x="421023" y="1565275"/>
                  <a:pt x="410953" y="1567135"/>
                  <a:pt x="401973" y="1571625"/>
                </a:cubicBezTo>
                <a:cubicBezTo>
                  <a:pt x="339647" y="1602788"/>
                  <a:pt x="408020" y="1577119"/>
                  <a:pt x="344823" y="1619250"/>
                </a:cubicBezTo>
                <a:cubicBezTo>
                  <a:pt x="336469" y="1624819"/>
                  <a:pt x="325025" y="1623899"/>
                  <a:pt x="316248" y="1628775"/>
                </a:cubicBezTo>
                <a:cubicBezTo>
                  <a:pt x="296234" y="1639894"/>
                  <a:pt x="280818" y="1659635"/>
                  <a:pt x="259098" y="1666875"/>
                </a:cubicBezTo>
                <a:cubicBezTo>
                  <a:pt x="154885" y="1701613"/>
                  <a:pt x="312735" y="1646211"/>
                  <a:pt x="201948" y="1695450"/>
                </a:cubicBezTo>
                <a:cubicBezTo>
                  <a:pt x="183598" y="1703605"/>
                  <a:pt x="144798" y="1714500"/>
                  <a:pt x="144798" y="1714500"/>
                </a:cubicBezTo>
                <a:cubicBezTo>
                  <a:pt x="138448" y="1724025"/>
                  <a:pt x="134363" y="1735537"/>
                  <a:pt x="125748" y="1743075"/>
                </a:cubicBezTo>
                <a:cubicBezTo>
                  <a:pt x="108518" y="1758152"/>
                  <a:pt x="68598" y="1781175"/>
                  <a:pt x="68598" y="1781175"/>
                </a:cubicBezTo>
                <a:lnTo>
                  <a:pt x="30498" y="1838325"/>
                </a:lnTo>
                <a:cubicBezTo>
                  <a:pt x="7926" y="1872184"/>
                  <a:pt x="0" y="1866900"/>
                  <a:pt x="30498" y="1866900"/>
                </a:cubicBezTo>
              </a:path>
            </a:pathLst>
          </a:cu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7848600" cy="914400"/>
          </a:xfrm>
        </p:spPr>
        <p:txBody>
          <a:bodyPr/>
          <a:lstStyle/>
          <a:p>
            <a:r>
              <a:rPr lang="en-ZA" b="1" dirty="0" smtClean="0"/>
              <a:t>Physiochemical processes in the electrical tree channel</a:t>
            </a:r>
            <a:endParaRPr lang="en-ZA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772816"/>
            <a:ext cx="56197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 bwMode="auto">
          <a:xfrm>
            <a:off x="1979712" y="2060848"/>
            <a:ext cx="849648" cy="1872184"/>
          </a:xfrm>
          <a:custGeom>
            <a:avLst/>
            <a:gdLst>
              <a:gd name="connsiteX0" fmla="*/ 30498 w 849648"/>
              <a:gd name="connsiteY0" fmla="*/ 0 h 1872184"/>
              <a:gd name="connsiteX1" fmla="*/ 59073 w 849648"/>
              <a:gd name="connsiteY1" fmla="*/ 28575 h 1872184"/>
              <a:gd name="connsiteX2" fmla="*/ 97173 w 849648"/>
              <a:gd name="connsiteY2" fmla="*/ 85725 h 1872184"/>
              <a:gd name="connsiteX3" fmla="*/ 125748 w 849648"/>
              <a:gd name="connsiteY3" fmla="*/ 104775 h 1872184"/>
              <a:gd name="connsiteX4" fmla="*/ 182898 w 849648"/>
              <a:gd name="connsiteY4" fmla="*/ 161925 h 1872184"/>
              <a:gd name="connsiteX5" fmla="*/ 211473 w 849648"/>
              <a:gd name="connsiteY5" fmla="*/ 180975 h 1872184"/>
              <a:gd name="connsiteX6" fmla="*/ 259098 w 849648"/>
              <a:gd name="connsiteY6" fmla="*/ 228600 h 1872184"/>
              <a:gd name="connsiteX7" fmla="*/ 344823 w 849648"/>
              <a:gd name="connsiteY7" fmla="*/ 295275 h 1872184"/>
              <a:gd name="connsiteX8" fmla="*/ 373398 w 849648"/>
              <a:gd name="connsiteY8" fmla="*/ 314325 h 1872184"/>
              <a:gd name="connsiteX9" fmla="*/ 401973 w 849648"/>
              <a:gd name="connsiteY9" fmla="*/ 333375 h 1872184"/>
              <a:gd name="connsiteX10" fmla="*/ 459123 w 849648"/>
              <a:gd name="connsiteY10" fmla="*/ 381000 h 1872184"/>
              <a:gd name="connsiteX11" fmla="*/ 478173 w 849648"/>
              <a:gd name="connsiteY11" fmla="*/ 409575 h 1872184"/>
              <a:gd name="connsiteX12" fmla="*/ 535323 w 849648"/>
              <a:gd name="connsiteY12" fmla="*/ 447675 h 1872184"/>
              <a:gd name="connsiteX13" fmla="*/ 554373 w 849648"/>
              <a:gd name="connsiteY13" fmla="*/ 476250 h 1872184"/>
              <a:gd name="connsiteX14" fmla="*/ 582948 w 849648"/>
              <a:gd name="connsiteY14" fmla="*/ 485775 h 1872184"/>
              <a:gd name="connsiteX15" fmla="*/ 592473 w 849648"/>
              <a:gd name="connsiteY15" fmla="*/ 514350 h 1872184"/>
              <a:gd name="connsiteX16" fmla="*/ 621048 w 849648"/>
              <a:gd name="connsiteY16" fmla="*/ 533400 h 1872184"/>
              <a:gd name="connsiteX17" fmla="*/ 649623 w 849648"/>
              <a:gd name="connsiteY17" fmla="*/ 590550 h 1872184"/>
              <a:gd name="connsiteX18" fmla="*/ 706773 w 849648"/>
              <a:gd name="connsiteY18" fmla="*/ 638175 h 1872184"/>
              <a:gd name="connsiteX19" fmla="*/ 754398 w 849648"/>
              <a:gd name="connsiteY19" fmla="*/ 723900 h 1872184"/>
              <a:gd name="connsiteX20" fmla="*/ 773448 w 849648"/>
              <a:gd name="connsiteY20" fmla="*/ 752475 h 1872184"/>
              <a:gd name="connsiteX21" fmla="*/ 782973 w 849648"/>
              <a:gd name="connsiteY21" fmla="*/ 781050 h 1872184"/>
              <a:gd name="connsiteX22" fmla="*/ 802023 w 849648"/>
              <a:gd name="connsiteY22" fmla="*/ 809625 h 1872184"/>
              <a:gd name="connsiteX23" fmla="*/ 821073 w 849648"/>
              <a:gd name="connsiteY23" fmla="*/ 866775 h 1872184"/>
              <a:gd name="connsiteX24" fmla="*/ 830598 w 849648"/>
              <a:gd name="connsiteY24" fmla="*/ 895350 h 1872184"/>
              <a:gd name="connsiteX25" fmla="*/ 840123 w 849648"/>
              <a:gd name="connsiteY25" fmla="*/ 923925 h 1872184"/>
              <a:gd name="connsiteX26" fmla="*/ 849648 w 849648"/>
              <a:gd name="connsiteY26" fmla="*/ 1019175 h 1872184"/>
              <a:gd name="connsiteX27" fmla="*/ 840123 w 849648"/>
              <a:gd name="connsiteY27" fmla="*/ 1095375 h 1872184"/>
              <a:gd name="connsiteX28" fmla="*/ 782973 w 849648"/>
              <a:gd name="connsiteY28" fmla="*/ 1209675 h 1872184"/>
              <a:gd name="connsiteX29" fmla="*/ 754398 w 849648"/>
              <a:gd name="connsiteY29" fmla="*/ 1228725 h 1872184"/>
              <a:gd name="connsiteX30" fmla="*/ 716298 w 849648"/>
              <a:gd name="connsiteY30" fmla="*/ 1276350 h 1872184"/>
              <a:gd name="connsiteX31" fmla="*/ 678198 w 849648"/>
              <a:gd name="connsiteY31" fmla="*/ 1333500 h 1872184"/>
              <a:gd name="connsiteX32" fmla="*/ 621048 w 849648"/>
              <a:gd name="connsiteY32" fmla="*/ 1371600 h 1872184"/>
              <a:gd name="connsiteX33" fmla="*/ 582948 w 849648"/>
              <a:gd name="connsiteY33" fmla="*/ 1428750 h 1872184"/>
              <a:gd name="connsiteX34" fmla="*/ 525798 w 849648"/>
              <a:gd name="connsiteY34" fmla="*/ 1476375 h 1872184"/>
              <a:gd name="connsiteX35" fmla="*/ 516273 w 849648"/>
              <a:gd name="connsiteY35" fmla="*/ 1504950 h 1872184"/>
              <a:gd name="connsiteX36" fmla="*/ 459123 w 849648"/>
              <a:gd name="connsiteY36" fmla="*/ 1543050 h 1872184"/>
              <a:gd name="connsiteX37" fmla="*/ 430548 w 849648"/>
              <a:gd name="connsiteY37" fmla="*/ 1562100 h 1872184"/>
              <a:gd name="connsiteX38" fmla="*/ 401973 w 849648"/>
              <a:gd name="connsiteY38" fmla="*/ 1571625 h 1872184"/>
              <a:gd name="connsiteX39" fmla="*/ 344823 w 849648"/>
              <a:gd name="connsiteY39" fmla="*/ 1619250 h 1872184"/>
              <a:gd name="connsiteX40" fmla="*/ 316248 w 849648"/>
              <a:gd name="connsiteY40" fmla="*/ 1628775 h 1872184"/>
              <a:gd name="connsiteX41" fmla="*/ 259098 w 849648"/>
              <a:gd name="connsiteY41" fmla="*/ 1666875 h 1872184"/>
              <a:gd name="connsiteX42" fmla="*/ 201948 w 849648"/>
              <a:gd name="connsiteY42" fmla="*/ 1695450 h 1872184"/>
              <a:gd name="connsiteX43" fmla="*/ 144798 w 849648"/>
              <a:gd name="connsiteY43" fmla="*/ 1714500 h 1872184"/>
              <a:gd name="connsiteX44" fmla="*/ 125748 w 849648"/>
              <a:gd name="connsiteY44" fmla="*/ 1743075 h 1872184"/>
              <a:gd name="connsiteX45" fmla="*/ 68598 w 849648"/>
              <a:gd name="connsiteY45" fmla="*/ 1781175 h 1872184"/>
              <a:gd name="connsiteX46" fmla="*/ 30498 w 849648"/>
              <a:gd name="connsiteY46" fmla="*/ 1838325 h 1872184"/>
              <a:gd name="connsiteX47" fmla="*/ 30498 w 849648"/>
              <a:gd name="connsiteY47" fmla="*/ 1866900 h 187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49648" h="1872184">
                <a:moveTo>
                  <a:pt x="30498" y="0"/>
                </a:moveTo>
                <a:cubicBezTo>
                  <a:pt x="40023" y="9525"/>
                  <a:pt x="50803" y="17942"/>
                  <a:pt x="59073" y="28575"/>
                </a:cubicBezTo>
                <a:cubicBezTo>
                  <a:pt x="73129" y="46647"/>
                  <a:pt x="78123" y="73025"/>
                  <a:pt x="97173" y="85725"/>
                </a:cubicBezTo>
                <a:cubicBezTo>
                  <a:pt x="106698" y="92075"/>
                  <a:pt x="117192" y="97170"/>
                  <a:pt x="125748" y="104775"/>
                </a:cubicBezTo>
                <a:cubicBezTo>
                  <a:pt x="145884" y="122673"/>
                  <a:pt x="160482" y="146981"/>
                  <a:pt x="182898" y="161925"/>
                </a:cubicBezTo>
                <a:lnTo>
                  <a:pt x="211473" y="180975"/>
                </a:lnTo>
                <a:cubicBezTo>
                  <a:pt x="246398" y="233362"/>
                  <a:pt x="211473" y="188912"/>
                  <a:pt x="259098" y="228600"/>
                </a:cubicBezTo>
                <a:cubicBezTo>
                  <a:pt x="348627" y="303207"/>
                  <a:pt x="200380" y="198980"/>
                  <a:pt x="344823" y="295275"/>
                </a:cubicBezTo>
                <a:lnTo>
                  <a:pt x="373398" y="314325"/>
                </a:lnTo>
                <a:cubicBezTo>
                  <a:pt x="382923" y="320675"/>
                  <a:pt x="393878" y="325280"/>
                  <a:pt x="401973" y="333375"/>
                </a:cubicBezTo>
                <a:cubicBezTo>
                  <a:pt x="438643" y="370045"/>
                  <a:pt x="419340" y="354478"/>
                  <a:pt x="459123" y="381000"/>
                </a:cubicBezTo>
                <a:cubicBezTo>
                  <a:pt x="465473" y="390525"/>
                  <a:pt x="469558" y="402037"/>
                  <a:pt x="478173" y="409575"/>
                </a:cubicBezTo>
                <a:cubicBezTo>
                  <a:pt x="495403" y="424652"/>
                  <a:pt x="535323" y="447675"/>
                  <a:pt x="535323" y="447675"/>
                </a:cubicBezTo>
                <a:cubicBezTo>
                  <a:pt x="541673" y="457200"/>
                  <a:pt x="545434" y="469099"/>
                  <a:pt x="554373" y="476250"/>
                </a:cubicBezTo>
                <a:cubicBezTo>
                  <a:pt x="562213" y="482522"/>
                  <a:pt x="575848" y="478675"/>
                  <a:pt x="582948" y="485775"/>
                </a:cubicBezTo>
                <a:cubicBezTo>
                  <a:pt x="590048" y="492875"/>
                  <a:pt x="586201" y="506510"/>
                  <a:pt x="592473" y="514350"/>
                </a:cubicBezTo>
                <a:cubicBezTo>
                  <a:pt x="599624" y="523289"/>
                  <a:pt x="611523" y="527050"/>
                  <a:pt x="621048" y="533400"/>
                </a:cubicBezTo>
                <a:cubicBezTo>
                  <a:pt x="628795" y="556641"/>
                  <a:pt x="631159" y="572086"/>
                  <a:pt x="649623" y="590550"/>
                </a:cubicBezTo>
                <a:cubicBezTo>
                  <a:pt x="704656" y="645583"/>
                  <a:pt x="652158" y="567956"/>
                  <a:pt x="706773" y="638175"/>
                </a:cubicBezTo>
                <a:cubicBezTo>
                  <a:pt x="790864" y="746292"/>
                  <a:pt x="719907" y="654918"/>
                  <a:pt x="754398" y="723900"/>
                </a:cubicBezTo>
                <a:cubicBezTo>
                  <a:pt x="759518" y="734139"/>
                  <a:pt x="768328" y="742236"/>
                  <a:pt x="773448" y="752475"/>
                </a:cubicBezTo>
                <a:cubicBezTo>
                  <a:pt x="777938" y="761455"/>
                  <a:pt x="778483" y="772070"/>
                  <a:pt x="782973" y="781050"/>
                </a:cubicBezTo>
                <a:cubicBezTo>
                  <a:pt x="788093" y="791289"/>
                  <a:pt x="797374" y="799164"/>
                  <a:pt x="802023" y="809625"/>
                </a:cubicBezTo>
                <a:cubicBezTo>
                  <a:pt x="810178" y="827975"/>
                  <a:pt x="814723" y="847725"/>
                  <a:pt x="821073" y="866775"/>
                </a:cubicBezTo>
                <a:lnTo>
                  <a:pt x="830598" y="895350"/>
                </a:lnTo>
                <a:lnTo>
                  <a:pt x="840123" y="923925"/>
                </a:lnTo>
                <a:cubicBezTo>
                  <a:pt x="843298" y="955675"/>
                  <a:pt x="849648" y="987267"/>
                  <a:pt x="849648" y="1019175"/>
                </a:cubicBezTo>
                <a:cubicBezTo>
                  <a:pt x="849648" y="1044773"/>
                  <a:pt x="845486" y="1070346"/>
                  <a:pt x="840123" y="1095375"/>
                </a:cubicBezTo>
                <a:cubicBezTo>
                  <a:pt x="833784" y="1124957"/>
                  <a:pt x="809464" y="1192014"/>
                  <a:pt x="782973" y="1209675"/>
                </a:cubicBezTo>
                <a:lnTo>
                  <a:pt x="754398" y="1228725"/>
                </a:lnTo>
                <a:cubicBezTo>
                  <a:pt x="732948" y="1293075"/>
                  <a:pt x="762696" y="1223324"/>
                  <a:pt x="716298" y="1276350"/>
                </a:cubicBezTo>
                <a:cubicBezTo>
                  <a:pt x="701221" y="1293580"/>
                  <a:pt x="697248" y="1320800"/>
                  <a:pt x="678198" y="1333500"/>
                </a:cubicBezTo>
                <a:lnTo>
                  <a:pt x="621048" y="1371600"/>
                </a:lnTo>
                <a:cubicBezTo>
                  <a:pt x="608348" y="1390650"/>
                  <a:pt x="601998" y="1416050"/>
                  <a:pt x="582948" y="1428750"/>
                </a:cubicBezTo>
                <a:cubicBezTo>
                  <a:pt x="543165" y="1455272"/>
                  <a:pt x="562468" y="1439705"/>
                  <a:pt x="525798" y="1476375"/>
                </a:cubicBezTo>
                <a:cubicBezTo>
                  <a:pt x="522623" y="1485900"/>
                  <a:pt x="523373" y="1497850"/>
                  <a:pt x="516273" y="1504950"/>
                </a:cubicBezTo>
                <a:cubicBezTo>
                  <a:pt x="500084" y="1521139"/>
                  <a:pt x="478173" y="1530350"/>
                  <a:pt x="459123" y="1543050"/>
                </a:cubicBezTo>
                <a:cubicBezTo>
                  <a:pt x="449598" y="1549400"/>
                  <a:pt x="441408" y="1558480"/>
                  <a:pt x="430548" y="1562100"/>
                </a:cubicBezTo>
                <a:cubicBezTo>
                  <a:pt x="421023" y="1565275"/>
                  <a:pt x="410953" y="1567135"/>
                  <a:pt x="401973" y="1571625"/>
                </a:cubicBezTo>
                <a:cubicBezTo>
                  <a:pt x="339647" y="1602788"/>
                  <a:pt x="408020" y="1577119"/>
                  <a:pt x="344823" y="1619250"/>
                </a:cubicBezTo>
                <a:cubicBezTo>
                  <a:pt x="336469" y="1624819"/>
                  <a:pt x="325025" y="1623899"/>
                  <a:pt x="316248" y="1628775"/>
                </a:cubicBezTo>
                <a:cubicBezTo>
                  <a:pt x="296234" y="1639894"/>
                  <a:pt x="280818" y="1659635"/>
                  <a:pt x="259098" y="1666875"/>
                </a:cubicBezTo>
                <a:cubicBezTo>
                  <a:pt x="154885" y="1701613"/>
                  <a:pt x="312735" y="1646211"/>
                  <a:pt x="201948" y="1695450"/>
                </a:cubicBezTo>
                <a:cubicBezTo>
                  <a:pt x="183598" y="1703605"/>
                  <a:pt x="144798" y="1714500"/>
                  <a:pt x="144798" y="1714500"/>
                </a:cubicBezTo>
                <a:cubicBezTo>
                  <a:pt x="138448" y="1724025"/>
                  <a:pt x="134363" y="1735537"/>
                  <a:pt x="125748" y="1743075"/>
                </a:cubicBezTo>
                <a:cubicBezTo>
                  <a:pt x="108518" y="1758152"/>
                  <a:pt x="68598" y="1781175"/>
                  <a:pt x="68598" y="1781175"/>
                </a:cubicBezTo>
                <a:lnTo>
                  <a:pt x="30498" y="1838325"/>
                </a:lnTo>
                <a:cubicBezTo>
                  <a:pt x="7926" y="1872184"/>
                  <a:pt x="0" y="1866900"/>
                  <a:pt x="30498" y="1866900"/>
                </a:cubicBezTo>
              </a:path>
            </a:pathLst>
          </a:cu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8382000" cy="914400"/>
          </a:xfrm>
        </p:spPr>
        <p:txBody>
          <a:bodyPr/>
          <a:lstStyle/>
          <a:p>
            <a:r>
              <a:rPr lang="en-ZA" dirty="0" smtClean="0"/>
              <a:t>Tree progresses to complete insulation failure</a:t>
            </a:r>
            <a:endParaRPr lang="en-Z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132856"/>
            <a:ext cx="59340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 bwMode="auto">
          <a:xfrm>
            <a:off x="1403648" y="2564904"/>
            <a:ext cx="849648" cy="1872184"/>
          </a:xfrm>
          <a:custGeom>
            <a:avLst/>
            <a:gdLst>
              <a:gd name="connsiteX0" fmla="*/ 30498 w 849648"/>
              <a:gd name="connsiteY0" fmla="*/ 0 h 1872184"/>
              <a:gd name="connsiteX1" fmla="*/ 59073 w 849648"/>
              <a:gd name="connsiteY1" fmla="*/ 28575 h 1872184"/>
              <a:gd name="connsiteX2" fmla="*/ 97173 w 849648"/>
              <a:gd name="connsiteY2" fmla="*/ 85725 h 1872184"/>
              <a:gd name="connsiteX3" fmla="*/ 125748 w 849648"/>
              <a:gd name="connsiteY3" fmla="*/ 104775 h 1872184"/>
              <a:gd name="connsiteX4" fmla="*/ 182898 w 849648"/>
              <a:gd name="connsiteY4" fmla="*/ 161925 h 1872184"/>
              <a:gd name="connsiteX5" fmla="*/ 211473 w 849648"/>
              <a:gd name="connsiteY5" fmla="*/ 180975 h 1872184"/>
              <a:gd name="connsiteX6" fmla="*/ 259098 w 849648"/>
              <a:gd name="connsiteY6" fmla="*/ 228600 h 1872184"/>
              <a:gd name="connsiteX7" fmla="*/ 344823 w 849648"/>
              <a:gd name="connsiteY7" fmla="*/ 295275 h 1872184"/>
              <a:gd name="connsiteX8" fmla="*/ 373398 w 849648"/>
              <a:gd name="connsiteY8" fmla="*/ 314325 h 1872184"/>
              <a:gd name="connsiteX9" fmla="*/ 401973 w 849648"/>
              <a:gd name="connsiteY9" fmla="*/ 333375 h 1872184"/>
              <a:gd name="connsiteX10" fmla="*/ 459123 w 849648"/>
              <a:gd name="connsiteY10" fmla="*/ 381000 h 1872184"/>
              <a:gd name="connsiteX11" fmla="*/ 478173 w 849648"/>
              <a:gd name="connsiteY11" fmla="*/ 409575 h 1872184"/>
              <a:gd name="connsiteX12" fmla="*/ 535323 w 849648"/>
              <a:gd name="connsiteY12" fmla="*/ 447675 h 1872184"/>
              <a:gd name="connsiteX13" fmla="*/ 554373 w 849648"/>
              <a:gd name="connsiteY13" fmla="*/ 476250 h 1872184"/>
              <a:gd name="connsiteX14" fmla="*/ 582948 w 849648"/>
              <a:gd name="connsiteY14" fmla="*/ 485775 h 1872184"/>
              <a:gd name="connsiteX15" fmla="*/ 592473 w 849648"/>
              <a:gd name="connsiteY15" fmla="*/ 514350 h 1872184"/>
              <a:gd name="connsiteX16" fmla="*/ 621048 w 849648"/>
              <a:gd name="connsiteY16" fmla="*/ 533400 h 1872184"/>
              <a:gd name="connsiteX17" fmla="*/ 649623 w 849648"/>
              <a:gd name="connsiteY17" fmla="*/ 590550 h 1872184"/>
              <a:gd name="connsiteX18" fmla="*/ 706773 w 849648"/>
              <a:gd name="connsiteY18" fmla="*/ 638175 h 1872184"/>
              <a:gd name="connsiteX19" fmla="*/ 754398 w 849648"/>
              <a:gd name="connsiteY19" fmla="*/ 723900 h 1872184"/>
              <a:gd name="connsiteX20" fmla="*/ 773448 w 849648"/>
              <a:gd name="connsiteY20" fmla="*/ 752475 h 1872184"/>
              <a:gd name="connsiteX21" fmla="*/ 782973 w 849648"/>
              <a:gd name="connsiteY21" fmla="*/ 781050 h 1872184"/>
              <a:gd name="connsiteX22" fmla="*/ 802023 w 849648"/>
              <a:gd name="connsiteY22" fmla="*/ 809625 h 1872184"/>
              <a:gd name="connsiteX23" fmla="*/ 821073 w 849648"/>
              <a:gd name="connsiteY23" fmla="*/ 866775 h 1872184"/>
              <a:gd name="connsiteX24" fmla="*/ 830598 w 849648"/>
              <a:gd name="connsiteY24" fmla="*/ 895350 h 1872184"/>
              <a:gd name="connsiteX25" fmla="*/ 840123 w 849648"/>
              <a:gd name="connsiteY25" fmla="*/ 923925 h 1872184"/>
              <a:gd name="connsiteX26" fmla="*/ 849648 w 849648"/>
              <a:gd name="connsiteY26" fmla="*/ 1019175 h 1872184"/>
              <a:gd name="connsiteX27" fmla="*/ 840123 w 849648"/>
              <a:gd name="connsiteY27" fmla="*/ 1095375 h 1872184"/>
              <a:gd name="connsiteX28" fmla="*/ 782973 w 849648"/>
              <a:gd name="connsiteY28" fmla="*/ 1209675 h 1872184"/>
              <a:gd name="connsiteX29" fmla="*/ 754398 w 849648"/>
              <a:gd name="connsiteY29" fmla="*/ 1228725 h 1872184"/>
              <a:gd name="connsiteX30" fmla="*/ 716298 w 849648"/>
              <a:gd name="connsiteY30" fmla="*/ 1276350 h 1872184"/>
              <a:gd name="connsiteX31" fmla="*/ 678198 w 849648"/>
              <a:gd name="connsiteY31" fmla="*/ 1333500 h 1872184"/>
              <a:gd name="connsiteX32" fmla="*/ 621048 w 849648"/>
              <a:gd name="connsiteY32" fmla="*/ 1371600 h 1872184"/>
              <a:gd name="connsiteX33" fmla="*/ 582948 w 849648"/>
              <a:gd name="connsiteY33" fmla="*/ 1428750 h 1872184"/>
              <a:gd name="connsiteX34" fmla="*/ 525798 w 849648"/>
              <a:gd name="connsiteY34" fmla="*/ 1476375 h 1872184"/>
              <a:gd name="connsiteX35" fmla="*/ 516273 w 849648"/>
              <a:gd name="connsiteY35" fmla="*/ 1504950 h 1872184"/>
              <a:gd name="connsiteX36" fmla="*/ 459123 w 849648"/>
              <a:gd name="connsiteY36" fmla="*/ 1543050 h 1872184"/>
              <a:gd name="connsiteX37" fmla="*/ 430548 w 849648"/>
              <a:gd name="connsiteY37" fmla="*/ 1562100 h 1872184"/>
              <a:gd name="connsiteX38" fmla="*/ 401973 w 849648"/>
              <a:gd name="connsiteY38" fmla="*/ 1571625 h 1872184"/>
              <a:gd name="connsiteX39" fmla="*/ 344823 w 849648"/>
              <a:gd name="connsiteY39" fmla="*/ 1619250 h 1872184"/>
              <a:gd name="connsiteX40" fmla="*/ 316248 w 849648"/>
              <a:gd name="connsiteY40" fmla="*/ 1628775 h 1872184"/>
              <a:gd name="connsiteX41" fmla="*/ 259098 w 849648"/>
              <a:gd name="connsiteY41" fmla="*/ 1666875 h 1872184"/>
              <a:gd name="connsiteX42" fmla="*/ 201948 w 849648"/>
              <a:gd name="connsiteY42" fmla="*/ 1695450 h 1872184"/>
              <a:gd name="connsiteX43" fmla="*/ 144798 w 849648"/>
              <a:gd name="connsiteY43" fmla="*/ 1714500 h 1872184"/>
              <a:gd name="connsiteX44" fmla="*/ 125748 w 849648"/>
              <a:gd name="connsiteY44" fmla="*/ 1743075 h 1872184"/>
              <a:gd name="connsiteX45" fmla="*/ 68598 w 849648"/>
              <a:gd name="connsiteY45" fmla="*/ 1781175 h 1872184"/>
              <a:gd name="connsiteX46" fmla="*/ 30498 w 849648"/>
              <a:gd name="connsiteY46" fmla="*/ 1838325 h 1872184"/>
              <a:gd name="connsiteX47" fmla="*/ 30498 w 849648"/>
              <a:gd name="connsiteY47" fmla="*/ 1866900 h 187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49648" h="1872184">
                <a:moveTo>
                  <a:pt x="30498" y="0"/>
                </a:moveTo>
                <a:cubicBezTo>
                  <a:pt x="40023" y="9525"/>
                  <a:pt x="50803" y="17942"/>
                  <a:pt x="59073" y="28575"/>
                </a:cubicBezTo>
                <a:cubicBezTo>
                  <a:pt x="73129" y="46647"/>
                  <a:pt x="78123" y="73025"/>
                  <a:pt x="97173" y="85725"/>
                </a:cubicBezTo>
                <a:cubicBezTo>
                  <a:pt x="106698" y="92075"/>
                  <a:pt x="117192" y="97170"/>
                  <a:pt x="125748" y="104775"/>
                </a:cubicBezTo>
                <a:cubicBezTo>
                  <a:pt x="145884" y="122673"/>
                  <a:pt x="160482" y="146981"/>
                  <a:pt x="182898" y="161925"/>
                </a:cubicBezTo>
                <a:lnTo>
                  <a:pt x="211473" y="180975"/>
                </a:lnTo>
                <a:cubicBezTo>
                  <a:pt x="246398" y="233362"/>
                  <a:pt x="211473" y="188912"/>
                  <a:pt x="259098" y="228600"/>
                </a:cubicBezTo>
                <a:cubicBezTo>
                  <a:pt x="348627" y="303207"/>
                  <a:pt x="200380" y="198980"/>
                  <a:pt x="344823" y="295275"/>
                </a:cubicBezTo>
                <a:lnTo>
                  <a:pt x="373398" y="314325"/>
                </a:lnTo>
                <a:cubicBezTo>
                  <a:pt x="382923" y="320675"/>
                  <a:pt x="393878" y="325280"/>
                  <a:pt x="401973" y="333375"/>
                </a:cubicBezTo>
                <a:cubicBezTo>
                  <a:pt x="438643" y="370045"/>
                  <a:pt x="419340" y="354478"/>
                  <a:pt x="459123" y="381000"/>
                </a:cubicBezTo>
                <a:cubicBezTo>
                  <a:pt x="465473" y="390525"/>
                  <a:pt x="469558" y="402037"/>
                  <a:pt x="478173" y="409575"/>
                </a:cubicBezTo>
                <a:cubicBezTo>
                  <a:pt x="495403" y="424652"/>
                  <a:pt x="535323" y="447675"/>
                  <a:pt x="535323" y="447675"/>
                </a:cubicBezTo>
                <a:cubicBezTo>
                  <a:pt x="541673" y="457200"/>
                  <a:pt x="545434" y="469099"/>
                  <a:pt x="554373" y="476250"/>
                </a:cubicBezTo>
                <a:cubicBezTo>
                  <a:pt x="562213" y="482522"/>
                  <a:pt x="575848" y="478675"/>
                  <a:pt x="582948" y="485775"/>
                </a:cubicBezTo>
                <a:cubicBezTo>
                  <a:pt x="590048" y="492875"/>
                  <a:pt x="586201" y="506510"/>
                  <a:pt x="592473" y="514350"/>
                </a:cubicBezTo>
                <a:cubicBezTo>
                  <a:pt x="599624" y="523289"/>
                  <a:pt x="611523" y="527050"/>
                  <a:pt x="621048" y="533400"/>
                </a:cubicBezTo>
                <a:cubicBezTo>
                  <a:pt x="628795" y="556641"/>
                  <a:pt x="631159" y="572086"/>
                  <a:pt x="649623" y="590550"/>
                </a:cubicBezTo>
                <a:cubicBezTo>
                  <a:pt x="704656" y="645583"/>
                  <a:pt x="652158" y="567956"/>
                  <a:pt x="706773" y="638175"/>
                </a:cubicBezTo>
                <a:cubicBezTo>
                  <a:pt x="790864" y="746292"/>
                  <a:pt x="719907" y="654918"/>
                  <a:pt x="754398" y="723900"/>
                </a:cubicBezTo>
                <a:cubicBezTo>
                  <a:pt x="759518" y="734139"/>
                  <a:pt x="768328" y="742236"/>
                  <a:pt x="773448" y="752475"/>
                </a:cubicBezTo>
                <a:cubicBezTo>
                  <a:pt x="777938" y="761455"/>
                  <a:pt x="778483" y="772070"/>
                  <a:pt x="782973" y="781050"/>
                </a:cubicBezTo>
                <a:cubicBezTo>
                  <a:pt x="788093" y="791289"/>
                  <a:pt x="797374" y="799164"/>
                  <a:pt x="802023" y="809625"/>
                </a:cubicBezTo>
                <a:cubicBezTo>
                  <a:pt x="810178" y="827975"/>
                  <a:pt x="814723" y="847725"/>
                  <a:pt x="821073" y="866775"/>
                </a:cubicBezTo>
                <a:lnTo>
                  <a:pt x="830598" y="895350"/>
                </a:lnTo>
                <a:lnTo>
                  <a:pt x="840123" y="923925"/>
                </a:lnTo>
                <a:cubicBezTo>
                  <a:pt x="843298" y="955675"/>
                  <a:pt x="849648" y="987267"/>
                  <a:pt x="849648" y="1019175"/>
                </a:cubicBezTo>
                <a:cubicBezTo>
                  <a:pt x="849648" y="1044773"/>
                  <a:pt x="845486" y="1070346"/>
                  <a:pt x="840123" y="1095375"/>
                </a:cubicBezTo>
                <a:cubicBezTo>
                  <a:pt x="833784" y="1124957"/>
                  <a:pt x="809464" y="1192014"/>
                  <a:pt x="782973" y="1209675"/>
                </a:cubicBezTo>
                <a:lnTo>
                  <a:pt x="754398" y="1228725"/>
                </a:lnTo>
                <a:cubicBezTo>
                  <a:pt x="732948" y="1293075"/>
                  <a:pt x="762696" y="1223324"/>
                  <a:pt x="716298" y="1276350"/>
                </a:cubicBezTo>
                <a:cubicBezTo>
                  <a:pt x="701221" y="1293580"/>
                  <a:pt x="697248" y="1320800"/>
                  <a:pt x="678198" y="1333500"/>
                </a:cubicBezTo>
                <a:lnTo>
                  <a:pt x="621048" y="1371600"/>
                </a:lnTo>
                <a:cubicBezTo>
                  <a:pt x="608348" y="1390650"/>
                  <a:pt x="601998" y="1416050"/>
                  <a:pt x="582948" y="1428750"/>
                </a:cubicBezTo>
                <a:cubicBezTo>
                  <a:pt x="543165" y="1455272"/>
                  <a:pt x="562468" y="1439705"/>
                  <a:pt x="525798" y="1476375"/>
                </a:cubicBezTo>
                <a:cubicBezTo>
                  <a:pt x="522623" y="1485900"/>
                  <a:pt x="523373" y="1497850"/>
                  <a:pt x="516273" y="1504950"/>
                </a:cubicBezTo>
                <a:cubicBezTo>
                  <a:pt x="500084" y="1521139"/>
                  <a:pt x="478173" y="1530350"/>
                  <a:pt x="459123" y="1543050"/>
                </a:cubicBezTo>
                <a:cubicBezTo>
                  <a:pt x="449598" y="1549400"/>
                  <a:pt x="441408" y="1558480"/>
                  <a:pt x="430548" y="1562100"/>
                </a:cubicBezTo>
                <a:cubicBezTo>
                  <a:pt x="421023" y="1565275"/>
                  <a:pt x="410953" y="1567135"/>
                  <a:pt x="401973" y="1571625"/>
                </a:cubicBezTo>
                <a:cubicBezTo>
                  <a:pt x="339647" y="1602788"/>
                  <a:pt x="408020" y="1577119"/>
                  <a:pt x="344823" y="1619250"/>
                </a:cubicBezTo>
                <a:cubicBezTo>
                  <a:pt x="336469" y="1624819"/>
                  <a:pt x="325025" y="1623899"/>
                  <a:pt x="316248" y="1628775"/>
                </a:cubicBezTo>
                <a:cubicBezTo>
                  <a:pt x="296234" y="1639894"/>
                  <a:pt x="280818" y="1659635"/>
                  <a:pt x="259098" y="1666875"/>
                </a:cubicBezTo>
                <a:cubicBezTo>
                  <a:pt x="154885" y="1701613"/>
                  <a:pt x="312735" y="1646211"/>
                  <a:pt x="201948" y="1695450"/>
                </a:cubicBezTo>
                <a:cubicBezTo>
                  <a:pt x="183598" y="1703605"/>
                  <a:pt x="144798" y="1714500"/>
                  <a:pt x="144798" y="1714500"/>
                </a:cubicBezTo>
                <a:cubicBezTo>
                  <a:pt x="138448" y="1724025"/>
                  <a:pt x="134363" y="1735537"/>
                  <a:pt x="125748" y="1743075"/>
                </a:cubicBezTo>
                <a:cubicBezTo>
                  <a:pt x="108518" y="1758152"/>
                  <a:pt x="68598" y="1781175"/>
                  <a:pt x="68598" y="1781175"/>
                </a:cubicBezTo>
                <a:lnTo>
                  <a:pt x="30498" y="1838325"/>
                </a:lnTo>
                <a:cubicBezTo>
                  <a:pt x="7926" y="1872184"/>
                  <a:pt x="0" y="1866900"/>
                  <a:pt x="30498" y="1866900"/>
                </a:cubicBezTo>
              </a:path>
            </a:pathLst>
          </a:cu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msc">
  <a:themeElements>
    <a:clrScheme name="ppt msc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 m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 msc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 msc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5204</TotalTime>
  <Words>29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ppt msc</vt:lpstr>
      <vt:lpstr>Electrical initiation – push/pull activity</vt:lpstr>
      <vt:lpstr>Electrical treeing</vt:lpstr>
      <vt:lpstr>Tree tunnel grows from protrusion</vt:lpstr>
      <vt:lpstr>Electrical tree partial discharges</vt:lpstr>
      <vt:lpstr>Physiochemical processes in the electrical tree channel</vt:lpstr>
      <vt:lpstr>Tree progresses to complete insulation failure</vt:lpstr>
    </vt:vector>
  </TitlesOfParts>
  <Company>Scarab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Current Distribution in a Structure</dc:title>
  <dc:creator>Michael Grant</dc:creator>
  <cp:lastModifiedBy>Cuthbert</cp:lastModifiedBy>
  <cp:revision>302</cp:revision>
  <dcterms:created xsi:type="dcterms:W3CDTF">2004-10-23T13:34:24Z</dcterms:created>
  <dcterms:modified xsi:type="dcterms:W3CDTF">2014-04-10T10:57:56Z</dcterms:modified>
</cp:coreProperties>
</file>