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8" r:id="rId3"/>
    <p:sldId id="320" r:id="rId4"/>
    <p:sldId id="313" r:id="rId5"/>
    <p:sldId id="314" r:id="rId6"/>
    <p:sldId id="315" r:id="rId7"/>
    <p:sldId id="316" r:id="rId8"/>
    <p:sldId id="319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4" autoAdjust="0"/>
  </p:normalViewPr>
  <p:slideViewPr>
    <p:cSldViewPr>
      <p:cViewPr varScale="1">
        <p:scale>
          <a:sx n="61" d="100"/>
          <a:sy n="61" d="100"/>
        </p:scale>
        <p:origin x="1480" y="6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42A2B6-4889-46D2-A477-663B75E6EE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F6A0BEF-8752-4DD0-A25A-704C553CF7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A14B3-6910-470D-A904-DC538BFE6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CD3D-5AF3-4BF3-BECF-D2B39E7F5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002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57200"/>
            <a:ext cx="58483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68F12-7493-430A-87FA-6F033172B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00796-4359-4C0B-9855-6B5C82A85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4924-647C-4DCE-A17E-C085E060D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1AE1-180E-4B48-A805-2944C32B0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90087-DC3E-4135-A904-CEC60DAA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B7081-74C2-4DB5-936C-F04FBBD22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21E24-C5C3-4BC4-8B4B-F7C95B8F9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DDF2-6D7C-4E78-A95C-689258DCD5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20301-ED37-411E-96CC-2416CAEA03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C5E10FBE-DEF1-4091-8314-9C1181FA94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762000" cy="5791200"/>
            <a:chOff x="0" y="0"/>
            <a:chExt cx="480" cy="3648"/>
          </a:xfrm>
        </p:grpSpPr>
        <p:sp>
          <p:nvSpPr>
            <p:cNvPr id="46088" name="Rectangle 8"/>
            <p:cNvSpPr>
              <a:spLocks noChangeArrowheads="1"/>
            </p:cNvSpPr>
            <p:nvPr userDrawn="1"/>
          </p:nvSpPr>
          <p:spPr bwMode="invGray">
            <a:xfrm flipV="1">
              <a:off x="0" y="2160"/>
              <a:ext cx="480" cy="148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0" hangingPunct="0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6089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216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ZA" dirty="0"/>
            </a:p>
          </p:txBody>
        </p:sp>
      </p:grpSp>
      <p:pic>
        <p:nvPicPr>
          <p:cNvPr id="1032" name="Picture 10" descr="eie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91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ei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8643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3"/>
            <a:ext cx="7772400" cy="936104"/>
          </a:xfrm>
        </p:spPr>
        <p:txBody>
          <a:bodyPr/>
          <a:lstStyle/>
          <a:p>
            <a:r>
              <a:rPr lang="en-ZA" dirty="0" smtClean="0"/>
              <a:t>E-field distortion due to air cavity in insulation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1412777"/>
            <a:ext cx="749897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388424" cy="914400"/>
          </a:xfrm>
        </p:spPr>
        <p:txBody>
          <a:bodyPr/>
          <a:lstStyle/>
          <a:p>
            <a:r>
              <a:rPr lang="en-ZA" dirty="0" smtClean="0"/>
              <a:t>FEM -field enhancement in the embedded cavity</a:t>
            </a:r>
            <a:endParaRPr lang="en-Z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99288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848600" cy="914400"/>
          </a:xfrm>
        </p:spPr>
        <p:txBody>
          <a:bodyPr/>
          <a:lstStyle/>
          <a:p>
            <a:r>
              <a:rPr lang="en-ZA" dirty="0" smtClean="0"/>
              <a:t>Electric field variations during PD activity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700808"/>
            <a:ext cx="8382001" cy="40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388424" cy="792088"/>
          </a:xfrm>
        </p:spPr>
        <p:txBody>
          <a:bodyPr/>
          <a:lstStyle/>
          <a:p>
            <a:r>
              <a:rPr lang="en-ZA" b="1" dirty="0" smtClean="0"/>
              <a:t>Partial discharge initiated failure mechanism</a:t>
            </a:r>
            <a:br>
              <a:rPr lang="en-ZA" b="1" dirty="0" smtClean="0"/>
            </a:br>
            <a:endParaRPr lang="en-ZA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79208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Tree grows from PD activity in a cavity</a:t>
            </a:r>
            <a:endParaRPr lang="en-ZA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1409700"/>
            <a:ext cx="70770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Electrical tree partial discharges</a:t>
            </a:r>
            <a:endParaRPr lang="en-ZA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24744"/>
            <a:ext cx="7685856" cy="399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Physiochemical processes in the electrical tree channel</a:t>
            </a:r>
            <a:endParaRPr lang="en-ZA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719137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382000" cy="914400"/>
          </a:xfrm>
        </p:spPr>
        <p:txBody>
          <a:bodyPr/>
          <a:lstStyle/>
          <a:p>
            <a:r>
              <a:rPr lang="en-ZA" dirty="0" smtClean="0"/>
              <a:t>Tree progresses to complete insulation failure</a:t>
            </a:r>
            <a:endParaRPr lang="en-Z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719263"/>
            <a:ext cx="7762626" cy="37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msc">
  <a:themeElements>
    <a:clrScheme name="ppt ms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 m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ms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 ms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5111</TotalTime>
  <Words>52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ppt msc</vt:lpstr>
      <vt:lpstr>E-field distortion due to air cavity in insulation</vt:lpstr>
      <vt:lpstr>FEM -field enhancement in the embedded cavity</vt:lpstr>
      <vt:lpstr>Electric field variations during PD activity</vt:lpstr>
      <vt:lpstr>Partial discharge initiated failure mechanism </vt:lpstr>
      <vt:lpstr>Tree grows from PD activity in a cavity</vt:lpstr>
      <vt:lpstr>Electrical tree partial discharges</vt:lpstr>
      <vt:lpstr>Physiochemical processes in the electrical tree channel</vt:lpstr>
      <vt:lpstr>Tree progresses to complete insulation failure</vt:lpstr>
    </vt:vector>
  </TitlesOfParts>
  <Company>Scarab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Current Distribution in a Structure</dc:title>
  <dc:creator>Michael Grant</dc:creator>
  <cp:lastModifiedBy>Nyamupa</cp:lastModifiedBy>
  <cp:revision>306</cp:revision>
  <dcterms:created xsi:type="dcterms:W3CDTF">2004-10-23T13:34:24Z</dcterms:created>
  <dcterms:modified xsi:type="dcterms:W3CDTF">2019-05-01T21:18:39Z</dcterms:modified>
</cp:coreProperties>
</file>