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5225"/>
    <a:srgbClr val="7B4A20"/>
    <a:srgbClr val="1C997B"/>
    <a:srgbClr val="69A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E7B7C-3EEE-C4A5-800F-5B18992E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ADC849-8C29-ADB3-A9F7-96FD6401B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23C7F-2E8D-C344-F214-4BD85CE1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A08D22-00C4-3C54-E72E-8B7E33E6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43A5FD-D1FE-6BCB-3545-FA82B4D5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4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94181-58D8-9329-BB21-8B5ECA5C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963C3E-5CA6-AD21-CB9A-46522AB6E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9DCF6-FA34-F1CC-C810-10AB1A05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3219B-D3DC-33A8-55A2-95E5BD81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CA18A-D722-C3EC-C5AE-16FD1674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F5E39E-146A-EF6F-B0A1-4E1306FEA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133F6D-A91E-E05B-AECB-BD9E9CD3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D03A3-AA82-19CF-6B5B-A762243E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5D57D7-4F2F-504B-2958-0C4C0FBA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025C9-BDEA-2887-22A2-01405C97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9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BB327-8A97-4DC4-06DC-DEFE3D19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494B1-F539-AF3A-7C98-0EE26AA4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BF5D2-1B50-F8C8-FF7A-D8827801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D45885-0A73-87A3-8493-E6C5357B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8E603-F754-DBBB-9E8C-38E1EED8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6483D-81FB-B4CC-9BFF-09734382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C7463-1EFF-C55D-960E-33226FD5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43BA7-9AC4-14CA-0A86-FA2B3934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E95EB9-3AC2-1824-786B-A38A32C1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04ABDD-0CD8-6B82-336B-E5C9BF3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33A93-113A-7852-2BA9-6BA7B1A9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CBBA8-44C9-09FD-CF4D-A7FAC3BFD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C253AB-558A-0707-E25B-47A3FD1BF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749ACA-F0FE-ABCE-7E4A-E48C409B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827446-E235-E5C9-F552-C7060203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1E8548-E569-F820-8FA2-33F9F95C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D78AC-3324-C6C9-606B-1811FE75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A9DC63-07E6-7B04-B637-88F26A98D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363D27-ADA4-335D-4540-0C1F5EED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98523B-A529-FCD2-DEC7-41D60B181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82C8F6-2039-EFFF-1EAD-F29BCA48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A0C9AC-4112-1B98-43BB-360BAE03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F83A78-915A-A3A8-217D-A8270471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F28FB2-C65A-EB03-8AC2-D3EB605C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5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EB517-BF84-B3D8-827F-851A4361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45D647-2E43-D76A-98B9-DB881304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7E93CD-866C-7744-2BD2-CD063E21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355029-468F-8163-CD00-0CBD3900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0BC746-04BB-1225-7F56-FA6B85D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B1527D-277B-72D1-1E85-61E4AF6A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2022AF-D3E0-F167-B683-DC09F96E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7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94DD5-77BF-8BEC-2634-3EB4E883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82E71-1997-7C97-227D-5E0866ED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026991-429C-AEEA-95EE-34F53145E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4F5C2D-773F-C328-1623-5DFFD68F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CD0B87-9A98-12EB-33C9-3C7BF6AB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102A3E-602B-7A44-8297-415E9106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FBCAD-30A1-7A68-607A-2F1A90E1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8DED37-AE07-54CD-0219-F5638510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5FCDCB-3B75-8A3E-AF0C-8EDB0B15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B8710B-FBE3-5BFC-F1C8-0E575502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2F8735-655C-9F9D-85A0-B6172697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69D22-6805-A41F-208F-7292EC00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BACCCC-36F6-9EC8-E17F-4AC670C5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E7EB8B-15E1-0581-4717-79CB0980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5BD8B-F430-11F3-C419-1BCF7EE0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3739-E4E6-4A09-A023-635D87168C8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B496A-27B9-8FD3-46E0-5FAFF7CB1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7286F3-732F-CBA2-BD88-FA7120421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1309-E8A1-4A05-8167-3AD4113626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9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F0308CF-0C05-CD9D-71A4-365B260BD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90"/>
            <a:ext cx="12201063" cy="68529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C2E535-4161-A1A9-6922-4E9097C00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7" y="5380383"/>
            <a:ext cx="3498574" cy="927651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Nombre</a:t>
            </a:r>
            <a:r>
              <a:rPr lang="en-US" sz="4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4400" b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proyecto</a:t>
            </a:r>
            <a:endParaRPr lang="en-US" sz="44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5342DC-2EBA-485F-87F2-C510A60F3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188" y="260799"/>
            <a:ext cx="1752897" cy="16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6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5A612-EF65-0F76-8253-C2E0CA9D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rgbClr val="1C997B"/>
                </a:solidFill>
                <a:latin typeface="Roboto" pitchFamily="2" charset="0"/>
                <a:ea typeface="Roboto" pitchFamily="2" charset="0"/>
              </a:rPr>
              <a:t>Título</a:t>
            </a:r>
            <a:endParaRPr lang="en-US" sz="5400" dirty="0">
              <a:solidFill>
                <a:srgbClr val="1C997B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B823E31-5AAF-6CA1-5EFE-5B9192012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3" y="0"/>
            <a:ext cx="12210126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D98AB5-6E4A-4657-A996-BBBAB89E9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48" y="5705178"/>
            <a:ext cx="1136903" cy="10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B823E31-5AAF-6CA1-5EFE-5B9192012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0126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65A612-EF65-0F76-8253-C2E0CA9D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rgbClr val="1C997B"/>
                </a:solidFill>
                <a:latin typeface="Roboto" pitchFamily="2" charset="0"/>
                <a:ea typeface="Roboto" pitchFamily="2" charset="0"/>
              </a:rPr>
              <a:t>Título</a:t>
            </a:r>
            <a:endParaRPr lang="en-US" sz="5400" dirty="0">
              <a:solidFill>
                <a:srgbClr val="1C997B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B9E321-88F9-4834-8DD9-D4B631AC5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3840"/>
            <a:ext cx="8193658" cy="3649481"/>
          </a:xfrm>
        </p:spPr>
        <p:txBody>
          <a:bodyPr/>
          <a:lstStyle/>
          <a:p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D98AB5-6E4A-4657-A996-BBBAB89E9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48" y="5705178"/>
            <a:ext cx="1136903" cy="10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B823E31-5AAF-6CA1-5EFE-5B9192012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0126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65A612-EF65-0F76-8253-C2E0CA9D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rgbClr val="1C997B"/>
                </a:solidFill>
                <a:latin typeface="Roboto" pitchFamily="2" charset="0"/>
                <a:ea typeface="Roboto" pitchFamily="2" charset="0"/>
              </a:rPr>
              <a:t>Título</a:t>
            </a:r>
            <a:endParaRPr lang="en-US" sz="5400" dirty="0">
              <a:solidFill>
                <a:srgbClr val="1C997B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A6B2F-9575-41CA-8259-5FCC7CAD6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531379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A69849D-CD0C-4389-806F-0292E9EB3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31379"/>
          </a:xfrm>
        </p:spPr>
        <p:txBody>
          <a:bodyPr/>
          <a:lstStyle/>
          <a:p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D98AB5-6E4A-4657-A996-BBBAB89E9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48" y="5705178"/>
            <a:ext cx="1136903" cy="10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62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de Office</vt:lpstr>
      <vt:lpstr>Nombre proyecto</vt:lpstr>
      <vt:lpstr>Título</vt:lpstr>
      <vt:lpstr>Título</vt:lpstr>
      <vt:lpstr>Título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Presentación</dc:title>
  <dc:creator>LAURA ALFARO SALAS</dc:creator>
  <cp:lastModifiedBy>DORIS RAMIREZ SANDI</cp:lastModifiedBy>
  <cp:revision>6</cp:revision>
  <dcterms:created xsi:type="dcterms:W3CDTF">2022-05-02T05:30:29Z</dcterms:created>
  <dcterms:modified xsi:type="dcterms:W3CDTF">2023-06-16T17:13:46Z</dcterms:modified>
</cp:coreProperties>
</file>