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4" r:id="rId7"/>
    <p:sldId id="265" r:id="rId8"/>
    <p:sldId id="263" r:id="rId9"/>
    <p:sldId id="262" r:id="rId10"/>
    <p:sldId id="268" r:id="rId11"/>
    <p:sldId id="269" r:id="rId12"/>
    <p:sldId id="266" r:id="rId13"/>
    <p:sldId id="271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6C646-6822-41A7-AB38-B8F05DDBF1DD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7487D7-BB67-4161-8E18-A651E703B90C}">
      <dgm:prSet/>
      <dgm:spPr/>
      <dgm:t>
        <a:bodyPr/>
        <a:lstStyle/>
        <a:p>
          <a:r>
            <a:rPr lang="es-MX" b="1"/>
            <a:t>Assign(int </a:t>
          </a:r>
          <a:r>
            <a:rPr lang="es-MX" b="1" i="1"/>
            <a:t>k</a:t>
          </a:r>
          <a:r>
            <a:rPr lang="es-MX" b="1"/>
            <a:t>, int </a:t>
          </a:r>
          <a:r>
            <a:rPr lang="es-MX" b="1" i="1"/>
            <a:t>val</a:t>
          </a:r>
          <a:r>
            <a:rPr lang="es-MX" b="1"/>
            <a:t>):</a:t>
          </a:r>
          <a:r>
            <a:rPr lang="es-MX"/>
            <a:t> Elimina a los demás valores de la celda (</a:t>
          </a:r>
          <a:r>
            <a:rPr lang="es-MX" i="1"/>
            <a:t>k</a:t>
          </a:r>
          <a:r>
            <a:rPr lang="es-MX"/>
            <a:t>) que no son el valor dado (</a:t>
          </a:r>
          <a:r>
            <a:rPr lang="es-MX" i="1"/>
            <a:t>val</a:t>
          </a:r>
          <a:r>
            <a:rPr lang="es-MX"/>
            <a:t>)</a:t>
          </a:r>
          <a:endParaRPr lang="en-US"/>
        </a:p>
      </dgm:t>
    </dgm:pt>
    <dgm:pt modelId="{CA8C1AEA-9B8B-4F51-8BE1-FCAA190C24DA}" type="parTrans" cxnId="{7D864C66-9D09-44BF-BDA3-5C73F4E82D64}">
      <dgm:prSet/>
      <dgm:spPr/>
      <dgm:t>
        <a:bodyPr/>
        <a:lstStyle/>
        <a:p>
          <a:endParaRPr lang="en-US"/>
        </a:p>
      </dgm:t>
    </dgm:pt>
    <dgm:pt modelId="{E1F9D827-A52D-4938-8D07-F65450E5AD71}" type="sibTrans" cxnId="{7D864C66-9D09-44BF-BDA3-5C73F4E82D64}">
      <dgm:prSet/>
      <dgm:spPr/>
      <dgm:t>
        <a:bodyPr/>
        <a:lstStyle/>
        <a:p>
          <a:endParaRPr lang="en-US"/>
        </a:p>
      </dgm:t>
    </dgm:pt>
    <dgm:pt modelId="{0B899930-CCF9-48FC-88E6-290052BF19DD}">
      <dgm:prSet/>
      <dgm:spPr/>
      <dgm:t>
        <a:bodyPr/>
        <a:lstStyle/>
        <a:p>
          <a:r>
            <a:rPr lang="es-MX" b="1" dirty="0" err="1"/>
            <a:t>DeleteVal</a:t>
          </a:r>
          <a:r>
            <a:rPr lang="es-MX" b="1" dirty="0"/>
            <a:t>(int </a:t>
          </a:r>
          <a:r>
            <a:rPr lang="es-MX" b="1" i="1" dirty="0"/>
            <a:t>k</a:t>
          </a:r>
          <a:r>
            <a:rPr lang="es-MX" b="1" dirty="0"/>
            <a:t>, int </a:t>
          </a:r>
          <a:r>
            <a:rPr lang="es-MX" b="1" i="1" dirty="0"/>
            <a:t>val</a:t>
          </a:r>
          <a:r>
            <a:rPr lang="es-MX" b="1" dirty="0"/>
            <a:t>):</a:t>
          </a:r>
          <a:r>
            <a:rPr lang="es-MX" dirty="0"/>
            <a:t> Eliminar </a:t>
          </a:r>
          <a:r>
            <a:rPr lang="es-MX" i="1" dirty="0"/>
            <a:t>v</a:t>
          </a:r>
          <a:r>
            <a:rPr lang="es-MX" dirty="0"/>
            <a:t> de los posibles valores de la celda </a:t>
          </a:r>
          <a:r>
            <a:rPr lang="es-MX" i="1" dirty="0"/>
            <a:t>k</a:t>
          </a:r>
          <a:endParaRPr lang="en-US" dirty="0"/>
        </a:p>
      </dgm:t>
    </dgm:pt>
    <dgm:pt modelId="{4DE65BB3-FEA8-4D05-92C9-E14ADC59C59B}" type="parTrans" cxnId="{CAA3D003-A94B-44D7-8D01-71AB315FBD56}">
      <dgm:prSet/>
      <dgm:spPr/>
      <dgm:t>
        <a:bodyPr/>
        <a:lstStyle/>
        <a:p>
          <a:endParaRPr lang="en-US"/>
        </a:p>
      </dgm:t>
    </dgm:pt>
    <dgm:pt modelId="{7B0165F1-1601-48C2-AE34-59E8754370CA}" type="sibTrans" cxnId="{CAA3D003-A94B-44D7-8D01-71AB315FBD56}">
      <dgm:prSet/>
      <dgm:spPr/>
      <dgm:t>
        <a:bodyPr/>
        <a:lstStyle/>
        <a:p>
          <a:endParaRPr lang="en-US"/>
        </a:p>
      </dgm:t>
    </dgm:pt>
    <dgm:pt modelId="{244687F5-E0D5-4284-BC6A-E090091495AA}">
      <dgm:prSet/>
      <dgm:spPr/>
      <dgm:t>
        <a:bodyPr/>
        <a:lstStyle/>
        <a:p>
          <a:r>
            <a:rPr lang="es-MX" dirty="0"/>
            <a:t>Si hay 0 valores posibles, entonces existe un error y se regresa un False para descartar la rama</a:t>
          </a:r>
          <a:endParaRPr lang="en-US" dirty="0"/>
        </a:p>
      </dgm:t>
    </dgm:pt>
    <dgm:pt modelId="{8360677C-D41E-4ED8-8159-DD2E0DD793C7}" type="parTrans" cxnId="{0F9317BB-248C-4EE2-BC31-054C4E8F1E0F}">
      <dgm:prSet/>
      <dgm:spPr/>
      <dgm:t>
        <a:bodyPr/>
        <a:lstStyle/>
        <a:p>
          <a:endParaRPr lang="en-US"/>
        </a:p>
      </dgm:t>
    </dgm:pt>
    <dgm:pt modelId="{81939EF7-E7C7-4B9E-84C5-A52D0CC96933}" type="sibTrans" cxnId="{0F9317BB-248C-4EE2-BC31-054C4E8F1E0F}">
      <dgm:prSet/>
      <dgm:spPr/>
      <dgm:t>
        <a:bodyPr/>
        <a:lstStyle/>
        <a:p>
          <a:endParaRPr lang="en-US"/>
        </a:p>
      </dgm:t>
    </dgm:pt>
    <dgm:pt modelId="{A8D36B6E-F426-4D58-AA86-F02BC34B86DB}">
      <dgm:prSet/>
      <dgm:spPr/>
      <dgm:t>
        <a:bodyPr/>
        <a:lstStyle/>
        <a:p>
          <a:r>
            <a:rPr lang="es-MX" dirty="0"/>
            <a:t>Si hay 1 valor posible, entonces ese es el valor (</a:t>
          </a:r>
          <a:r>
            <a:rPr lang="es-MX" i="1" dirty="0"/>
            <a:t>v2</a:t>
          </a:r>
          <a:r>
            <a:rPr lang="es-MX" dirty="0"/>
            <a:t>) que va en la celda (</a:t>
          </a:r>
          <a:r>
            <a:rPr lang="es-MX" i="1" dirty="0"/>
            <a:t>k</a:t>
          </a:r>
          <a:r>
            <a:rPr lang="es-MX" dirty="0"/>
            <a:t>). Eliminar el valor </a:t>
          </a:r>
          <a:r>
            <a:rPr lang="es-MX" i="1" dirty="0"/>
            <a:t>v2</a:t>
          </a:r>
          <a:r>
            <a:rPr lang="es-MX" dirty="0"/>
            <a:t> de todos sus vecinos para evitar repetidos</a:t>
          </a:r>
          <a:endParaRPr lang="en-US" dirty="0"/>
        </a:p>
      </dgm:t>
    </dgm:pt>
    <dgm:pt modelId="{5697F28E-2572-4FDC-8625-A13AA2C47C7A}" type="parTrans" cxnId="{9AEB5329-FE23-4BBE-8116-984623226DED}">
      <dgm:prSet/>
      <dgm:spPr/>
      <dgm:t>
        <a:bodyPr/>
        <a:lstStyle/>
        <a:p>
          <a:endParaRPr lang="en-US"/>
        </a:p>
      </dgm:t>
    </dgm:pt>
    <dgm:pt modelId="{6C7A866D-C8E2-4627-BD31-504EC1EC763B}" type="sibTrans" cxnId="{9AEB5329-FE23-4BBE-8116-984623226DED}">
      <dgm:prSet/>
      <dgm:spPr/>
      <dgm:t>
        <a:bodyPr/>
        <a:lstStyle/>
        <a:p>
          <a:endParaRPr lang="en-US"/>
        </a:p>
      </dgm:t>
    </dgm:pt>
    <dgm:pt modelId="{8AFF2B44-8081-4C60-AD72-B33E46AE8E98}">
      <dgm:prSet/>
      <dgm:spPr/>
      <dgm:t>
        <a:bodyPr/>
        <a:lstStyle/>
        <a:p>
          <a:r>
            <a:rPr lang="es-MX" dirty="0"/>
            <a:t>Si al haber eliminado una posibilidad al asignar un valor en cierta casilla y solo hay otro lugar donde se puede asignar el valor restante, se asigna</a:t>
          </a:r>
          <a:endParaRPr lang="en-US" dirty="0"/>
        </a:p>
      </dgm:t>
    </dgm:pt>
    <dgm:pt modelId="{51BFA601-CA90-45DE-8A7E-2AE866F4C782}" type="parTrans" cxnId="{3B1E9728-80DA-49F9-B519-9A10812A49A8}">
      <dgm:prSet/>
      <dgm:spPr/>
      <dgm:t>
        <a:bodyPr/>
        <a:lstStyle/>
        <a:p>
          <a:endParaRPr lang="en-US"/>
        </a:p>
      </dgm:t>
    </dgm:pt>
    <dgm:pt modelId="{7B372125-5DC4-4907-A464-92257C275DEB}" type="sibTrans" cxnId="{3B1E9728-80DA-49F9-B519-9A10812A49A8}">
      <dgm:prSet/>
      <dgm:spPr/>
      <dgm:t>
        <a:bodyPr/>
        <a:lstStyle/>
        <a:p>
          <a:endParaRPr lang="en-US"/>
        </a:p>
      </dgm:t>
    </dgm:pt>
    <dgm:pt modelId="{646A22D4-8076-4F35-8529-FBB6109416C2}" type="pres">
      <dgm:prSet presAssocID="{ADE6C646-6822-41A7-AB38-B8F05DDBF1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DDDC82-2FE8-4CCB-9F25-0726EB09B36E}" type="pres">
      <dgm:prSet presAssocID="{DD7487D7-BB67-4161-8E18-A651E703B90C}" presName="root1" presStyleCnt="0"/>
      <dgm:spPr/>
    </dgm:pt>
    <dgm:pt modelId="{603F616C-033B-43AC-875C-62941D201D0A}" type="pres">
      <dgm:prSet presAssocID="{DD7487D7-BB67-4161-8E18-A651E703B90C}" presName="LevelOneTextNode" presStyleLbl="node0" presStyleIdx="0" presStyleCnt="2">
        <dgm:presLayoutVars>
          <dgm:chPref val="3"/>
        </dgm:presLayoutVars>
      </dgm:prSet>
      <dgm:spPr/>
    </dgm:pt>
    <dgm:pt modelId="{33C8BDE8-DB40-4712-8495-F4E01C409CB0}" type="pres">
      <dgm:prSet presAssocID="{DD7487D7-BB67-4161-8E18-A651E703B90C}" presName="level2hierChild" presStyleCnt="0"/>
      <dgm:spPr/>
    </dgm:pt>
    <dgm:pt modelId="{017EF4EB-44AE-4639-AA76-09676B293392}" type="pres">
      <dgm:prSet presAssocID="{0B899930-CCF9-48FC-88E6-290052BF19DD}" presName="root1" presStyleCnt="0"/>
      <dgm:spPr/>
    </dgm:pt>
    <dgm:pt modelId="{D7A28E57-C75B-4655-91A3-2FAFC5207A65}" type="pres">
      <dgm:prSet presAssocID="{0B899930-CCF9-48FC-88E6-290052BF19DD}" presName="LevelOneTextNode" presStyleLbl="node0" presStyleIdx="1" presStyleCnt="2">
        <dgm:presLayoutVars>
          <dgm:chPref val="3"/>
        </dgm:presLayoutVars>
      </dgm:prSet>
      <dgm:spPr/>
    </dgm:pt>
    <dgm:pt modelId="{2E356E86-F565-49F9-A9E7-4F579025AD9B}" type="pres">
      <dgm:prSet presAssocID="{0B899930-CCF9-48FC-88E6-290052BF19DD}" presName="level2hierChild" presStyleCnt="0"/>
      <dgm:spPr/>
    </dgm:pt>
    <dgm:pt modelId="{70FF3193-09DA-4755-BA79-7431A5789D99}" type="pres">
      <dgm:prSet presAssocID="{8360677C-D41E-4ED8-8159-DD2E0DD793C7}" presName="conn2-1" presStyleLbl="parChTrans1D2" presStyleIdx="0" presStyleCnt="3"/>
      <dgm:spPr/>
    </dgm:pt>
    <dgm:pt modelId="{025D3842-5CA8-40FB-A5E2-614D8A2A9B8E}" type="pres">
      <dgm:prSet presAssocID="{8360677C-D41E-4ED8-8159-DD2E0DD793C7}" presName="connTx" presStyleLbl="parChTrans1D2" presStyleIdx="0" presStyleCnt="3"/>
      <dgm:spPr/>
    </dgm:pt>
    <dgm:pt modelId="{3C82B7C8-1E21-4660-8629-94AF3A515F94}" type="pres">
      <dgm:prSet presAssocID="{244687F5-E0D5-4284-BC6A-E090091495AA}" presName="root2" presStyleCnt="0"/>
      <dgm:spPr/>
    </dgm:pt>
    <dgm:pt modelId="{DC3C9F1F-E5B1-4DF0-8B9F-7A267C8A8FF5}" type="pres">
      <dgm:prSet presAssocID="{244687F5-E0D5-4284-BC6A-E090091495AA}" presName="LevelTwoTextNode" presStyleLbl="node2" presStyleIdx="0" presStyleCnt="3">
        <dgm:presLayoutVars>
          <dgm:chPref val="3"/>
        </dgm:presLayoutVars>
      </dgm:prSet>
      <dgm:spPr/>
    </dgm:pt>
    <dgm:pt modelId="{42B75439-961D-4E18-B088-DB1A0660A802}" type="pres">
      <dgm:prSet presAssocID="{244687F5-E0D5-4284-BC6A-E090091495AA}" presName="level3hierChild" presStyleCnt="0"/>
      <dgm:spPr/>
    </dgm:pt>
    <dgm:pt modelId="{22DEE6B5-73DA-4CFC-940F-C4719035AB63}" type="pres">
      <dgm:prSet presAssocID="{5697F28E-2572-4FDC-8625-A13AA2C47C7A}" presName="conn2-1" presStyleLbl="parChTrans1D2" presStyleIdx="1" presStyleCnt="3"/>
      <dgm:spPr/>
    </dgm:pt>
    <dgm:pt modelId="{398C1A6C-4E5E-44C8-A389-9EB9870C2363}" type="pres">
      <dgm:prSet presAssocID="{5697F28E-2572-4FDC-8625-A13AA2C47C7A}" presName="connTx" presStyleLbl="parChTrans1D2" presStyleIdx="1" presStyleCnt="3"/>
      <dgm:spPr/>
    </dgm:pt>
    <dgm:pt modelId="{98197775-D3BD-415F-90E9-0F9926A7199E}" type="pres">
      <dgm:prSet presAssocID="{A8D36B6E-F426-4D58-AA86-F02BC34B86DB}" presName="root2" presStyleCnt="0"/>
      <dgm:spPr/>
    </dgm:pt>
    <dgm:pt modelId="{DD2AD1A8-DDCE-4F1E-9397-629A382D1E03}" type="pres">
      <dgm:prSet presAssocID="{A8D36B6E-F426-4D58-AA86-F02BC34B86DB}" presName="LevelTwoTextNode" presStyleLbl="node2" presStyleIdx="1" presStyleCnt="3">
        <dgm:presLayoutVars>
          <dgm:chPref val="3"/>
        </dgm:presLayoutVars>
      </dgm:prSet>
      <dgm:spPr/>
    </dgm:pt>
    <dgm:pt modelId="{7BA4E031-1568-4801-A32C-0EC01469332A}" type="pres">
      <dgm:prSet presAssocID="{A8D36B6E-F426-4D58-AA86-F02BC34B86DB}" presName="level3hierChild" presStyleCnt="0"/>
      <dgm:spPr/>
    </dgm:pt>
    <dgm:pt modelId="{AF3F3737-E912-4CEC-A841-B8F64445FCAE}" type="pres">
      <dgm:prSet presAssocID="{51BFA601-CA90-45DE-8A7E-2AE866F4C782}" presName="conn2-1" presStyleLbl="parChTrans1D2" presStyleIdx="2" presStyleCnt="3"/>
      <dgm:spPr/>
    </dgm:pt>
    <dgm:pt modelId="{C17F93E9-589E-4FC1-95DD-C2FF949F0E95}" type="pres">
      <dgm:prSet presAssocID="{51BFA601-CA90-45DE-8A7E-2AE866F4C782}" presName="connTx" presStyleLbl="parChTrans1D2" presStyleIdx="2" presStyleCnt="3"/>
      <dgm:spPr/>
    </dgm:pt>
    <dgm:pt modelId="{3FB3BCE4-2EB2-49D3-B9A3-CBEE3EECB2DA}" type="pres">
      <dgm:prSet presAssocID="{8AFF2B44-8081-4C60-AD72-B33E46AE8E98}" presName="root2" presStyleCnt="0"/>
      <dgm:spPr/>
    </dgm:pt>
    <dgm:pt modelId="{D7E65BF3-CE3A-4BE5-8381-BA396DFE7954}" type="pres">
      <dgm:prSet presAssocID="{8AFF2B44-8081-4C60-AD72-B33E46AE8E98}" presName="LevelTwoTextNode" presStyleLbl="node2" presStyleIdx="2" presStyleCnt="3">
        <dgm:presLayoutVars>
          <dgm:chPref val="3"/>
        </dgm:presLayoutVars>
      </dgm:prSet>
      <dgm:spPr/>
    </dgm:pt>
    <dgm:pt modelId="{3D9D96AA-C313-4DD1-BC7A-8AC51F457B2F}" type="pres">
      <dgm:prSet presAssocID="{8AFF2B44-8081-4C60-AD72-B33E46AE8E98}" presName="level3hierChild" presStyleCnt="0"/>
      <dgm:spPr/>
    </dgm:pt>
  </dgm:ptLst>
  <dgm:cxnLst>
    <dgm:cxn modelId="{CAA3D003-A94B-44D7-8D01-71AB315FBD56}" srcId="{ADE6C646-6822-41A7-AB38-B8F05DDBF1DD}" destId="{0B899930-CCF9-48FC-88E6-290052BF19DD}" srcOrd="1" destOrd="0" parTransId="{4DE65BB3-FEA8-4D05-92C9-E14ADC59C59B}" sibTransId="{7B0165F1-1601-48C2-AE34-59E8754370CA}"/>
    <dgm:cxn modelId="{873CBC0A-F5E2-48FD-81A3-E13BDB21C0C3}" type="presOf" srcId="{8360677C-D41E-4ED8-8159-DD2E0DD793C7}" destId="{70FF3193-09DA-4755-BA79-7431A5789D99}" srcOrd="0" destOrd="0" presId="urn:microsoft.com/office/officeart/2005/8/layout/hierarchy2"/>
    <dgm:cxn modelId="{C7DF3A1C-1528-4D7F-8856-64A45F986BDF}" type="presOf" srcId="{51BFA601-CA90-45DE-8A7E-2AE866F4C782}" destId="{C17F93E9-589E-4FC1-95DD-C2FF949F0E95}" srcOrd="1" destOrd="0" presId="urn:microsoft.com/office/officeart/2005/8/layout/hierarchy2"/>
    <dgm:cxn modelId="{90DF691D-82C5-4F98-B674-42BC7E9BD07C}" type="presOf" srcId="{244687F5-E0D5-4284-BC6A-E090091495AA}" destId="{DC3C9F1F-E5B1-4DF0-8B9F-7A267C8A8FF5}" srcOrd="0" destOrd="0" presId="urn:microsoft.com/office/officeart/2005/8/layout/hierarchy2"/>
    <dgm:cxn modelId="{3B1E9728-80DA-49F9-B519-9A10812A49A8}" srcId="{0B899930-CCF9-48FC-88E6-290052BF19DD}" destId="{8AFF2B44-8081-4C60-AD72-B33E46AE8E98}" srcOrd="2" destOrd="0" parTransId="{51BFA601-CA90-45DE-8A7E-2AE866F4C782}" sibTransId="{7B372125-5DC4-4907-A464-92257C275DEB}"/>
    <dgm:cxn modelId="{9AEB5329-FE23-4BBE-8116-984623226DED}" srcId="{0B899930-CCF9-48FC-88E6-290052BF19DD}" destId="{A8D36B6E-F426-4D58-AA86-F02BC34B86DB}" srcOrd="1" destOrd="0" parTransId="{5697F28E-2572-4FDC-8625-A13AA2C47C7A}" sibTransId="{6C7A866D-C8E2-4627-BD31-504EC1EC763B}"/>
    <dgm:cxn modelId="{0D59492D-77DB-488F-81A8-55DA23180478}" type="presOf" srcId="{A8D36B6E-F426-4D58-AA86-F02BC34B86DB}" destId="{DD2AD1A8-DDCE-4F1E-9397-629A382D1E03}" srcOrd="0" destOrd="0" presId="urn:microsoft.com/office/officeart/2005/8/layout/hierarchy2"/>
    <dgm:cxn modelId="{413B253F-56A0-4C49-8814-11C07FB268A6}" type="presOf" srcId="{5697F28E-2572-4FDC-8625-A13AA2C47C7A}" destId="{398C1A6C-4E5E-44C8-A389-9EB9870C2363}" srcOrd="1" destOrd="0" presId="urn:microsoft.com/office/officeart/2005/8/layout/hierarchy2"/>
    <dgm:cxn modelId="{09610A42-C4D3-4E9A-906A-057FD28F7429}" type="presOf" srcId="{8360677C-D41E-4ED8-8159-DD2E0DD793C7}" destId="{025D3842-5CA8-40FB-A5E2-614D8A2A9B8E}" srcOrd="1" destOrd="0" presId="urn:microsoft.com/office/officeart/2005/8/layout/hierarchy2"/>
    <dgm:cxn modelId="{7D864C66-9D09-44BF-BDA3-5C73F4E82D64}" srcId="{ADE6C646-6822-41A7-AB38-B8F05DDBF1DD}" destId="{DD7487D7-BB67-4161-8E18-A651E703B90C}" srcOrd="0" destOrd="0" parTransId="{CA8C1AEA-9B8B-4F51-8BE1-FCAA190C24DA}" sibTransId="{E1F9D827-A52D-4938-8D07-F65450E5AD71}"/>
    <dgm:cxn modelId="{B51DF189-C28C-4046-88D8-56EEEDF68A08}" type="presOf" srcId="{5697F28E-2572-4FDC-8625-A13AA2C47C7A}" destId="{22DEE6B5-73DA-4CFC-940F-C4719035AB63}" srcOrd="0" destOrd="0" presId="urn:microsoft.com/office/officeart/2005/8/layout/hierarchy2"/>
    <dgm:cxn modelId="{78DA12B3-DA4C-46DB-A129-4EF9581EA25B}" type="presOf" srcId="{0B899930-CCF9-48FC-88E6-290052BF19DD}" destId="{D7A28E57-C75B-4655-91A3-2FAFC5207A65}" srcOrd="0" destOrd="0" presId="urn:microsoft.com/office/officeart/2005/8/layout/hierarchy2"/>
    <dgm:cxn modelId="{ADA6A4B8-EBF2-428F-9006-C7E52247F1EB}" type="presOf" srcId="{51BFA601-CA90-45DE-8A7E-2AE866F4C782}" destId="{AF3F3737-E912-4CEC-A841-B8F64445FCAE}" srcOrd="0" destOrd="0" presId="urn:microsoft.com/office/officeart/2005/8/layout/hierarchy2"/>
    <dgm:cxn modelId="{0F9317BB-248C-4EE2-BC31-054C4E8F1E0F}" srcId="{0B899930-CCF9-48FC-88E6-290052BF19DD}" destId="{244687F5-E0D5-4284-BC6A-E090091495AA}" srcOrd="0" destOrd="0" parTransId="{8360677C-D41E-4ED8-8159-DD2E0DD793C7}" sibTransId="{81939EF7-E7C7-4B9E-84C5-A52D0CC96933}"/>
    <dgm:cxn modelId="{C4C54FF0-C154-44C6-BC59-B33090BB9C4F}" type="presOf" srcId="{ADE6C646-6822-41A7-AB38-B8F05DDBF1DD}" destId="{646A22D4-8076-4F35-8529-FBB6109416C2}" srcOrd="0" destOrd="0" presId="urn:microsoft.com/office/officeart/2005/8/layout/hierarchy2"/>
    <dgm:cxn modelId="{1338EFF2-44BC-432F-807B-1EEC8DAA30FA}" type="presOf" srcId="{DD7487D7-BB67-4161-8E18-A651E703B90C}" destId="{603F616C-033B-43AC-875C-62941D201D0A}" srcOrd="0" destOrd="0" presId="urn:microsoft.com/office/officeart/2005/8/layout/hierarchy2"/>
    <dgm:cxn modelId="{A39B9CFF-C7F2-4CEA-A33F-1F0C6AC0816A}" type="presOf" srcId="{8AFF2B44-8081-4C60-AD72-B33E46AE8E98}" destId="{D7E65BF3-CE3A-4BE5-8381-BA396DFE7954}" srcOrd="0" destOrd="0" presId="urn:microsoft.com/office/officeart/2005/8/layout/hierarchy2"/>
    <dgm:cxn modelId="{EE31B89F-6407-4EBD-BC63-84BEA518B2B9}" type="presParOf" srcId="{646A22D4-8076-4F35-8529-FBB6109416C2}" destId="{A6DDDC82-2FE8-4CCB-9F25-0726EB09B36E}" srcOrd="0" destOrd="0" presId="urn:microsoft.com/office/officeart/2005/8/layout/hierarchy2"/>
    <dgm:cxn modelId="{3A0904FC-EA16-44EE-9DE8-8BB8CCE9DB20}" type="presParOf" srcId="{A6DDDC82-2FE8-4CCB-9F25-0726EB09B36E}" destId="{603F616C-033B-43AC-875C-62941D201D0A}" srcOrd="0" destOrd="0" presId="urn:microsoft.com/office/officeart/2005/8/layout/hierarchy2"/>
    <dgm:cxn modelId="{47859F5E-7E19-43F1-8E8E-DDAA42F492D4}" type="presParOf" srcId="{A6DDDC82-2FE8-4CCB-9F25-0726EB09B36E}" destId="{33C8BDE8-DB40-4712-8495-F4E01C409CB0}" srcOrd="1" destOrd="0" presId="urn:microsoft.com/office/officeart/2005/8/layout/hierarchy2"/>
    <dgm:cxn modelId="{E4EF0D90-470F-4B2A-A111-6B54E639FBD2}" type="presParOf" srcId="{646A22D4-8076-4F35-8529-FBB6109416C2}" destId="{017EF4EB-44AE-4639-AA76-09676B293392}" srcOrd="1" destOrd="0" presId="urn:microsoft.com/office/officeart/2005/8/layout/hierarchy2"/>
    <dgm:cxn modelId="{8C247EAA-0161-463F-95E4-7404BBC6D80B}" type="presParOf" srcId="{017EF4EB-44AE-4639-AA76-09676B293392}" destId="{D7A28E57-C75B-4655-91A3-2FAFC5207A65}" srcOrd="0" destOrd="0" presId="urn:microsoft.com/office/officeart/2005/8/layout/hierarchy2"/>
    <dgm:cxn modelId="{AC80456B-51D1-4A55-8D27-C77F20BD1098}" type="presParOf" srcId="{017EF4EB-44AE-4639-AA76-09676B293392}" destId="{2E356E86-F565-49F9-A9E7-4F579025AD9B}" srcOrd="1" destOrd="0" presId="urn:microsoft.com/office/officeart/2005/8/layout/hierarchy2"/>
    <dgm:cxn modelId="{A9A4B23A-C485-41F3-AF94-1217EFF2BE16}" type="presParOf" srcId="{2E356E86-F565-49F9-A9E7-4F579025AD9B}" destId="{70FF3193-09DA-4755-BA79-7431A5789D99}" srcOrd="0" destOrd="0" presId="urn:microsoft.com/office/officeart/2005/8/layout/hierarchy2"/>
    <dgm:cxn modelId="{B820BC94-B287-493F-8FDA-5A4DC418F180}" type="presParOf" srcId="{70FF3193-09DA-4755-BA79-7431A5789D99}" destId="{025D3842-5CA8-40FB-A5E2-614D8A2A9B8E}" srcOrd="0" destOrd="0" presId="urn:microsoft.com/office/officeart/2005/8/layout/hierarchy2"/>
    <dgm:cxn modelId="{C561FEF8-C312-4800-BF0D-08223DFA5314}" type="presParOf" srcId="{2E356E86-F565-49F9-A9E7-4F579025AD9B}" destId="{3C82B7C8-1E21-4660-8629-94AF3A515F94}" srcOrd="1" destOrd="0" presId="urn:microsoft.com/office/officeart/2005/8/layout/hierarchy2"/>
    <dgm:cxn modelId="{43373CAF-50D3-46C8-A5EF-F44897AF8F41}" type="presParOf" srcId="{3C82B7C8-1E21-4660-8629-94AF3A515F94}" destId="{DC3C9F1F-E5B1-4DF0-8B9F-7A267C8A8FF5}" srcOrd="0" destOrd="0" presId="urn:microsoft.com/office/officeart/2005/8/layout/hierarchy2"/>
    <dgm:cxn modelId="{6D16D9FE-BB84-40B2-9753-8F579680DC1F}" type="presParOf" srcId="{3C82B7C8-1E21-4660-8629-94AF3A515F94}" destId="{42B75439-961D-4E18-B088-DB1A0660A802}" srcOrd="1" destOrd="0" presId="urn:microsoft.com/office/officeart/2005/8/layout/hierarchy2"/>
    <dgm:cxn modelId="{FCCFC534-7ED5-427E-AC6B-2B395688251E}" type="presParOf" srcId="{2E356E86-F565-49F9-A9E7-4F579025AD9B}" destId="{22DEE6B5-73DA-4CFC-940F-C4719035AB63}" srcOrd="2" destOrd="0" presId="urn:microsoft.com/office/officeart/2005/8/layout/hierarchy2"/>
    <dgm:cxn modelId="{9A791B46-9A6A-43A5-BE22-93B289B48BB1}" type="presParOf" srcId="{22DEE6B5-73DA-4CFC-940F-C4719035AB63}" destId="{398C1A6C-4E5E-44C8-A389-9EB9870C2363}" srcOrd="0" destOrd="0" presId="urn:microsoft.com/office/officeart/2005/8/layout/hierarchy2"/>
    <dgm:cxn modelId="{92579FDD-C9D6-4408-8881-821EA2CFC46A}" type="presParOf" srcId="{2E356E86-F565-49F9-A9E7-4F579025AD9B}" destId="{98197775-D3BD-415F-90E9-0F9926A7199E}" srcOrd="3" destOrd="0" presId="urn:microsoft.com/office/officeart/2005/8/layout/hierarchy2"/>
    <dgm:cxn modelId="{9CEF82B9-B9C3-4E36-9B8A-B9556FA5CB85}" type="presParOf" srcId="{98197775-D3BD-415F-90E9-0F9926A7199E}" destId="{DD2AD1A8-DDCE-4F1E-9397-629A382D1E03}" srcOrd="0" destOrd="0" presId="urn:microsoft.com/office/officeart/2005/8/layout/hierarchy2"/>
    <dgm:cxn modelId="{9CE4D741-9627-4107-BAAF-1585F4DB1B21}" type="presParOf" srcId="{98197775-D3BD-415F-90E9-0F9926A7199E}" destId="{7BA4E031-1568-4801-A32C-0EC01469332A}" srcOrd="1" destOrd="0" presId="urn:microsoft.com/office/officeart/2005/8/layout/hierarchy2"/>
    <dgm:cxn modelId="{168907EB-AC93-448F-9907-304F7A51EB29}" type="presParOf" srcId="{2E356E86-F565-49F9-A9E7-4F579025AD9B}" destId="{AF3F3737-E912-4CEC-A841-B8F64445FCAE}" srcOrd="4" destOrd="0" presId="urn:microsoft.com/office/officeart/2005/8/layout/hierarchy2"/>
    <dgm:cxn modelId="{499C34D5-CD5F-4714-A60A-70759950DD7B}" type="presParOf" srcId="{AF3F3737-E912-4CEC-A841-B8F64445FCAE}" destId="{C17F93E9-589E-4FC1-95DD-C2FF949F0E95}" srcOrd="0" destOrd="0" presId="urn:microsoft.com/office/officeart/2005/8/layout/hierarchy2"/>
    <dgm:cxn modelId="{78AD28AF-657F-4FFB-A700-F329035BC51F}" type="presParOf" srcId="{2E356E86-F565-49F9-A9E7-4F579025AD9B}" destId="{3FB3BCE4-2EB2-49D3-B9A3-CBEE3EECB2DA}" srcOrd="5" destOrd="0" presId="urn:microsoft.com/office/officeart/2005/8/layout/hierarchy2"/>
    <dgm:cxn modelId="{E5CB4004-7C0F-4FA6-A4A1-16560A484E50}" type="presParOf" srcId="{3FB3BCE4-2EB2-49D3-B9A3-CBEE3EECB2DA}" destId="{D7E65BF3-CE3A-4BE5-8381-BA396DFE7954}" srcOrd="0" destOrd="0" presId="urn:microsoft.com/office/officeart/2005/8/layout/hierarchy2"/>
    <dgm:cxn modelId="{B2D3F726-ED43-4F8E-BF56-E15F0D64BDA2}" type="presParOf" srcId="{3FB3BCE4-2EB2-49D3-B9A3-CBEE3EECB2DA}" destId="{3D9D96AA-C313-4DD1-BC7A-8AC51F457B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616C-033B-43AC-875C-62941D201D0A}">
      <dsp:nvSpPr>
        <dsp:cNvPr id="0" name=""/>
        <dsp:cNvSpPr/>
      </dsp:nvSpPr>
      <dsp:spPr>
        <a:xfrm>
          <a:off x="2207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Assign(int </a:t>
          </a:r>
          <a:r>
            <a:rPr lang="es-MX" sz="1500" b="1" i="1" kern="1200"/>
            <a:t>k</a:t>
          </a:r>
          <a:r>
            <a:rPr lang="es-MX" sz="1500" b="1" kern="1200"/>
            <a:t>, int </a:t>
          </a:r>
          <a:r>
            <a:rPr lang="es-MX" sz="1500" b="1" i="1" kern="1200"/>
            <a:t>val</a:t>
          </a:r>
          <a:r>
            <a:rPr lang="es-MX" sz="1500" b="1" kern="1200"/>
            <a:t>):</a:t>
          </a:r>
          <a:r>
            <a:rPr lang="es-MX" sz="1500" kern="1200"/>
            <a:t> Elimina a los demás valores de la celda (</a:t>
          </a:r>
          <a:r>
            <a:rPr lang="es-MX" sz="1500" i="1" kern="1200"/>
            <a:t>k</a:t>
          </a:r>
          <a:r>
            <a:rPr lang="es-MX" sz="1500" kern="1200"/>
            <a:t>) que no son el valor dado (</a:t>
          </a:r>
          <a:r>
            <a:rPr lang="es-MX" sz="1500" i="1" kern="1200"/>
            <a:t>val</a:t>
          </a:r>
          <a:r>
            <a:rPr lang="es-MX" sz="1500" kern="1200"/>
            <a:t>)</a:t>
          </a:r>
          <a:endParaRPr lang="en-US" sz="1500" kern="1200"/>
        </a:p>
      </dsp:txBody>
      <dsp:txXfrm>
        <a:off x="40307" y="719861"/>
        <a:ext cx="2525460" cy="1224630"/>
      </dsp:txXfrm>
    </dsp:sp>
    <dsp:sp modelId="{D7A28E57-C75B-4655-91A3-2FAFC5207A65}">
      <dsp:nvSpPr>
        <dsp:cNvPr id="0" name=""/>
        <dsp:cNvSpPr/>
      </dsp:nvSpPr>
      <dsp:spPr>
        <a:xfrm>
          <a:off x="2207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 err="1"/>
            <a:t>DeleteVal</a:t>
          </a:r>
          <a:r>
            <a:rPr lang="es-MX" sz="1500" b="1" kern="1200" dirty="0"/>
            <a:t>(int </a:t>
          </a:r>
          <a:r>
            <a:rPr lang="es-MX" sz="1500" b="1" i="1" kern="1200" dirty="0"/>
            <a:t>k</a:t>
          </a:r>
          <a:r>
            <a:rPr lang="es-MX" sz="1500" b="1" kern="1200" dirty="0"/>
            <a:t>, int </a:t>
          </a:r>
          <a:r>
            <a:rPr lang="es-MX" sz="1500" b="1" i="1" kern="1200" dirty="0"/>
            <a:t>val</a:t>
          </a:r>
          <a:r>
            <a:rPr lang="es-MX" sz="1500" b="1" kern="1200" dirty="0"/>
            <a:t>):</a:t>
          </a:r>
          <a:r>
            <a:rPr lang="es-MX" sz="1500" kern="1200" dirty="0"/>
            <a:t> Eliminar </a:t>
          </a:r>
          <a:r>
            <a:rPr lang="es-MX" sz="1500" i="1" kern="1200" dirty="0"/>
            <a:t>v</a:t>
          </a:r>
          <a:r>
            <a:rPr lang="es-MX" sz="1500" kern="1200" dirty="0"/>
            <a:t> de los posibles valores de la celda </a:t>
          </a:r>
          <a:r>
            <a:rPr lang="es-MX" sz="1500" i="1" kern="1200" dirty="0"/>
            <a:t>k</a:t>
          </a:r>
          <a:endParaRPr lang="en-US" sz="1500" kern="1200" dirty="0"/>
        </a:p>
      </dsp:txBody>
      <dsp:txXfrm>
        <a:off x="40307" y="2215816"/>
        <a:ext cx="2525460" cy="1224630"/>
      </dsp:txXfrm>
    </dsp:sp>
    <dsp:sp modelId="{70FF3193-09DA-4755-BA79-7431A5789D99}">
      <dsp:nvSpPr>
        <dsp:cNvPr id="0" name=""/>
        <dsp:cNvSpPr/>
      </dsp:nvSpPr>
      <dsp:spPr>
        <a:xfrm rot="18289469">
          <a:off x="2213038" y="2059455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2034596"/>
        <a:ext cx="91116" cy="91116"/>
      </dsp:txXfrm>
    </dsp:sp>
    <dsp:sp modelId="{DC3C9F1F-E5B1-4DF0-8B9F-7A267C8A8FF5}">
      <dsp:nvSpPr>
        <dsp:cNvPr id="0" name=""/>
        <dsp:cNvSpPr/>
      </dsp:nvSpPr>
      <dsp:spPr>
        <a:xfrm>
          <a:off x="3644532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0 valores posibles, entonces existe un error y se regresa un False para descartar la rama</a:t>
          </a:r>
          <a:endParaRPr lang="en-US" sz="1500" kern="1200" dirty="0"/>
        </a:p>
      </dsp:txBody>
      <dsp:txXfrm>
        <a:off x="3682632" y="719861"/>
        <a:ext cx="2525460" cy="1224630"/>
      </dsp:txXfrm>
    </dsp:sp>
    <dsp:sp modelId="{22DEE6B5-73DA-4CFC-940F-C4719035AB63}">
      <dsp:nvSpPr>
        <dsp:cNvPr id="0" name=""/>
        <dsp:cNvSpPr/>
      </dsp:nvSpPr>
      <dsp:spPr>
        <a:xfrm>
          <a:off x="2603867" y="2807433"/>
          <a:ext cx="1040664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040664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8183" y="2802114"/>
        <a:ext cx="52033" cy="52033"/>
      </dsp:txXfrm>
    </dsp:sp>
    <dsp:sp modelId="{DD2AD1A8-DDCE-4F1E-9397-629A382D1E03}">
      <dsp:nvSpPr>
        <dsp:cNvPr id="0" name=""/>
        <dsp:cNvSpPr/>
      </dsp:nvSpPr>
      <dsp:spPr>
        <a:xfrm>
          <a:off x="3644532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1 valor posible, entonces ese es el valor (</a:t>
          </a:r>
          <a:r>
            <a:rPr lang="es-MX" sz="1500" i="1" kern="1200" dirty="0"/>
            <a:t>v2</a:t>
          </a:r>
          <a:r>
            <a:rPr lang="es-MX" sz="1500" kern="1200" dirty="0"/>
            <a:t>) que va en la celda (</a:t>
          </a:r>
          <a:r>
            <a:rPr lang="es-MX" sz="1500" i="1" kern="1200" dirty="0"/>
            <a:t>k</a:t>
          </a:r>
          <a:r>
            <a:rPr lang="es-MX" sz="1500" kern="1200" dirty="0"/>
            <a:t>). Eliminar el valor </a:t>
          </a:r>
          <a:r>
            <a:rPr lang="es-MX" sz="1500" i="1" kern="1200" dirty="0"/>
            <a:t>v2</a:t>
          </a:r>
          <a:r>
            <a:rPr lang="es-MX" sz="1500" kern="1200" dirty="0"/>
            <a:t> de todos sus vecinos para evitar repetidos</a:t>
          </a:r>
          <a:endParaRPr lang="en-US" sz="1500" kern="1200" dirty="0"/>
        </a:p>
      </dsp:txBody>
      <dsp:txXfrm>
        <a:off x="3682632" y="2215816"/>
        <a:ext cx="2525460" cy="1224630"/>
      </dsp:txXfrm>
    </dsp:sp>
    <dsp:sp modelId="{AF3F3737-E912-4CEC-A841-B8F64445FCAE}">
      <dsp:nvSpPr>
        <dsp:cNvPr id="0" name=""/>
        <dsp:cNvSpPr/>
      </dsp:nvSpPr>
      <dsp:spPr>
        <a:xfrm rot="3310531">
          <a:off x="2213038" y="3555410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3530550"/>
        <a:ext cx="91116" cy="91116"/>
      </dsp:txXfrm>
    </dsp:sp>
    <dsp:sp modelId="{D7E65BF3-CE3A-4BE5-8381-BA396DFE7954}">
      <dsp:nvSpPr>
        <dsp:cNvPr id="0" name=""/>
        <dsp:cNvSpPr/>
      </dsp:nvSpPr>
      <dsp:spPr>
        <a:xfrm>
          <a:off x="3644532" y="367367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al haber eliminado una posibilidad al asignar un valor en cierta casilla y solo hay otro lugar donde se puede asignar el valor restante, se asigna</a:t>
          </a:r>
          <a:endParaRPr lang="en-US" sz="1500" kern="1200" dirty="0"/>
        </a:p>
      </dsp:txBody>
      <dsp:txXfrm>
        <a:off x="3682632" y="3711771"/>
        <a:ext cx="2525460" cy="122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26F-A515-4B32-83EF-585F3469B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9x9 Solver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8E84-9393-493C-97E5-7C0AF4F9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secuencial</a:t>
            </a:r>
            <a:r>
              <a:rPr lang="en-US" dirty="0"/>
              <a:t> y </a:t>
            </a:r>
            <a:r>
              <a:rPr lang="en-US" dirty="0" err="1"/>
              <a:t>paralelo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22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3459-9D10-4434-9938-56C22AA6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inhibidores</a:t>
            </a:r>
            <a:r>
              <a:rPr lang="en-US" dirty="0"/>
              <a:t> del </a:t>
            </a:r>
            <a:r>
              <a:rPr lang="en-US" dirty="0" err="1"/>
              <a:t>paralelismo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C0F5-FBBB-4042-9F1E-A7A9BEB8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5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4BCB-B0CE-422E-BD41-6AB7DE26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óptima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BCF8-33A1-4B87-84C5-93EFCECD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43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00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364-906D-4087-B059-A43B824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737609"/>
            <a:ext cx="8788400" cy="1116722"/>
          </a:xfrm>
        </p:spPr>
        <p:txBody>
          <a:bodyPr/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?</a:t>
            </a:r>
            <a:endParaRPr lang="es-MX" dirty="0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4A3D59B-6216-4F05-A6DE-A92011438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 r="52001"/>
          <a:stretch/>
        </p:blipFill>
        <p:spPr>
          <a:xfrm>
            <a:off x="9543297" y="2450291"/>
            <a:ext cx="2275166" cy="2293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97E93-A16E-4F68-9E92-AEFE091A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t="35000" b="33333"/>
          <a:stretch/>
        </p:blipFill>
        <p:spPr>
          <a:xfrm>
            <a:off x="7218083" y="2514600"/>
            <a:ext cx="2268063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FC0D7-D4D6-4BA2-9959-2E1D9743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4" r="52001" b="34259"/>
          <a:stretch/>
        </p:blipFill>
        <p:spPr>
          <a:xfrm>
            <a:off x="4885768" y="2514600"/>
            <a:ext cx="2268063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F8E37-0957-4419-8E05-0027B8347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b="66673"/>
          <a:stretch/>
        </p:blipFill>
        <p:spPr>
          <a:xfrm>
            <a:off x="2496302" y="2421715"/>
            <a:ext cx="2332315" cy="2350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5AD6F-D6DC-4C7F-9499-8A43FD446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1" b="66667"/>
          <a:stretch/>
        </p:blipFill>
        <p:spPr>
          <a:xfrm>
            <a:off x="221137" y="2457450"/>
            <a:ext cx="2324765" cy="2343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D4628E-F573-4B94-976A-CFDFD815F276}"/>
              </a:ext>
            </a:extLst>
          </p:cNvPr>
          <p:cNvSpPr/>
          <p:nvPr/>
        </p:nvSpPr>
        <p:spPr>
          <a:xfrm>
            <a:off x="351688" y="2253332"/>
            <a:ext cx="11336221" cy="128920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00B05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91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740A-852A-47F3-AF18-5749F7B2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1C7C-702C-477B-B5D5-3B4F4ADBD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Secuencial</a:t>
            </a:r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3A8D1-B51C-4564-AE2E-B18DBED508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A9B0A-6ACD-4CFF-B1D6-797DC9609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Paralela</a:t>
            </a:r>
            <a:endParaRPr lang="es-MX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5874C-CA30-4694-9036-06A6588740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75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4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B76-A16A-4656-B530-793A674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551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55803-BFB8-4962-87ED-A63DB00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¿Qué es?</a:t>
            </a:r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BB43-53F6-4556-8F0D-4054665C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64" y="2039075"/>
            <a:ext cx="6042801" cy="3337721"/>
          </a:xfrm>
        </p:spPr>
        <p:txBody>
          <a:bodyPr>
            <a:noAutofit/>
          </a:bodyPr>
          <a:lstStyle/>
          <a:p>
            <a:pPr>
              <a:lnSpc>
                <a:spcPct val="102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Juego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japonés</a:t>
            </a:r>
            <a:r>
              <a:rPr lang="en-US" sz="1800" dirty="0">
                <a:solidFill>
                  <a:schemeClr val="tx1"/>
                </a:solidFill>
              </a:rPr>
              <a:t> de un solo </a:t>
            </a:r>
            <a:r>
              <a:rPr lang="en-US" sz="1800" dirty="0" err="1">
                <a:solidFill>
                  <a:schemeClr val="tx1"/>
                </a:solidFill>
              </a:rPr>
              <a:t>jugador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N x N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donde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algunas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están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llenas</a:t>
            </a:r>
            <a:r>
              <a:rPr lang="en-US" sz="1800" dirty="0">
                <a:solidFill>
                  <a:schemeClr val="tx1"/>
                </a:solidFill>
              </a:rPr>
              <a:t> con un </a:t>
            </a:r>
            <a:r>
              <a:rPr lang="en-US" sz="1800" dirty="0" err="1">
                <a:solidFill>
                  <a:schemeClr val="tx1"/>
                </a:solidFill>
              </a:rPr>
              <a:t>número</a:t>
            </a:r>
            <a:r>
              <a:rPr lang="en-US" sz="1800" dirty="0">
                <a:solidFill>
                  <a:schemeClr val="tx1"/>
                </a:solidFill>
              </a:rPr>
              <a:t> del 1 a N</a:t>
            </a: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ganar</a:t>
            </a:r>
            <a:r>
              <a:rPr lang="en-US" sz="1800" dirty="0">
                <a:solidFill>
                  <a:schemeClr val="tx1"/>
                </a:solidFill>
              </a:rPr>
              <a:t> se </a:t>
            </a:r>
            <a:r>
              <a:rPr lang="en-US" sz="1800" dirty="0" err="1">
                <a:solidFill>
                  <a:schemeClr val="tx1"/>
                </a:solidFill>
              </a:rPr>
              <a:t>deben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llenar</a:t>
            </a:r>
            <a:r>
              <a:rPr lang="en-US" sz="1800" dirty="0">
                <a:solidFill>
                  <a:schemeClr val="tx1"/>
                </a:solidFill>
              </a:rPr>
              <a:t> las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restantes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acuerdo</a:t>
            </a:r>
            <a:r>
              <a:rPr lang="en-US" sz="1800" dirty="0">
                <a:solidFill>
                  <a:schemeClr val="tx1"/>
                </a:solidFill>
              </a:rPr>
              <a:t> a las </a:t>
            </a:r>
            <a:r>
              <a:rPr lang="en-US" sz="1800" dirty="0" err="1">
                <a:solidFill>
                  <a:schemeClr val="tx1"/>
                </a:solidFill>
              </a:rPr>
              <a:t>siguientes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reglas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renglón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columna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</a:t>
            </a:r>
            <a:r>
              <a:rPr lang="es-MX" dirty="0" err="1">
                <a:solidFill>
                  <a:schemeClr val="tx1"/>
                </a:solidFill>
              </a:rPr>
              <a:t>subgrid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99E4A8C-3ED2-4222-AC72-FDDE97CB7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8" t="76075" r="24246" b="1714"/>
          <a:stretch/>
        </p:blipFill>
        <p:spPr>
          <a:xfrm>
            <a:off x="7942729" y="1830126"/>
            <a:ext cx="3683197" cy="35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6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>
                <a:solidFill>
                  <a:schemeClr val="tx1"/>
                </a:solidFill>
              </a:rPr>
              <a:t>Primeros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pasos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C4CF46-24F7-4250-BDAF-26F0078F819F}"/>
              </a:ext>
            </a:extLst>
          </p:cNvPr>
          <p:cNvSpPr txBox="1">
            <a:spLocks/>
          </p:cNvSpPr>
          <p:nvPr/>
        </p:nvSpPr>
        <p:spPr>
          <a:xfrm>
            <a:off x="1011493" y="4221255"/>
            <a:ext cx="6248398" cy="223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Asignar</a:t>
            </a:r>
            <a:r>
              <a:rPr lang="en-US" sz="1800" dirty="0"/>
              <a:t> </a:t>
            </a:r>
            <a:r>
              <a:rPr lang="en-US" sz="1800" dirty="0" err="1"/>
              <a:t>índices</a:t>
            </a:r>
            <a:r>
              <a:rPr lang="en-US" sz="1800" dirty="0"/>
              <a:t> a Casillas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Se </a:t>
            </a:r>
            <a:r>
              <a:rPr lang="en-US" dirty="0" err="1"/>
              <a:t>creará</a:t>
            </a:r>
            <a:r>
              <a:rPr lang="en-US" dirty="0"/>
              <a:t> un vector de </a:t>
            </a:r>
            <a:r>
              <a:rPr lang="en-US" dirty="0" err="1"/>
              <a:t>tamaño</a:t>
            </a:r>
            <a:r>
              <a:rPr lang="en-US" dirty="0"/>
              <a:t> 81</a:t>
            </a:r>
          </a:p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grupos</a:t>
            </a:r>
            <a:r>
              <a:rPr lang="en-US" sz="1800" dirty="0"/>
              <a:t> 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Groups: Para </a:t>
            </a:r>
            <a:r>
              <a:rPr lang="en-US" dirty="0" err="1"/>
              <a:t>renglones</a:t>
            </a:r>
            <a:r>
              <a:rPr lang="en-US" dirty="0"/>
              <a:t>,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casillas</a:t>
            </a:r>
            <a:endParaRPr lang="en-US" dirty="0"/>
          </a:p>
          <a:p>
            <a:pPr marL="742950" lvl="2" indent="-285750">
              <a:lnSpc>
                <a:spcPct val="102000"/>
              </a:lnSpc>
            </a:pPr>
            <a:r>
              <a:rPr lang="en-US" dirty="0" err="1"/>
              <a:t>GroupsOf</a:t>
            </a:r>
            <a:r>
              <a:rPr lang="en-US" dirty="0"/>
              <a:t>: 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 una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celda</a:t>
            </a:r>
            <a:r>
              <a:rPr lang="en-US" dirty="0"/>
              <a:t> k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Neighbors: </a:t>
            </a:r>
            <a:r>
              <a:rPr lang="en-US" dirty="0" err="1"/>
              <a:t>Celdas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con 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F20626E-1E3A-4FAD-8AD5-696CCFB7F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65" r="76288" b="28275"/>
          <a:stretch/>
        </p:blipFill>
        <p:spPr>
          <a:xfrm>
            <a:off x="3970838" y="401165"/>
            <a:ext cx="3528769" cy="169057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3ADF1BC-45A4-40AF-BBCB-E446F935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509" r="76288" b="39635"/>
          <a:stretch/>
        </p:blipFill>
        <p:spPr>
          <a:xfrm>
            <a:off x="8516729" y="2843801"/>
            <a:ext cx="3486782" cy="33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BB861-3A7E-418B-8DC3-0DEF983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</a:rPr>
              <a:t>Operaciones</a:t>
            </a:r>
            <a:r>
              <a:rPr lang="en-US" sz="4600" dirty="0">
                <a:solidFill>
                  <a:schemeClr val="bg1"/>
                </a:solidFill>
              </a:rPr>
              <a:t> a </a:t>
            </a:r>
            <a:r>
              <a:rPr lang="en-US" sz="4600" dirty="0" err="1">
                <a:solidFill>
                  <a:schemeClr val="bg1"/>
                </a:solidFill>
              </a:rPr>
              <a:t>realizar</a:t>
            </a:r>
            <a:endParaRPr lang="es-MX" sz="4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C5F8C-5DB3-4647-A772-14AFA241D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058399"/>
              </p:ext>
            </p:extLst>
          </p:nvPr>
        </p:nvGraphicFramePr>
        <p:xfrm>
          <a:off x="5181600" y="600868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39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69C9DF7-74C8-4F5C-B5B7-4E51ECE21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F7F9-8C92-4461-9528-71C70699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29231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¿</a:t>
            </a:r>
            <a:r>
              <a:rPr lang="en-US" dirty="0" err="1">
                <a:solidFill>
                  <a:schemeClr val="bg2"/>
                </a:solidFill>
              </a:rPr>
              <a:t>Qué</a:t>
            </a:r>
            <a:r>
              <a:rPr lang="en-US" dirty="0">
                <a:solidFill>
                  <a:schemeClr val="bg2"/>
                </a:solidFill>
              </a:rPr>
              <a:t> se </a:t>
            </a:r>
            <a:r>
              <a:rPr lang="en-US" dirty="0" err="1">
                <a:solidFill>
                  <a:schemeClr val="bg2"/>
                </a:solidFill>
              </a:rPr>
              <a:t>está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formando</a:t>
            </a:r>
            <a:r>
              <a:rPr lang="en-US" dirty="0">
                <a:solidFill>
                  <a:schemeClr val="bg2"/>
                </a:solidFill>
              </a:rPr>
              <a:t>?</a:t>
            </a:r>
            <a:endParaRPr lang="es-MX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90CCA-C2FA-41B1-AE81-67DC467E3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B035-7C71-4D25-8A67-E45CCC51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022195"/>
            <a:ext cx="6248398" cy="29319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Un árbol de </a:t>
            </a:r>
            <a:r>
              <a:rPr lang="en-US" dirty="0" err="1">
                <a:solidFill>
                  <a:schemeClr val="bg2"/>
                </a:solidFill>
              </a:rPr>
              <a:t>posiblidades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Nos </a:t>
            </a:r>
            <a:r>
              <a:rPr lang="en-US" dirty="0" err="1">
                <a:solidFill>
                  <a:schemeClr val="bg2"/>
                </a:solidFill>
              </a:rPr>
              <a:t>indicará</a:t>
            </a:r>
            <a:r>
              <a:rPr lang="en-US" dirty="0">
                <a:solidFill>
                  <a:schemeClr val="bg2"/>
                </a:solidFill>
              </a:rPr>
              <a:t> los </a:t>
            </a:r>
            <a:r>
              <a:rPr lang="en-US" dirty="0" err="1">
                <a:solidFill>
                  <a:schemeClr val="bg2"/>
                </a:solidFill>
              </a:rPr>
              <a:t>valores</a:t>
            </a:r>
            <a:r>
              <a:rPr lang="en-US" dirty="0">
                <a:solidFill>
                  <a:schemeClr val="bg2"/>
                </a:solidFill>
              </a:rPr>
              <a:t> que se </a:t>
            </a:r>
            <a:r>
              <a:rPr lang="en-US" dirty="0" err="1">
                <a:solidFill>
                  <a:schemeClr val="bg2"/>
                </a:solidFill>
              </a:rPr>
              <a:t>deben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añadir</a:t>
            </a:r>
            <a:r>
              <a:rPr lang="en-US" dirty="0">
                <a:solidFill>
                  <a:schemeClr val="bg2"/>
                </a:solidFill>
              </a:rPr>
              <a:t> a las  </a:t>
            </a:r>
            <a:r>
              <a:rPr lang="en-US" dirty="0" err="1">
                <a:solidFill>
                  <a:schemeClr val="bg2"/>
                </a:solidFill>
              </a:rPr>
              <a:t>celdas</a:t>
            </a:r>
            <a:r>
              <a:rPr lang="en-US" dirty="0">
                <a:solidFill>
                  <a:schemeClr val="bg2"/>
                </a:solidFill>
              </a:rPr>
              <a:t> que </a:t>
            </a:r>
            <a:r>
              <a:rPr lang="en-US" dirty="0" err="1">
                <a:solidFill>
                  <a:schemeClr val="bg2"/>
                </a:solidFill>
              </a:rPr>
              <a:t>están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vacías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err="1">
                <a:solidFill>
                  <a:schemeClr val="bg2"/>
                </a:solidFill>
              </a:rPr>
              <a:t>Proceso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eliminación</a:t>
            </a:r>
            <a:r>
              <a:rPr lang="en-US" dirty="0">
                <a:solidFill>
                  <a:schemeClr val="bg2"/>
                </a:solidFill>
              </a:rPr>
              <a:t> y backtracking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1967EE5-2075-4573-AE19-C4D28E27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EF0000B-3F8D-470E-B910-485E65B90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8" t="36281" r="15034" b="32541"/>
          <a:stretch/>
        </p:blipFill>
        <p:spPr>
          <a:xfrm>
            <a:off x="1" y="1218249"/>
            <a:ext cx="4635314" cy="398807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53A75-FFE1-403B-BAAC-E7CB1DC7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0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2" y="2739742"/>
            <a:ext cx="5443665" cy="780537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 finales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0017-4C7F-4DE3-993B-2B9C9BA4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2" y="3711718"/>
            <a:ext cx="5443666" cy="33377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Crear</a:t>
            </a:r>
            <a:r>
              <a:rPr lang="en-US" dirty="0">
                <a:solidFill>
                  <a:schemeClr val="tx1"/>
                </a:solidFill>
              </a:rPr>
              <a:t> una </a:t>
            </a:r>
            <a:r>
              <a:rPr lang="en-US" dirty="0" err="1">
                <a:solidFill>
                  <a:schemeClr val="tx1"/>
                </a:solidFill>
              </a:rPr>
              <a:t>nueva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escogerá</a:t>
            </a:r>
            <a:r>
              <a:rPr lang="en-US" dirty="0">
                <a:solidFill>
                  <a:schemeClr val="tx1"/>
                </a:solidFill>
              </a:rPr>
              <a:t> un valor </a:t>
            </a:r>
            <a:r>
              <a:rPr lang="en-US" dirty="0" err="1">
                <a:solidFill>
                  <a:schemeClr val="tx1"/>
                </a:solidFill>
              </a:rPr>
              <a:t>aleatorio</a:t>
            </a:r>
            <a:r>
              <a:rPr lang="en-US" dirty="0">
                <a:solidFill>
                  <a:schemeClr val="tx1"/>
                </a:solidFill>
              </a:rPr>
              <a:t> entre las multiples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r>
              <a:rPr lang="en-US" dirty="0">
                <a:solidFill>
                  <a:schemeClr val="tx1"/>
                </a:solidFill>
              </a:rPr>
              <a:t> de una </a:t>
            </a:r>
            <a:r>
              <a:rPr lang="en-US" dirty="0" err="1">
                <a:solidFill>
                  <a:schemeClr val="tx1"/>
                </a:solidFill>
              </a:rPr>
              <a:t>celda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creará</a:t>
            </a:r>
            <a:r>
              <a:rPr lang="en-US" dirty="0">
                <a:solidFill>
                  <a:schemeClr val="tx1"/>
                </a:solidFill>
              </a:rPr>
              <a:t> un nuevo árbol de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Empezar</a:t>
            </a:r>
            <a:r>
              <a:rPr lang="en-US" dirty="0">
                <a:solidFill>
                  <a:schemeClr val="tx1"/>
                </a:solidFill>
              </a:rPr>
              <a:t> con las </a:t>
            </a:r>
            <a:r>
              <a:rPr lang="en-US" dirty="0" err="1">
                <a:solidFill>
                  <a:schemeClr val="tx1"/>
                </a:solidFill>
              </a:rPr>
              <a:t>celdas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posiblidades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A069713-8DE8-4802-83A4-121F9AB79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" t="75959" r="68342"/>
          <a:stretch/>
        </p:blipFill>
        <p:spPr>
          <a:xfrm>
            <a:off x="7457955" y="1668019"/>
            <a:ext cx="4238745" cy="34963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55A81-13A3-42D8-97FF-E384F9C364A4}"/>
              </a:ext>
            </a:extLst>
          </p:cNvPr>
          <p:cNvCxnSpPr>
            <a:cxnSpLocks/>
          </p:cNvCxnSpPr>
          <p:nvPr/>
        </p:nvCxnSpPr>
        <p:spPr>
          <a:xfrm>
            <a:off x="843280" y="2496710"/>
            <a:ext cx="0" cy="436129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paralela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7500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Custom 2">
      <a:dk1>
        <a:srgbClr val="000000"/>
      </a:dk1>
      <a:lt1>
        <a:sysClr val="window" lastClr="FFFFFF"/>
      </a:lt1>
      <a:dk2>
        <a:srgbClr val="000000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0C0C0C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284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Headlines</vt:lpstr>
      <vt:lpstr>Sudoku 9x9 Solver</vt:lpstr>
      <vt:lpstr>sudoku</vt:lpstr>
      <vt:lpstr>¿Qué es?</vt:lpstr>
      <vt:lpstr>secuencial</vt:lpstr>
      <vt:lpstr>Primeros pasos</vt:lpstr>
      <vt:lpstr>Operaciones a realizar</vt:lpstr>
      <vt:lpstr>¿Qué se está formando?</vt:lpstr>
      <vt:lpstr>Pasos finales</vt:lpstr>
      <vt:lpstr>paralela</vt:lpstr>
      <vt:lpstr>Análisis de inhibidores del paralelismo</vt:lpstr>
      <vt:lpstr>Solución óptima</vt:lpstr>
      <vt:lpstr>Comparación de resultados</vt:lpstr>
      <vt:lpstr>¿Qué datos utilizamos?</vt:lpstr>
      <vt:lpstr>Tablas de resultados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9x9 Solver</dc:title>
  <dc:creator>Daniela Vignau León</dc:creator>
  <cp:lastModifiedBy>Daniela Vignau León</cp:lastModifiedBy>
  <cp:revision>9</cp:revision>
  <dcterms:created xsi:type="dcterms:W3CDTF">2019-11-25T04:38:48Z</dcterms:created>
  <dcterms:modified xsi:type="dcterms:W3CDTF">2019-11-25T05:39:12Z</dcterms:modified>
</cp:coreProperties>
</file>