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1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8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mx/url?sa=i&amp;url=https%3A%2F%2Fwww.tangarinfotech.com%2Finventory-management-software&amp;psig=AOvVaw3tdl5CWCmzFtbN90zlm-kr&amp;ust=1572705900041000&amp;source=images&amp;cd=vfe&amp;ved=0CAIQjRxqFwoTCNjNoZmgyeUCFQAAAAAdAAAAABAV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mx/url?sa=i&amp;url=https%3A%2F%2Fmedium.com%2Fdatadriveninvestor%2Fmachine-learning-on-facial-recognition-b3dfba5625a7&amp;psig=AOvVaw2pRLqR2bwQNL9J-KXGTUuD&amp;ust=1572706226183000&amp;source=images&amp;cd=vfe&amp;ved=0CAIQjRxqFwoTCKiM4rOhyeUCFQAAAAAdAAAAABAD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mx/url?sa=i&amp;url=https%3A%2F%2Fmetropolitano.gal%2Fgafapasta%2Festrenos-de-cine-de-mayo-liberando-al-genio-de-la-lampara%2F&amp;psig=AOvVaw32rzYZpVdTmolO9PKh8-hn&amp;ust=1572706495404000&amp;source=images&amp;cd=vfe&amp;ved=0CAIQjRxqFwoTCNj_s7-iyeUCFQAAAAAdAAAAABAs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58309D-D28A-4C0E-ADDD-C683B8ACEA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67" b="2264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1B18AF-E678-43ED-A15C-D1E6684D6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s-ES" dirty="0"/>
              <a:t>S-Store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A32C85-3EB8-4E76-9914-6479E3DE7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3910818"/>
            <a:ext cx="8652788" cy="1228445"/>
          </a:xfrm>
        </p:spPr>
        <p:txBody>
          <a:bodyPr>
            <a:normAutofit/>
          </a:bodyPr>
          <a:lstStyle/>
          <a:p>
            <a:r>
              <a:rPr lang="es-ES" dirty="0"/>
              <a:t>Diego Gerardo Navarro González – A01338941</a:t>
            </a:r>
            <a:endParaRPr lang="es-ES" u="sng" dirty="0"/>
          </a:p>
          <a:p>
            <a:r>
              <a:rPr lang="es-ES" dirty="0"/>
              <a:t>Cesar </a:t>
            </a:r>
            <a:r>
              <a:rPr lang="es-ES" dirty="0" err="1"/>
              <a:t>Joaquin</a:t>
            </a:r>
            <a:r>
              <a:rPr lang="es-ES" dirty="0"/>
              <a:t> Lorenzo Acosta – A01019849</a:t>
            </a:r>
          </a:p>
          <a:p>
            <a:r>
              <a:rPr lang="es-ES" dirty="0"/>
              <a:t>Carlos Colín Negrete – A01019975</a:t>
            </a:r>
          </a:p>
          <a:p>
            <a:r>
              <a:rPr lang="es-ES" dirty="0"/>
              <a:t>Luis Rodrigo </a:t>
            </a:r>
          </a:p>
          <a:p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15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3">
            <a:extLst>
              <a:ext uri="{FF2B5EF4-FFF2-40B4-BE49-F238E27FC236}">
                <a16:creationId xmlns:a16="http://schemas.microsoft.com/office/drawing/2014/main" id="{27A9C548-0579-4864-92A3-093842E89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Resultado de imagen para inventory management software&quot;">
            <a:extLst>
              <a:ext uri="{FF2B5EF4-FFF2-40B4-BE49-F238E27FC236}">
                <a16:creationId xmlns:a16="http://schemas.microsoft.com/office/drawing/2014/main" id="{FBA8B147-2BBC-4358-8AD6-B2FEF3F58A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44" b="2"/>
          <a:stretch/>
        </p:blipFill>
        <p:spPr bwMode="auto">
          <a:xfrm>
            <a:off x="20" y="10"/>
            <a:ext cx="675684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25">
            <a:extLst>
              <a:ext uri="{FF2B5EF4-FFF2-40B4-BE49-F238E27FC236}">
                <a16:creationId xmlns:a16="http://schemas.microsoft.com/office/drawing/2014/main" id="{57525A5F-CDD4-4EB3-9187-2A0E9EA1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44" name="Rectangle 27">
            <a:extLst>
              <a:ext uri="{FF2B5EF4-FFF2-40B4-BE49-F238E27FC236}">
                <a16:creationId xmlns:a16="http://schemas.microsoft.com/office/drawing/2014/main" id="{08F5B423-DA6A-4E80-B3CA-549A442C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397F50-D87A-405D-920F-AFCBCE045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4747" y="2236630"/>
            <a:ext cx="2978281" cy="3135379"/>
          </a:xfrm>
        </p:spPr>
        <p:txBody>
          <a:bodyPr>
            <a:normAutofit fontScale="90000"/>
          </a:bodyPr>
          <a:lstStyle/>
          <a:p>
            <a:r>
              <a:rPr lang="es-ES" sz="3600" dirty="0"/>
              <a:t>Control más eficiente de tus inventarios</a:t>
            </a:r>
            <a:br>
              <a:rPr lang="es-ES" sz="4800" dirty="0"/>
            </a:br>
            <a:endParaRPr lang="es-ES" sz="4800" dirty="0"/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738170B5-3ECC-493B-85FA-6905971AD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6" name="Straight Connector 31">
            <a:extLst>
              <a:ext uri="{FF2B5EF4-FFF2-40B4-BE49-F238E27FC236}">
                <a16:creationId xmlns:a16="http://schemas.microsoft.com/office/drawing/2014/main" id="{F8DD37B8-B6EA-49DC-90EF-F4E359454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3">
            <a:extLst>
              <a:ext uri="{FF2B5EF4-FFF2-40B4-BE49-F238E27FC236}">
                <a16:creationId xmlns:a16="http://schemas.microsoft.com/office/drawing/2014/main" id="{500F7FF8-41E5-4585-AFDC-54EA8B275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35">
            <a:extLst>
              <a:ext uri="{FF2B5EF4-FFF2-40B4-BE49-F238E27FC236}">
                <a16:creationId xmlns:a16="http://schemas.microsoft.com/office/drawing/2014/main" id="{BAE2A71D-F8BA-4E4F-88A8-1F5FD5DF1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506F896-CC86-472A-8886-69D484E5FFB6}"/>
              </a:ext>
            </a:extLst>
          </p:cNvPr>
          <p:cNvSpPr txBox="1"/>
          <p:nvPr/>
        </p:nvSpPr>
        <p:spPr>
          <a:xfrm>
            <a:off x="7244192" y="6362284"/>
            <a:ext cx="25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3"/>
              </a:rPr>
              <a:t>Imagen de Google </a:t>
            </a:r>
            <a:r>
              <a:rPr lang="es-ES" dirty="0" err="1">
                <a:hlinkClick r:id="rId3"/>
              </a:rPr>
              <a:t>images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27A9C548-0579-4864-92A3-093842E89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Resultado de imagen para machine learning face recognition&quot;">
            <a:extLst>
              <a:ext uri="{FF2B5EF4-FFF2-40B4-BE49-F238E27FC236}">
                <a16:creationId xmlns:a16="http://schemas.microsoft.com/office/drawing/2014/main" id="{A55BA48E-6D9A-481C-AA56-8BBFC90317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90" r="3790"/>
          <a:stretch/>
        </p:blipFill>
        <p:spPr bwMode="auto">
          <a:xfrm>
            <a:off x="20" y="10"/>
            <a:ext cx="675684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57525A5F-CDD4-4EB3-9187-2A0E9EA1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08F5B423-DA6A-4E80-B3CA-549A442C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4405C9-C132-45CC-B717-D1849A3DF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7225" y="1559768"/>
            <a:ext cx="2978281" cy="3135379"/>
          </a:xfrm>
        </p:spPr>
        <p:txBody>
          <a:bodyPr>
            <a:normAutofit/>
          </a:bodyPr>
          <a:lstStyle/>
          <a:p>
            <a:r>
              <a:rPr lang="es-ES" sz="4800" dirty="0"/>
              <a:t>Conoce a tus clientes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38170B5-3ECC-493B-85FA-6905971AD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8DD37B8-B6EA-49DC-90EF-F4E359454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00F7FF8-41E5-4585-AFDC-54EA8B275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AE2A71D-F8BA-4E4F-88A8-1F5FD5DF1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FC63AB7A-F637-4F0A-A211-968CD02DA7BA}"/>
              </a:ext>
            </a:extLst>
          </p:cNvPr>
          <p:cNvSpPr txBox="1"/>
          <p:nvPr/>
        </p:nvSpPr>
        <p:spPr>
          <a:xfrm>
            <a:off x="7259285" y="6352652"/>
            <a:ext cx="25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3"/>
              </a:rPr>
              <a:t>Imagen de Google </a:t>
            </a:r>
            <a:r>
              <a:rPr lang="es-ES" dirty="0" err="1">
                <a:hlinkClick r:id="rId3"/>
              </a:rPr>
              <a:t>Images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041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7A9C548-0579-4864-92A3-093842E89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Resultado de imagen para lampara de aladino&quot;">
            <a:extLst>
              <a:ext uri="{FF2B5EF4-FFF2-40B4-BE49-F238E27FC236}">
                <a16:creationId xmlns:a16="http://schemas.microsoft.com/office/drawing/2014/main" id="{F25459E6-F6ED-4106-93D6-EDBF1CCD6B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9" r="32839"/>
          <a:stretch/>
        </p:blipFill>
        <p:spPr bwMode="auto">
          <a:xfrm>
            <a:off x="20" y="10"/>
            <a:ext cx="675684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57525A5F-CDD4-4EB3-9187-2A0E9EA1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8F5B423-DA6A-4E80-B3CA-549A442C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1D38C8-632C-4F97-BD6D-BBBB748E4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4747" y="2198044"/>
            <a:ext cx="2978281" cy="3135379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Conoce qué es lo que la gente quiere y cuándo lo quiere</a:t>
            </a:r>
            <a:br>
              <a:rPr lang="es-ES" sz="4800" dirty="0"/>
            </a:br>
            <a:endParaRPr lang="es-ES" sz="48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38170B5-3ECC-493B-85FA-6905971AD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8DD37B8-B6EA-49DC-90EF-F4E359454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00F7FF8-41E5-4585-AFDC-54EA8B275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AE2A71D-F8BA-4E4F-88A8-1F5FD5DF1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BAA0B52E-1B2C-412D-BDFF-36EDB5FAE5CB}"/>
              </a:ext>
            </a:extLst>
          </p:cNvPr>
          <p:cNvSpPr txBox="1"/>
          <p:nvPr/>
        </p:nvSpPr>
        <p:spPr>
          <a:xfrm>
            <a:off x="7344065" y="6373165"/>
            <a:ext cx="25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3"/>
              </a:rPr>
              <a:t>Imagen de Google </a:t>
            </a:r>
            <a:r>
              <a:rPr lang="es-ES" dirty="0" err="1">
                <a:hlinkClick r:id="rId3"/>
              </a:rPr>
              <a:t>Images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512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8EE8EE-E40D-4D95-92F1-0F3A89756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493" y="1559768"/>
            <a:ext cx="2978281" cy="3135379"/>
          </a:xfrm>
        </p:spPr>
        <p:txBody>
          <a:bodyPr>
            <a:normAutofit/>
          </a:bodyPr>
          <a:lstStyle/>
          <a:p>
            <a:r>
              <a:rPr lang="en-US" sz="3700" dirty="0" err="1">
                <a:solidFill>
                  <a:schemeClr val="bg1"/>
                </a:solidFill>
              </a:rPr>
              <a:t>Trata</a:t>
            </a:r>
            <a:r>
              <a:rPr lang="en-US" sz="3700" dirty="0">
                <a:solidFill>
                  <a:schemeClr val="bg1"/>
                </a:solidFill>
              </a:rPr>
              <a:t> a </a:t>
            </a:r>
            <a:r>
              <a:rPr lang="en-US" sz="3700" dirty="0" err="1">
                <a:solidFill>
                  <a:schemeClr val="bg1"/>
                </a:solidFill>
              </a:rPr>
              <a:t>tus</a:t>
            </a:r>
            <a:r>
              <a:rPr lang="en-US" sz="3700" dirty="0">
                <a:solidFill>
                  <a:schemeClr val="bg1"/>
                </a:solidFill>
              </a:rPr>
              <a:t> </a:t>
            </a:r>
            <a:r>
              <a:rPr lang="en-US" sz="3700" u="sng" dirty="0" err="1">
                <a:solidFill>
                  <a:schemeClr val="bg1"/>
                </a:solidFill>
              </a:rPr>
              <a:t>clientes</a:t>
            </a:r>
            <a:r>
              <a:rPr lang="en-US" sz="3700" dirty="0">
                <a:solidFill>
                  <a:schemeClr val="bg1"/>
                </a:solidFill>
              </a:rPr>
              <a:t> de la major </a:t>
            </a:r>
            <a:r>
              <a:rPr lang="en-US" sz="3700" dirty="0" err="1">
                <a:solidFill>
                  <a:schemeClr val="bg1"/>
                </a:solidFill>
              </a:rPr>
              <a:t>manera</a:t>
            </a:r>
            <a:endParaRPr lang="en-GB" sz="3700" dirty="0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82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sultado de imagen para king">
            <a:extLst>
              <a:ext uri="{FF2B5EF4-FFF2-40B4-BE49-F238E27FC236}">
                <a16:creationId xmlns:a16="http://schemas.microsoft.com/office/drawing/2014/main" id="{EF939BFC-0CDD-431C-A1A8-0B2ECB368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5357" y="645106"/>
            <a:ext cx="5564663" cy="556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960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3">
            <a:extLst>
              <a:ext uri="{FF2B5EF4-FFF2-40B4-BE49-F238E27FC236}">
                <a16:creationId xmlns:a16="http://schemas.microsoft.com/office/drawing/2014/main" id="{27A9C548-0579-4864-92A3-093842E89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sultado de imagen para facil de usar">
            <a:extLst>
              <a:ext uri="{FF2B5EF4-FFF2-40B4-BE49-F238E27FC236}">
                <a16:creationId xmlns:a16="http://schemas.microsoft.com/office/drawing/2014/main" id="{89A33CC3-100B-4734-8A53-5DCF1A2407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0" r="19290"/>
          <a:stretch/>
        </p:blipFill>
        <p:spPr bwMode="auto">
          <a:xfrm>
            <a:off x="20" y="10"/>
            <a:ext cx="675684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Rectangle 75">
            <a:extLst>
              <a:ext uri="{FF2B5EF4-FFF2-40B4-BE49-F238E27FC236}">
                <a16:creationId xmlns:a16="http://schemas.microsoft.com/office/drawing/2014/main" id="{57525A5F-CDD4-4EB3-9187-2A0E9EA1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08F5B423-DA6A-4E80-B3CA-549A442C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CFBB58-3B3C-4775-B674-38D581A8D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4747" y="1858926"/>
            <a:ext cx="2978281" cy="3135379"/>
          </a:xfrm>
        </p:spPr>
        <p:txBody>
          <a:bodyPr>
            <a:normAutofit/>
          </a:bodyPr>
          <a:lstStyle/>
          <a:p>
            <a:r>
              <a:rPr lang="en-US" sz="4800" dirty="0"/>
              <a:t>F</a:t>
            </a:r>
            <a:r>
              <a:rPr lang="es-MX" sz="4800" dirty="0"/>
              <a:t>á</a:t>
            </a:r>
            <a:r>
              <a:rPr lang="en-US" sz="4800" dirty="0" err="1"/>
              <a:t>cil</a:t>
            </a:r>
            <a:r>
              <a:rPr lang="en-US" sz="4800" dirty="0"/>
              <a:t> de </a:t>
            </a:r>
            <a:r>
              <a:rPr lang="en-US" sz="4800" dirty="0" err="1"/>
              <a:t>usar</a:t>
            </a:r>
            <a:endParaRPr lang="en-GB" sz="48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38170B5-3ECC-493B-85FA-6905971AD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8DD37B8-B6EA-49DC-90EF-F4E359454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00F7FF8-41E5-4585-AFDC-54EA8B275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AE2A71D-F8BA-4E4F-88A8-1F5FD5DF1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82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n para demo">
            <a:extLst>
              <a:ext uri="{FF2B5EF4-FFF2-40B4-BE49-F238E27FC236}">
                <a16:creationId xmlns:a16="http://schemas.microsoft.com/office/drawing/2014/main" id="{E49A7F91-6BA3-42BD-AD78-6360E185A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62" y="2484582"/>
            <a:ext cx="5246631" cy="245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566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43C41"/>
      </a:dk2>
      <a:lt2>
        <a:srgbClr val="E2E8E8"/>
      </a:lt2>
      <a:accent1>
        <a:srgbClr val="D93737"/>
      </a:accent1>
      <a:accent2>
        <a:srgbClr val="C76825"/>
      </a:accent2>
      <a:accent3>
        <a:srgbClr val="BBA32F"/>
      </a:accent3>
      <a:accent4>
        <a:srgbClr val="8CAF20"/>
      </a:accent4>
      <a:accent5>
        <a:srgbClr val="5DB92E"/>
      </a:accent5>
      <a:accent6>
        <a:srgbClr val="23BC2F"/>
      </a:accent6>
      <a:hlink>
        <a:srgbClr val="309191"/>
      </a:hlink>
      <a:folHlink>
        <a:srgbClr val="828282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67</Words>
  <Application>Microsoft Office PowerPoint</Application>
  <PresentationFormat>Panorámica</PresentationFormat>
  <Paragraphs>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Garamond</vt:lpstr>
      <vt:lpstr>SavonVTI</vt:lpstr>
      <vt:lpstr>S-Store</vt:lpstr>
      <vt:lpstr>Control más eficiente de tus inventarios </vt:lpstr>
      <vt:lpstr>Conoce a tus clientes</vt:lpstr>
      <vt:lpstr>Conoce qué es lo que la gente quiere y cuándo lo quiere </vt:lpstr>
      <vt:lpstr>Trata a tus clientes de la major manera</vt:lpstr>
      <vt:lpstr>Fácil de usar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S-Store</dc:title>
  <dc:creator>Diego Gerardo Navarro González</dc:creator>
  <cp:lastModifiedBy>Diego Gerardo Navarro González</cp:lastModifiedBy>
  <cp:revision>1</cp:revision>
  <dcterms:created xsi:type="dcterms:W3CDTF">2019-11-01T15:05:53Z</dcterms:created>
  <dcterms:modified xsi:type="dcterms:W3CDTF">2019-11-01T15:08:47Z</dcterms:modified>
</cp:coreProperties>
</file>