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310" r:id="rId3"/>
    <p:sldId id="261" r:id="rId4"/>
    <p:sldId id="264" r:id="rId5"/>
    <p:sldId id="302" r:id="rId6"/>
    <p:sldId id="263" r:id="rId7"/>
    <p:sldId id="258" r:id="rId8"/>
    <p:sldId id="282" r:id="rId9"/>
    <p:sldId id="267" r:id="rId10"/>
    <p:sldId id="307" r:id="rId11"/>
    <p:sldId id="262" r:id="rId12"/>
    <p:sldId id="308" r:id="rId13"/>
    <p:sldId id="311" r:id="rId14"/>
    <p:sldId id="306" r:id="rId15"/>
    <p:sldId id="278" r:id="rId16"/>
    <p:sldId id="309" r:id="rId17"/>
    <p:sldId id="283" r:id="rId18"/>
  </p:sldIdLst>
  <p:sldSz cx="9144000" cy="5143500" type="screen16x9"/>
  <p:notesSz cx="17348200" cy="9753600"/>
  <p:embeddedFontLst>
    <p:embeddedFont>
      <p:font typeface="Abel" panose="02000506030000020004" pitchFamily="2" charset="0"/>
      <p:regular r:id="rId20"/>
    </p:embeddedFont>
    <p:embeddedFont>
      <p:font typeface="Anton" pitchFamily="2" charset="77"/>
      <p:regular r:id="rId21"/>
    </p:embeddedFont>
    <p:embeddedFont>
      <p:font typeface="Joti One" panose="02000000000000000000" pitchFamily="2" charset="77"/>
      <p:regular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Roboto Slab Light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C77C9-D226-479B-9D1C-2C05EE86CFF3}">
  <a:tblStyle styleId="{C7FC77C9-D226-479B-9D1C-2C05EE86CF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3"/>
    <p:restoredTop sz="94664"/>
  </p:normalViewPr>
  <p:slideViewPr>
    <p:cSldViewPr snapToGrid="0" snapToObjects="1">
      <p:cViewPr varScale="1">
        <p:scale>
          <a:sx n="191" d="100"/>
          <a:sy n="191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1d829086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1d8290862_1_4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c6f126ef7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c6f126ef7_1_18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60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c6f126ef7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c6f126ef7_1_18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9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c6f126ef7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c6f126ef7_1_18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3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03c035efb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603c035efb_0_20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411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4c6f126e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35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4c6f126e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43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1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64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96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c6f126ef7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c6f126ef7_1_18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08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78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7200" i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19;p2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6;p2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"/>
          <p:cNvSpPr/>
          <p:nvPr/>
        </p:nvSpPr>
        <p:spPr>
          <a:xfrm rot="5400000" flipH="1">
            <a:off x="-1501646" y="1496902"/>
            <a:ext cx="5148249" cy="2144958"/>
          </a:xfrm>
          <a:custGeom>
            <a:avLst/>
            <a:gdLst/>
            <a:ahLst/>
            <a:cxnLst/>
            <a:rect l="l" t="t" r="r" b="b"/>
            <a:pathLst>
              <a:path w="129532" h="53968" extrusionOk="0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0"/>
          <p:cNvSpPr/>
          <p:nvPr/>
        </p:nvSpPr>
        <p:spPr>
          <a:xfrm rot="10800000" flipH="1">
            <a:off x="58" y="-4749"/>
            <a:ext cx="1933598" cy="1262955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4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0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01" name="Google Shape;501;p20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02" name="Google Shape;502;p20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20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05" name="Google Shape;505;p20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2" name="Google Shape;512;p20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13" name="Google Shape;513;p2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7" name="Google Shape;517;p20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9" name="Google Shape;519;p20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69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304" name="Google Shape;304;p1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05" name="Google Shape;305;p1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1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308" name="Google Shape;308;p1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FFAD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FFAD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" name="Google Shape;315;p1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316" name="Google Shape;316;p1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" name="Google Shape;320;p1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FFAD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13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756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"/>
          <p:cNvSpPr/>
          <p:nvPr/>
        </p:nvSpPr>
        <p:spPr>
          <a:xfrm>
            <a:off x="3656050" y="1367801"/>
            <a:ext cx="3540757" cy="3540903"/>
          </a:xfrm>
          <a:custGeom>
            <a:avLst/>
            <a:gdLst/>
            <a:ahLst/>
            <a:cxnLst/>
            <a:rect l="l" t="t" r="r" b="b"/>
            <a:pathLst>
              <a:path w="96934" h="96938" extrusionOk="0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21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23" name="Google Shape;523;p21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24" name="Google Shape;524;p21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1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27" name="Google Shape;527;p21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21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35" name="Google Shape;535;p2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9" name="Google Shape;539;p21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40" name="Google Shape;540;p2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4" name="Google Shape;544;p21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1834300" y="1629523"/>
            <a:ext cx="5362500" cy="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47" name="Google Shape;547;p21"/>
          <p:cNvSpPr txBox="1">
            <a:spLocks noGrp="1"/>
          </p:cNvSpPr>
          <p:nvPr>
            <p:ph type="subTitle" idx="1"/>
          </p:nvPr>
        </p:nvSpPr>
        <p:spPr>
          <a:xfrm flipH="1">
            <a:off x="2927950" y="2823775"/>
            <a:ext cx="32880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48" name="Google Shape;548;p21"/>
          <p:cNvSpPr txBox="1"/>
          <p:nvPr/>
        </p:nvSpPr>
        <p:spPr>
          <a:xfrm>
            <a:off x="1082400" y="4090950"/>
            <a:ext cx="69792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lang="en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lang="en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lang="en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sz="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9428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 rot="-5400000">
            <a:off x="5377923" y="1377433"/>
            <a:ext cx="5139950" cy="2392194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5400000" flipH="1">
            <a:off x="5868285" y="1866690"/>
            <a:ext cx="5145431" cy="1406000"/>
          </a:xfrm>
          <a:custGeom>
            <a:avLst/>
            <a:gdLst/>
            <a:ahLst/>
            <a:cxnLst/>
            <a:rect l="l" t="t" r="r" b="b"/>
            <a:pathLst>
              <a:path w="27019" h="7383" extrusionOk="0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5387775" y="1917800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4907150" y="2950825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65" name="Google Shape;65;p4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4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" name="Google Shape;76;p4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77" name="Google Shape;77;p4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" name="Google Shape;81;p4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82" name="Google Shape;82;p4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4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" name="Google Shape;86;p4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 flipH="1">
            <a:off x="0" y="-3"/>
            <a:ext cx="9144000" cy="5143507"/>
          </a:xfrm>
          <a:custGeom>
            <a:avLst/>
            <a:gdLst/>
            <a:ahLst/>
            <a:cxnLst/>
            <a:rect l="l" t="t" r="r" b="b"/>
            <a:pathLst>
              <a:path w="68113" h="27519" extrusionOk="0">
                <a:moveTo>
                  <a:pt x="0" y="1"/>
                </a:moveTo>
                <a:lnTo>
                  <a:pt x="0" y="21409"/>
                </a:lnTo>
                <a:lnTo>
                  <a:pt x="0" y="27519"/>
                </a:lnTo>
                <a:lnTo>
                  <a:pt x="68113" y="27519"/>
                </a:lnTo>
                <a:lnTo>
                  <a:pt x="68113" y="24511"/>
                </a:lnTo>
                <a:cubicBezTo>
                  <a:pt x="65538" y="24572"/>
                  <a:pt x="62864" y="24606"/>
                  <a:pt x="60153" y="24606"/>
                </a:cubicBezTo>
                <a:cubicBezTo>
                  <a:pt x="51114" y="24606"/>
                  <a:pt x="41655" y="24222"/>
                  <a:pt x="34056" y="23142"/>
                </a:cubicBezTo>
                <a:cubicBezTo>
                  <a:pt x="24203" y="21741"/>
                  <a:pt x="14794" y="18184"/>
                  <a:pt x="8866" y="12896"/>
                </a:cubicBezTo>
                <a:cubicBezTo>
                  <a:pt x="4549" y="9041"/>
                  <a:pt x="1632" y="4644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546200" y="1587425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1"/>
          </p:nvPr>
        </p:nvSpPr>
        <p:spPr>
          <a:xfrm>
            <a:off x="2672984" y="2008913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title" idx="2"/>
          </p:nvPr>
        </p:nvSpPr>
        <p:spPr>
          <a:xfrm>
            <a:off x="4784281" y="1587400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3"/>
          </p:nvPr>
        </p:nvSpPr>
        <p:spPr>
          <a:xfrm>
            <a:off x="4784269" y="2008913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title" idx="4"/>
          </p:nvPr>
        </p:nvSpPr>
        <p:spPr>
          <a:xfrm>
            <a:off x="4784281" y="3110127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subTitle" idx="5"/>
          </p:nvPr>
        </p:nvSpPr>
        <p:spPr>
          <a:xfrm>
            <a:off x="4784269" y="3531638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title" idx="6" hasCustomPrompt="1"/>
          </p:nvPr>
        </p:nvSpPr>
        <p:spPr>
          <a:xfrm>
            <a:off x="2382125" y="1108013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 idx="7" hasCustomPrompt="1"/>
          </p:nvPr>
        </p:nvSpPr>
        <p:spPr>
          <a:xfrm>
            <a:off x="4784269" y="1108013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 idx="8" hasCustomPrompt="1"/>
          </p:nvPr>
        </p:nvSpPr>
        <p:spPr>
          <a:xfrm>
            <a:off x="4784275" y="26307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D2C"/>
              </a:buClr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7" name="Google Shape;127;p6"/>
          <p:cNvSpPr txBox="1">
            <a:spLocks noGrp="1"/>
          </p:cNvSpPr>
          <p:nvPr>
            <p:ph type="title" idx="9"/>
          </p:nvPr>
        </p:nvSpPr>
        <p:spPr>
          <a:xfrm>
            <a:off x="546200" y="3110150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ubTitle" idx="13"/>
          </p:nvPr>
        </p:nvSpPr>
        <p:spPr>
          <a:xfrm>
            <a:off x="2672984" y="3531638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 idx="14" hasCustomPrompt="1"/>
          </p:nvPr>
        </p:nvSpPr>
        <p:spPr>
          <a:xfrm>
            <a:off x="2382125" y="2630738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30" name="Google Shape;130;p6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31" name="Google Shape;131;p6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32" name="Google Shape;132;p6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6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35" name="Google Shape;135;p6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" name="Google Shape;142;p6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43" name="Google Shape;143;p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6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48" name="Google Shape;148;p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" name="Google Shape;152;p6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 rot="5400000" flipH="1">
            <a:off x="-990735" y="914290"/>
            <a:ext cx="5219939" cy="3238482"/>
          </a:xfrm>
          <a:custGeom>
            <a:avLst/>
            <a:gdLst/>
            <a:ahLst/>
            <a:cxnLst/>
            <a:rect l="l" t="t" r="r" b="b"/>
            <a:pathLst>
              <a:path w="32988" h="22208" extrusionOk="0">
                <a:moveTo>
                  <a:pt x="13225" y="0"/>
                </a:moveTo>
                <a:cubicBezTo>
                  <a:pt x="9134" y="0"/>
                  <a:pt x="4619" y="1489"/>
                  <a:pt x="1" y="5059"/>
                </a:cubicBezTo>
                <a:lnTo>
                  <a:pt x="1" y="7896"/>
                </a:lnTo>
                <a:lnTo>
                  <a:pt x="1" y="22207"/>
                </a:lnTo>
                <a:lnTo>
                  <a:pt x="32582" y="22207"/>
                </a:lnTo>
                <a:cubicBezTo>
                  <a:pt x="32988" y="15972"/>
                  <a:pt x="30244" y="9331"/>
                  <a:pt x="25567" y="5059"/>
                </a:cubicBezTo>
                <a:cubicBezTo>
                  <a:pt x="23509" y="3095"/>
                  <a:pt x="21171" y="1661"/>
                  <a:pt x="18552" y="881"/>
                </a:cubicBezTo>
                <a:cubicBezTo>
                  <a:pt x="16886" y="313"/>
                  <a:pt x="15100" y="0"/>
                  <a:pt x="13225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4890726" y="1453613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sz="48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ubTitle" idx="1"/>
          </p:nvPr>
        </p:nvSpPr>
        <p:spPr>
          <a:xfrm>
            <a:off x="5111826" y="3858650"/>
            <a:ext cx="3148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59" name="Google Shape;159;p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" name="Google Shape;170;p7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" name="Google Shape;175;p7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76" name="Google Shape;176;p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7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36927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38763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>
            <a:off x="5497454" y="1496896"/>
            <a:ext cx="5148249" cy="2144958"/>
          </a:xfrm>
          <a:custGeom>
            <a:avLst/>
            <a:gdLst/>
            <a:ahLst/>
            <a:cxnLst/>
            <a:rect l="l" t="t" r="r" b="b"/>
            <a:pathLst>
              <a:path w="129532" h="53968" extrusionOk="0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7210402" y="3880550"/>
            <a:ext cx="1933598" cy="1262955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0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8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88" name="Google Shape;188;p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89" name="Google Shape;189;p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" name="Google Shape;204;p8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205" name="Google Shape;205;p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9" name="Google Shape;209;p8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1334125" y="3186925"/>
            <a:ext cx="28992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title" idx="2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subTitle" idx="3"/>
          </p:nvPr>
        </p:nvSpPr>
        <p:spPr>
          <a:xfrm>
            <a:off x="4910700" y="3186925"/>
            <a:ext cx="28992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218" name="Google Shape;218;p9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19" name="Google Shape;219;p9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9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222" name="Google Shape;222;p9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9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30" name="Google Shape;230;p9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9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4" name="Google Shape;234;p9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9"/>
          <p:cNvSpPr/>
          <p:nvPr/>
        </p:nvSpPr>
        <p:spPr>
          <a:xfrm rot="5400000">
            <a:off x="-1501646" y="1496896"/>
            <a:ext cx="5148249" cy="2144958"/>
          </a:xfrm>
          <a:custGeom>
            <a:avLst/>
            <a:gdLst/>
            <a:ahLst/>
            <a:cxnLst/>
            <a:rect l="l" t="t" r="r" b="b"/>
            <a:pathLst>
              <a:path w="129532" h="53968" extrusionOk="0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5400000" flipH="1">
            <a:off x="-189187" y="4241712"/>
            <a:ext cx="1090986" cy="712592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 rot="10800000">
            <a:off x="8053013" y="12"/>
            <a:ext cx="1090986" cy="712592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subTitle" idx="1"/>
          </p:nvPr>
        </p:nvSpPr>
        <p:spPr>
          <a:xfrm>
            <a:off x="1199400" y="3340500"/>
            <a:ext cx="19476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42" name="Google Shape;242;p10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0"/>
          <p:cNvSpPr txBox="1">
            <a:spLocks noGrp="1"/>
          </p:cNvSpPr>
          <p:nvPr>
            <p:ph type="subTitle" idx="3"/>
          </p:nvPr>
        </p:nvSpPr>
        <p:spPr>
          <a:xfrm>
            <a:off x="3598600" y="3340500"/>
            <a:ext cx="19476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44" name="Google Shape;244;p10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0"/>
          <p:cNvSpPr txBox="1">
            <a:spLocks noGrp="1"/>
          </p:cNvSpPr>
          <p:nvPr>
            <p:ph type="subTitle" idx="5"/>
          </p:nvPr>
        </p:nvSpPr>
        <p:spPr>
          <a:xfrm>
            <a:off x="5999300" y="3340500"/>
            <a:ext cx="19476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grpSp>
        <p:nvGrpSpPr>
          <p:cNvPr id="246" name="Google Shape;246;p10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247" name="Google Shape;247;p10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48" name="Google Shape;248;p10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10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251" name="Google Shape;251;p10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8" name="Google Shape;258;p10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59" name="Google Shape;259;p1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1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1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3" name="Google Shape;263;p10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10"/>
          <p:cNvSpPr txBox="1">
            <a:spLocks noGrp="1"/>
          </p:cNvSpPr>
          <p:nvPr>
            <p:ph type="title" idx="6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0"/>
          <p:cNvSpPr/>
          <p:nvPr/>
        </p:nvSpPr>
        <p:spPr>
          <a:xfrm rot="10800000" flipH="1">
            <a:off x="-12" y="12"/>
            <a:ext cx="1090986" cy="712592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53" name="Google Shape;553;p2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57" name="Google Shape;557;p2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4" name="Google Shape;564;p2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65" name="Google Shape;565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" name="Google Shape;569;p23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70" name="Google Shape;570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4" name="Google Shape;574;p2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2_4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nton"/>
              <a:buNone/>
              <a:defRPr sz="330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9" r:id="rId8"/>
    <p:sldLayoutId id="2147483670" r:id="rId9"/>
    <p:sldLayoutId id="2147483671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"/>
          <p:cNvSpPr/>
          <p:nvPr/>
        </p:nvSpPr>
        <p:spPr>
          <a:xfrm rot="2050849">
            <a:off x="3599394" y="1208940"/>
            <a:ext cx="3411413" cy="3257641"/>
          </a:xfrm>
          <a:custGeom>
            <a:avLst/>
            <a:gdLst/>
            <a:ahLst/>
            <a:cxnLst/>
            <a:rect l="l" t="t" r="r" b="b"/>
            <a:pathLst>
              <a:path w="47032" h="44912" extrusionOk="0">
                <a:moveTo>
                  <a:pt x="33589" y="1"/>
                </a:moveTo>
                <a:cubicBezTo>
                  <a:pt x="31733" y="1"/>
                  <a:pt x="29855" y="439"/>
                  <a:pt x="28112" y="1368"/>
                </a:cubicBezTo>
                <a:cubicBezTo>
                  <a:pt x="27779" y="1543"/>
                  <a:pt x="27459" y="1734"/>
                  <a:pt x="27153" y="1935"/>
                </a:cubicBezTo>
                <a:cubicBezTo>
                  <a:pt x="23742" y="4182"/>
                  <a:pt x="19774" y="5411"/>
                  <a:pt x="15697" y="5662"/>
                </a:cubicBezTo>
                <a:cubicBezTo>
                  <a:pt x="13621" y="5791"/>
                  <a:pt x="11542" y="6368"/>
                  <a:pt x="9595" y="7435"/>
                </a:cubicBezTo>
                <a:cubicBezTo>
                  <a:pt x="2595" y="11278"/>
                  <a:pt x="1" y="19961"/>
                  <a:pt x="3742" y="27014"/>
                </a:cubicBezTo>
                <a:cubicBezTo>
                  <a:pt x="6312" y="31858"/>
                  <a:pt x="11226" y="34656"/>
                  <a:pt x="16347" y="34752"/>
                </a:cubicBezTo>
                <a:cubicBezTo>
                  <a:pt x="18667" y="34791"/>
                  <a:pt x="20776" y="36116"/>
                  <a:pt x="21841" y="38176"/>
                </a:cubicBezTo>
                <a:lnTo>
                  <a:pt x="21900" y="38294"/>
                </a:lnTo>
                <a:cubicBezTo>
                  <a:pt x="24137" y="42519"/>
                  <a:pt x="28425" y="44912"/>
                  <a:pt x="32868" y="44912"/>
                </a:cubicBezTo>
                <a:cubicBezTo>
                  <a:pt x="34894" y="44912"/>
                  <a:pt x="36957" y="44411"/>
                  <a:pt x="38871" y="43360"/>
                </a:cubicBezTo>
                <a:cubicBezTo>
                  <a:pt x="44794" y="40098"/>
                  <a:pt x="47031" y="32679"/>
                  <a:pt x="43861" y="26675"/>
                </a:cubicBezTo>
                <a:cubicBezTo>
                  <a:pt x="43848" y="26655"/>
                  <a:pt x="43838" y="26635"/>
                  <a:pt x="43828" y="26615"/>
                </a:cubicBezTo>
                <a:cubicBezTo>
                  <a:pt x="42283" y="23732"/>
                  <a:pt x="42299" y="20271"/>
                  <a:pt x="43881" y="17407"/>
                </a:cubicBezTo>
                <a:cubicBezTo>
                  <a:pt x="45749" y="14026"/>
                  <a:pt x="45911" y="9788"/>
                  <a:pt x="43927" y="6130"/>
                </a:cubicBezTo>
                <a:cubicBezTo>
                  <a:pt x="41811" y="2225"/>
                  <a:pt x="37761" y="1"/>
                  <a:pt x="33589" y="1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28"/>
          <p:cNvGrpSpPr/>
          <p:nvPr/>
        </p:nvGrpSpPr>
        <p:grpSpPr>
          <a:xfrm>
            <a:off x="5188891" y="3233791"/>
            <a:ext cx="1227793" cy="1227969"/>
            <a:chOff x="4810900" y="3749900"/>
            <a:chExt cx="699000" cy="699100"/>
          </a:xfrm>
        </p:grpSpPr>
        <p:sp>
          <p:nvSpPr>
            <p:cNvPr id="588" name="Google Shape;588;p28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8"/>
          <p:cNvSpPr/>
          <p:nvPr/>
        </p:nvSpPr>
        <p:spPr>
          <a:xfrm>
            <a:off x="6195822" y="1549740"/>
            <a:ext cx="681637" cy="681637"/>
          </a:xfrm>
          <a:custGeom>
            <a:avLst/>
            <a:gdLst/>
            <a:ahLst/>
            <a:cxnLst/>
            <a:rect l="l" t="t" r="r" b="b"/>
            <a:pathLst>
              <a:path w="17602" h="17602" extrusionOk="0">
                <a:moveTo>
                  <a:pt x="8801" y="1"/>
                </a:moveTo>
                <a:cubicBezTo>
                  <a:pt x="3941" y="1"/>
                  <a:pt x="1" y="3941"/>
                  <a:pt x="1" y="8801"/>
                </a:cubicBezTo>
                <a:cubicBezTo>
                  <a:pt x="1" y="13661"/>
                  <a:pt x="3941" y="17602"/>
                  <a:pt x="8801" y="17602"/>
                </a:cubicBezTo>
                <a:cubicBezTo>
                  <a:pt x="13661" y="17602"/>
                  <a:pt x="17602" y="13661"/>
                  <a:pt x="17602" y="8801"/>
                </a:cubicBezTo>
                <a:cubicBezTo>
                  <a:pt x="17602" y="3941"/>
                  <a:pt x="13661" y="1"/>
                  <a:pt x="8801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51764"/>
                  <a:alpha val="60270"/>
                </a:srgbClr>
              </a:gs>
              <a:gs pos="100000">
                <a:srgbClr val="E69138">
                  <a:alpha val="52941"/>
                  <a:alpha val="6027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2087559" y="922110"/>
            <a:ext cx="3753769" cy="3753924"/>
          </a:xfrm>
          <a:custGeom>
            <a:avLst/>
            <a:gdLst/>
            <a:ahLst/>
            <a:cxnLst/>
            <a:rect l="l" t="t" r="r" b="b"/>
            <a:pathLst>
              <a:path w="96934" h="96938" extrusionOk="0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8"/>
          <p:cNvSpPr/>
          <p:nvPr/>
        </p:nvSpPr>
        <p:spPr>
          <a:xfrm>
            <a:off x="5196464" y="346062"/>
            <a:ext cx="1465780" cy="1465935"/>
          </a:xfrm>
          <a:custGeom>
            <a:avLst/>
            <a:gdLst/>
            <a:ahLst/>
            <a:cxnLst/>
            <a:rect l="l" t="t" r="r" b="b"/>
            <a:pathLst>
              <a:path w="37851" h="37855" extrusionOk="0">
                <a:moveTo>
                  <a:pt x="18928" y="0"/>
                </a:moveTo>
                <a:cubicBezTo>
                  <a:pt x="8472" y="0"/>
                  <a:pt x="0" y="8477"/>
                  <a:pt x="0" y="18928"/>
                </a:cubicBezTo>
                <a:cubicBezTo>
                  <a:pt x="0" y="29378"/>
                  <a:pt x="8472" y="37855"/>
                  <a:pt x="18928" y="37855"/>
                </a:cubicBezTo>
                <a:cubicBezTo>
                  <a:pt x="29379" y="37855"/>
                  <a:pt x="37851" y="29378"/>
                  <a:pt x="37851" y="18928"/>
                </a:cubicBezTo>
                <a:cubicBezTo>
                  <a:pt x="37851" y="8477"/>
                  <a:pt x="29379" y="0"/>
                  <a:pt x="18928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2705545" y="3241365"/>
            <a:ext cx="2610336" cy="1259221"/>
          </a:xfrm>
          <a:custGeom>
            <a:avLst/>
            <a:gdLst/>
            <a:ahLst/>
            <a:cxnLst/>
            <a:rect l="l" t="t" r="r" b="b"/>
            <a:pathLst>
              <a:path w="67407" h="32517" extrusionOk="0">
                <a:moveTo>
                  <a:pt x="51014" y="1"/>
                </a:moveTo>
                <a:cubicBezTo>
                  <a:pt x="49989" y="1"/>
                  <a:pt x="48966" y="101"/>
                  <a:pt x="47965" y="307"/>
                </a:cubicBezTo>
                <a:cubicBezTo>
                  <a:pt x="44368" y="1047"/>
                  <a:pt x="41609" y="2901"/>
                  <a:pt x="38734" y="5113"/>
                </a:cubicBezTo>
                <a:cubicBezTo>
                  <a:pt x="35907" y="7292"/>
                  <a:pt x="32974" y="8947"/>
                  <a:pt x="29392" y="9456"/>
                </a:cubicBezTo>
                <a:cubicBezTo>
                  <a:pt x="28753" y="9547"/>
                  <a:pt x="28129" y="9587"/>
                  <a:pt x="27516" y="9587"/>
                </a:cubicBezTo>
                <a:cubicBezTo>
                  <a:pt x="24985" y="9587"/>
                  <a:pt x="22630" y="8908"/>
                  <a:pt x="20078" y="8323"/>
                </a:cubicBezTo>
                <a:cubicBezTo>
                  <a:pt x="18199" y="7891"/>
                  <a:pt x="16505" y="7695"/>
                  <a:pt x="14986" y="7695"/>
                </a:cubicBezTo>
                <a:cubicBezTo>
                  <a:pt x="0" y="7695"/>
                  <a:pt x="2133" y="26842"/>
                  <a:pt x="12745" y="27739"/>
                </a:cubicBezTo>
                <a:cubicBezTo>
                  <a:pt x="12921" y="27754"/>
                  <a:pt x="13096" y="27761"/>
                  <a:pt x="13270" y="27761"/>
                </a:cubicBezTo>
                <a:cubicBezTo>
                  <a:pt x="16272" y="27761"/>
                  <a:pt x="18896" y="25646"/>
                  <a:pt x="21719" y="24689"/>
                </a:cubicBezTo>
                <a:cubicBezTo>
                  <a:pt x="23363" y="24134"/>
                  <a:pt x="25095" y="23872"/>
                  <a:pt x="26828" y="23872"/>
                </a:cubicBezTo>
                <a:cubicBezTo>
                  <a:pt x="28069" y="23872"/>
                  <a:pt x="29312" y="24006"/>
                  <a:pt x="30525" y="24263"/>
                </a:cubicBezTo>
                <a:cubicBezTo>
                  <a:pt x="34063" y="25014"/>
                  <a:pt x="36812" y="27154"/>
                  <a:pt x="39741" y="29138"/>
                </a:cubicBezTo>
                <a:cubicBezTo>
                  <a:pt x="42418" y="30954"/>
                  <a:pt x="45168" y="32241"/>
                  <a:pt x="48450" y="32473"/>
                </a:cubicBezTo>
                <a:cubicBezTo>
                  <a:pt x="48852" y="32502"/>
                  <a:pt x="49255" y="32516"/>
                  <a:pt x="49658" y="32516"/>
                </a:cubicBezTo>
                <a:cubicBezTo>
                  <a:pt x="55454" y="32516"/>
                  <a:pt x="61213" y="29581"/>
                  <a:pt x="64192" y="24524"/>
                </a:cubicBezTo>
                <a:cubicBezTo>
                  <a:pt x="67391" y="19104"/>
                  <a:pt x="67407" y="12108"/>
                  <a:pt x="63989" y="6784"/>
                </a:cubicBezTo>
                <a:cubicBezTo>
                  <a:pt x="61218" y="2463"/>
                  <a:pt x="56088" y="1"/>
                  <a:pt x="51014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2378893" y="285611"/>
            <a:ext cx="3337669" cy="3692119"/>
          </a:xfrm>
          <a:custGeom>
            <a:avLst/>
            <a:gdLst/>
            <a:ahLst/>
            <a:cxnLst/>
            <a:rect l="l" t="t" r="r" b="b"/>
            <a:pathLst>
              <a:path w="86189" h="95342" extrusionOk="0">
                <a:moveTo>
                  <a:pt x="35217" y="0"/>
                </a:moveTo>
                <a:cubicBezTo>
                  <a:pt x="31181" y="0"/>
                  <a:pt x="27106" y="556"/>
                  <a:pt x="23097" y="1716"/>
                </a:cubicBezTo>
                <a:cubicBezTo>
                  <a:pt x="14557" y="4185"/>
                  <a:pt x="4924" y="9475"/>
                  <a:pt x="3375" y="21128"/>
                </a:cubicBezTo>
                <a:cubicBezTo>
                  <a:pt x="0" y="46561"/>
                  <a:pt x="29094" y="41696"/>
                  <a:pt x="32246" y="53942"/>
                </a:cubicBezTo>
                <a:cubicBezTo>
                  <a:pt x="35396" y="66195"/>
                  <a:pt x="17219" y="74836"/>
                  <a:pt x="33441" y="89731"/>
                </a:cubicBezTo>
                <a:cubicBezTo>
                  <a:pt x="37627" y="93573"/>
                  <a:pt x="43204" y="95341"/>
                  <a:pt x="49137" y="95341"/>
                </a:cubicBezTo>
                <a:cubicBezTo>
                  <a:pt x="66195" y="95341"/>
                  <a:pt x="86189" y="80728"/>
                  <a:pt x="84486" y="58799"/>
                </a:cubicBezTo>
                <a:cubicBezTo>
                  <a:pt x="83340" y="44009"/>
                  <a:pt x="79844" y="31341"/>
                  <a:pt x="73648" y="21428"/>
                </a:cubicBezTo>
                <a:cubicBezTo>
                  <a:pt x="65259" y="8001"/>
                  <a:pt x="50524" y="0"/>
                  <a:pt x="35217" y="0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8"/>
          <p:cNvSpPr txBox="1"/>
          <p:nvPr/>
        </p:nvSpPr>
        <p:spPr>
          <a:xfrm>
            <a:off x="5517162" y="617925"/>
            <a:ext cx="924213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02020"/>
                </a:solidFill>
                <a:latin typeface="Anton"/>
                <a:ea typeface="Anton"/>
                <a:cs typeface="Anton"/>
                <a:sym typeface="Anton"/>
              </a:rPr>
              <a:t>100!</a:t>
            </a:r>
            <a:endParaRPr sz="3600" b="1" dirty="0">
              <a:solidFill>
                <a:srgbClr val="20202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612" name="Google Shape;612;p28"/>
          <p:cNvGrpSpPr/>
          <p:nvPr/>
        </p:nvGrpSpPr>
        <p:grpSpPr>
          <a:xfrm>
            <a:off x="447823" y="4444541"/>
            <a:ext cx="1587098" cy="344234"/>
            <a:chOff x="834898" y="4444541"/>
            <a:chExt cx="1587098" cy="344234"/>
          </a:xfrm>
        </p:grpSpPr>
        <p:sp>
          <p:nvSpPr>
            <p:cNvPr id="613" name="Google Shape;613;p28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834898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100699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1179093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351190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52328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69534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867444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039541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21163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83736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834898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00699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179093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1351190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9" y="989"/>
                    <a:pt x="988" y="765"/>
                    <a:pt x="988" y="495"/>
                  </a:cubicBezTo>
                  <a:cubicBezTo>
                    <a:pt x="988" y="218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52328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69534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867444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039541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18"/>
                    <a:pt x="1" y="495"/>
                  </a:cubicBezTo>
                  <a:cubicBezTo>
                    <a:pt x="1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1163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383736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18"/>
                    <a:pt x="0" y="495"/>
                  </a:cubicBezTo>
                  <a:cubicBezTo>
                    <a:pt x="0" y="765"/>
                    <a:pt x="217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8"/>
          <p:cNvGrpSpPr/>
          <p:nvPr/>
        </p:nvGrpSpPr>
        <p:grpSpPr>
          <a:xfrm rot="9824987">
            <a:off x="4028641" y="767543"/>
            <a:ext cx="433140" cy="433202"/>
            <a:chOff x="4810900" y="3749900"/>
            <a:chExt cx="699000" cy="699100"/>
          </a:xfrm>
        </p:grpSpPr>
        <p:sp>
          <p:nvSpPr>
            <p:cNvPr id="644" name="Google Shape;644;p28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8"/>
          <p:cNvGrpSpPr/>
          <p:nvPr/>
        </p:nvGrpSpPr>
        <p:grpSpPr>
          <a:xfrm>
            <a:off x="2584706" y="3853806"/>
            <a:ext cx="600470" cy="123922"/>
            <a:chOff x="2584706" y="3853806"/>
            <a:chExt cx="600470" cy="123922"/>
          </a:xfrm>
        </p:grpSpPr>
        <p:sp>
          <p:nvSpPr>
            <p:cNvPr id="663" name="Google Shape;663;p28"/>
            <p:cNvSpPr/>
            <p:nvPr/>
          </p:nvSpPr>
          <p:spPr>
            <a:xfrm>
              <a:off x="2584706" y="3853806"/>
              <a:ext cx="600470" cy="30206"/>
            </a:xfrm>
            <a:custGeom>
              <a:avLst/>
              <a:gdLst/>
              <a:ahLst/>
              <a:cxnLst/>
              <a:rect l="l" t="t" r="r" b="b"/>
              <a:pathLst>
                <a:path w="15506" h="780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2584706" y="3947329"/>
              <a:ext cx="600470" cy="30399"/>
            </a:xfrm>
            <a:custGeom>
              <a:avLst/>
              <a:gdLst/>
              <a:ahLst/>
              <a:cxnLst/>
              <a:rect l="l" t="t" r="r" b="b"/>
              <a:pathLst>
                <a:path w="15506" h="785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28"/>
          <p:cNvSpPr/>
          <p:nvPr/>
        </p:nvSpPr>
        <p:spPr>
          <a:xfrm>
            <a:off x="2434929" y="941356"/>
            <a:ext cx="4454459" cy="2757840"/>
          </a:xfrm>
          <a:custGeom>
            <a:avLst/>
            <a:gdLst/>
            <a:ahLst/>
            <a:cxnLst/>
            <a:rect l="l" t="t" r="r" b="b"/>
            <a:pathLst>
              <a:path w="115028" h="71216" extrusionOk="0">
                <a:moveTo>
                  <a:pt x="60590" y="0"/>
                </a:moveTo>
                <a:cubicBezTo>
                  <a:pt x="31853" y="0"/>
                  <a:pt x="16324" y="23751"/>
                  <a:pt x="16324" y="23751"/>
                </a:cubicBezTo>
                <a:cubicBezTo>
                  <a:pt x="16324" y="23751"/>
                  <a:pt x="1" y="48071"/>
                  <a:pt x="18846" y="66616"/>
                </a:cubicBezTo>
                <a:cubicBezTo>
                  <a:pt x="22010" y="69729"/>
                  <a:pt x="26998" y="71215"/>
                  <a:pt x="32805" y="71215"/>
                </a:cubicBezTo>
                <a:cubicBezTo>
                  <a:pt x="41206" y="71215"/>
                  <a:pt x="51321" y="68104"/>
                  <a:pt x="60114" y="62303"/>
                </a:cubicBezTo>
                <a:cubicBezTo>
                  <a:pt x="62430" y="60775"/>
                  <a:pt x="64815" y="60163"/>
                  <a:pt x="67237" y="60163"/>
                </a:cubicBezTo>
                <a:cubicBezTo>
                  <a:pt x="76937" y="60163"/>
                  <a:pt x="87211" y="69972"/>
                  <a:pt x="95871" y="69972"/>
                </a:cubicBezTo>
                <a:cubicBezTo>
                  <a:pt x="99158" y="69972"/>
                  <a:pt x="102213" y="68559"/>
                  <a:pt x="104915" y="64660"/>
                </a:cubicBezTo>
                <a:cubicBezTo>
                  <a:pt x="115028" y="50070"/>
                  <a:pt x="102021" y="3948"/>
                  <a:pt x="66019" y="279"/>
                </a:cubicBezTo>
                <a:cubicBezTo>
                  <a:pt x="64160" y="89"/>
                  <a:pt x="62350" y="0"/>
                  <a:pt x="60590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/>
          <p:nvPr/>
        </p:nvSpPr>
        <p:spPr>
          <a:xfrm rot="10800000" flipH="1">
            <a:off x="2387150" y="2988988"/>
            <a:ext cx="4369700" cy="538625"/>
          </a:xfrm>
          <a:prstGeom prst="flowChartManualInpu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8"/>
          <p:cNvGrpSpPr/>
          <p:nvPr/>
        </p:nvGrpSpPr>
        <p:grpSpPr>
          <a:xfrm>
            <a:off x="7223048" y="285591"/>
            <a:ext cx="1587098" cy="38299"/>
            <a:chOff x="834898" y="4444541"/>
            <a:chExt cx="1587098" cy="38299"/>
          </a:xfrm>
        </p:grpSpPr>
        <p:sp>
          <p:nvSpPr>
            <p:cNvPr id="668" name="Google Shape;668;p28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28"/>
          <p:cNvSpPr txBox="1">
            <a:spLocks noGrp="1"/>
          </p:cNvSpPr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 Inc.</a:t>
            </a:r>
            <a:endParaRPr dirty="0"/>
          </a:p>
        </p:txBody>
      </p:sp>
      <p:sp>
        <p:nvSpPr>
          <p:cNvPr id="679" name="Google Shape;679;p28"/>
          <p:cNvSpPr txBox="1">
            <a:spLocks noGrp="1"/>
          </p:cNvSpPr>
          <p:nvPr>
            <p:ph type="subTitle" idx="1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Make the smarter decision.</a:t>
            </a:r>
          </a:p>
        </p:txBody>
      </p:sp>
      <p:grpSp>
        <p:nvGrpSpPr>
          <p:cNvPr id="680" name="Google Shape;680;p28"/>
          <p:cNvGrpSpPr/>
          <p:nvPr/>
        </p:nvGrpSpPr>
        <p:grpSpPr>
          <a:xfrm>
            <a:off x="1185569" y="2465503"/>
            <a:ext cx="452722" cy="447909"/>
            <a:chOff x="3732525" y="3850525"/>
            <a:chExt cx="420550" cy="476550"/>
          </a:xfrm>
        </p:grpSpPr>
        <p:sp>
          <p:nvSpPr>
            <p:cNvPr id="681" name="Google Shape;681;p28"/>
            <p:cNvSpPr/>
            <p:nvPr/>
          </p:nvSpPr>
          <p:spPr>
            <a:xfrm>
              <a:off x="3847550" y="39653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3" y="0"/>
                    <a:pt x="201" y="34"/>
                    <a:pt x="135" y="102"/>
                  </a:cubicBezTo>
                  <a:cubicBezTo>
                    <a:pt x="1" y="234"/>
                    <a:pt x="1" y="429"/>
                    <a:pt x="132" y="564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6" y="662"/>
                    <a:pt x="528" y="629"/>
                    <a:pt x="594" y="564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3904975" y="3907950"/>
              <a:ext cx="18325" cy="16525"/>
            </a:xfrm>
            <a:custGeom>
              <a:avLst/>
              <a:gdLst/>
              <a:ahLst/>
              <a:cxnLst/>
              <a:rect l="l" t="t" r="r" b="b"/>
              <a:pathLst>
                <a:path w="733" h="661" extrusionOk="0">
                  <a:moveTo>
                    <a:pt x="364" y="0"/>
                  </a:moveTo>
                  <a:cubicBezTo>
                    <a:pt x="285" y="0"/>
                    <a:pt x="206" y="32"/>
                    <a:pt x="142" y="96"/>
                  </a:cubicBezTo>
                  <a:cubicBezTo>
                    <a:pt x="4" y="227"/>
                    <a:pt x="1" y="422"/>
                    <a:pt x="129" y="557"/>
                  </a:cubicBezTo>
                  <a:cubicBezTo>
                    <a:pt x="196" y="626"/>
                    <a:pt x="281" y="661"/>
                    <a:pt x="365" y="661"/>
                  </a:cubicBezTo>
                  <a:cubicBezTo>
                    <a:pt x="445" y="661"/>
                    <a:pt x="525" y="630"/>
                    <a:pt x="591" y="567"/>
                  </a:cubicBezTo>
                  <a:cubicBezTo>
                    <a:pt x="725" y="435"/>
                    <a:pt x="732" y="240"/>
                    <a:pt x="600" y="105"/>
                  </a:cubicBezTo>
                  <a:cubicBezTo>
                    <a:pt x="532" y="36"/>
                    <a:pt x="448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3962400" y="3850525"/>
              <a:ext cx="18300" cy="16525"/>
            </a:xfrm>
            <a:custGeom>
              <a:avLst/>
              <a:gdLst/>
              <a:ahLst/>
              <a:cxnLst/>
              <a:rect l="l" t="t" r="r" b="b"/>
              <a:pathLst>
                <a:path w="732" h="661" extrusionOk="0">
                  <a:moveTo>
                    <a:pt x="367" y="0"/>
                  </a:moveTo>
                  <a:cubicBezTo>
                    <a:pt x="287" y="0"/>
                    <a:pt x="206" y="33"/>
                    <a:pt x="139" y="99"/>
                  </a:cubicBezTo>
                  <a:cubicBezTo>
                    <a:pt x="4" y="230"/>
                    <a:pt x="0" y="425"/>
                    <a:pt x="132" y="557"/>
                  </a:cubicBezTo>
                  <a:cubicBezTo>
                    <a:pt x="199" y="626"/>
                    <a:pt x="283" y="660"/>
                    <a:pt x="367" y="660"/>
                  </a:cubicBezTo>
                  <a:cubicBezTo>
                    <a:pt x="448" y="660"/>
                    <a:pt x="529" y="628"/>
                    <a:pt x="594" y="563"/>
                  </a:cubicBezTo>
                  <a:cubicBezTo>
                    <a:pt x="729" y="432"/>
                    <a:pt x="732" y="237"/>
                    <a:pt x="597" y="102"/>
                  </a:cubicBezTo>
                  <a:cubicBezTo>
                    <a:pt x="530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732625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6" y="1"/>
                  </a:moveTo>
                  <a:cubicBezTo>
                    <a:pt x="285" y="1"/>
                    <a:pt x="205" y="33"/>
                    <a:pt x="138" y="98"/>
                  </a:cubicBezTo>
                  <a:cubicBezTo>
                    <a:pt x="3" y="230"/>
                    <a:pt x="0" y="420"/>
                    <a:pt x="132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6"/>
                  </a:cubicBezTo>
                  <a:cubicBezTo>
                    <a:pt x="728" y="434"/>
                    <a:pt x="732" y="239"/>
                    <a:pt x="600" y="104"/>
                  </a:cubicBezTo>
                  <a:cubicBezTo>
                    <a:pt x="533" y="36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7901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4" y="0"/>
                    <a:pt x="202" y="33"/>
                    <a:pt x="135" y="99"/>
                  </a:cubicBezTo>
                  <a:cubicBezTo>
                    <a:pt x="0" y="231"/>
                    <a:pt x="0" y="425"/>
                    <a:pt x="132" y="560"/>
                  </a:cubicBezTo>
                  <a:cubicBezTo>
                    <a:pt x="199" y="628"/>
                    <a:pt x="281" y="662"/>
                    <a:pt x="363" y="662"/>
                  </a:cubicBezTo>
                  <a:cubicBezTo>
                    <a:pt x="445" y="662"/>
                    <a:pt x="526" y="629"/>
                    <a:pt x="593" y="563"/>
                  </a:cubicBezTo>
                  <a:cubicBezTo>
                    <a:pt x="725" y="432"/>
                    <a:pt x="728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847550" y="385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2"/>
                  </a:cubicBezTo>
                  <a:cubicBezTo>
                    <a:pt x="1" y="234"/>
                    <a:pt x="1" y="428"/>
                    <a:pt x="135" y="560"/>
                  </a:cubicBezTo>
                  <a:cubicBezTo>
                    <a:pt x="201" y="628"/>
                    <a:pt x="283" y="662"/>
                    <a:pt x="365" y="662"/>
                  </a:cubicBezTo>
                  <a:cubicBezTo>
                    <a:pt x="447" y="662"/>
                    <a:pt x="529" y="628"/>
                    <a:pt x="597" y="560"/>
                  </a:cubicBezTo>
                  <a:cubicBezTo>
                    <a:pt x="728" y="425"/>
                    <a:pt x="728" y="234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732625" y="4022850"/>
              <a:ext cx="18300" cy="16550"/>
            </a:xfrm>
            <a:custGeom>
              <a:avLst/>
              <a:gdLst/>
              <a:ahLst/>
              <a:cxnLst/>
              <a:rect l="l" t="t" r="r" b="b"/>
              <a:pathLst>
                <a:path w="732" h="662" extrusionOk="0">
                  <a:moveTo>
                    <a:pt x="364" y="0"/>
                  </a:moveTo>
                  <a:cubicBezTo>
                    <a:pt x="285" y="0"/>
                    <a:pt x="205" y="32"/>
                    <a:pt x="138" y="97"/>
                  </a:cubicBezTo>
                  <a:cubicBezTo>
                    <a:pt x="3" y="232"/>
                    <a:pt x="0" y="426"/>
                    <a:pt x="132" y="559"/>
                  </a:cubicBezTo>
                  <a:cubicBezTo>
                    <a:pt x="201" y="627"/>
                    <a:pt x="285" y="662"/>
                    <a:pt x="369" y="662"/>
                  </a:cubicBezTo>
                  <a:cubicBezTo>
                    <a:pt x="449" y="662"/>
                    <a:pt x="528" y="630"/>
                    <a:pt x="593" y="565"/>
                  </a:cubicBezTo>
                  <a:cubicBezTo>
                    <a:pt x="728" y="430"/>
                    <a:pt x="732" y="238"/>
                    <a:pt x="596" y="104"/>
                  </a:cubicBezTo>
                  <a:cubicBezTo>
                    <a:pt x="529" y="35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790025" y="39654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6" y="1"/>
                  </a:moveTo>
                  <a:cubicBezTo>
                    <a:pt x="289" y="1"/>
                    <a:pt x="212" y="31"/>
                    <a:pt x="146" y="91"/>
                  </a:cubicBezTo>
                  <a:cubicBezTo>
                    <a:pt x="8" y="220"/>
                    <a:pt x="1" y="417"/>
                    <a:pt x="127" y="553"/>
                  </a:cubicBezTo>
                  <a:cubicBezTo>
                    <a:pt x="196" y="625"/>
                    <a:pt x="282" y="661"/>
                    <a:pt x="368" y="661"/>
                  </a:cubicBezTo>
                  <a:cubicBezTo>
                    <a:pt x="446" y="661"/>
                    <a:pt x="523" y="632"/>
                    <a:pt x="588" y="572"/>
                  </a:cubicBezTo>
                  <a:cubicBezTo>
                    <a:pt x="726" y="440"/>
                    <a:pt x="736" y="246"/>
                    <a:pt x="607" y="111"/>
                  </a:cubicBezTo>
                  <a:cubicBezTo>
                    <a:pt x="538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847550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4" y="563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904975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0"/>
                    <a:pt x="1" y="425"/>
                    <a:pt x="132" y="560"/>
                  </a:cubicBezTo>
                  <a:cubicBezTo>
                    <a:pt x="199" y="627"/>
                    <a:pt x="282" y="661"/>
                    <a:pt x="366" y="661"/>
                  </a:cubicBezTo>
                  <a:cubicBezTo>
                    <a:pt x="447" y="661"/>
                    <a:pt x="528" y="629"/>
                    <a:pt x="594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732525" y="4080300"/>
              <a:ext cx="18400" cy="16525"/>
            </a:xfrm>
            <a:custGeom>
              <a:avLst/>
              <a:gdLst/>
              <a:ahLst/>
              <a:cxnLst/>
              <a:rect l="l" t="t" r="r" b="b"/>
              <a:pathLst>
                <a:path w="736" h="661" extrusionOk="0">
                  <a:moveTo>
                    <a:pt x="369" y="0"/>
                  </a:moveTo>
                  <a:cubicBezTo>
                    <a:pt x="291" y="0"/>
                    <a:pt x="213" y="30"/>
                    <a:pt x="149" y="89"/>
                  </a:cubicBezTo>
                  <a:cubicBezTo>
                    <a:pt x="10" y="221"/>
                    <a:pt x="1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7" y="631"/>
                    <a:pt x="591" y="570"/>
                  </a:cubicBezTo>
                  <a:cubicBezTo>
                    <a:pt x="729" y="442"/>
                    <a:pt x="736" y="247"/>
                    <a:pt x="611" y="109"/>
                  </a:cubicBezTo>
                  <a:cubicBezTo>
                    <a:pt x="541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790025" y="40228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7" y="0"/>
                  </a:moveTo>
                  <a:cubicBezTo>
                    <a:pt x="286" y="0"/>
                    <a:pt x="206" y="32"/>
                    <a:pt x="139" y="97"/>
                  </a:cubicBezTo>
                  <a:cubicBezTo>
                    <a:pt x="4" y="229"/>
                    <a:pt x="1" y="423"/>
                    <a:pt x="133" y="559"/>
                  </a:cubicBezTo>
                  <a:cubicBezTo>
                    <a:pt x="200" y="627"/>
                    <a:pt x="285" y="662"/>
                    <a:pt x="369" y="662"/>
                  </a:cubicBezTo>
                  <a:cubicBezTo>
                    <a:pt x="449" y="662"/>
                    <a:pt x="530" y="630"/>
                    <a:pt x="594" y="565"/>
                  </a:cubicBezTo>
                  <a:cubicBezTo>
                    <a:pt x="729" y="433"/>
                    <a:pt x="732" y="238"/>
                    <a:pt x="601" y="104"/>
                  </a:cubicBezTo>
                  <a:cubicBezTo>
                    <a:pt x="534" y="35"/>
                    <a:pt x="450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3962400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0" y="235"/>
                    <a:pt x="0" y="425"/>
                    <a:pt x="136" y="560"/>
                  </a:cubicBezTo>
                  <a:cubicBezTo>
                    <a:pt x="202" y="628"/>
                    <a:pt x="284" y="662"/>
                    <a:pt x="366" y="662"/>
                  </a:cubicBezTo>
                  <a:cubicBezTo>
                    <a:pt x="447" y="662"/>
                    <a:pt x="528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962400" y="40803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4" y="1"/>
                  </a:moveTo>
                  <a:cubicBezTo>
                    <a:pt x="284" y="1"/>
                    <a:pt x="204" y="32"/>
                    <a:pt x="139" y="95"/>
                  </a:cubicBezTo>
                  <a:cubicBezTo>
                    <a:pt x="4" y="228"/>
                    <a:pt x="0" y="422"/>
                    <a:pt x="128" y="554"/>
                  </a:cubicBezTo>
                  <a:cubicBezTo>
                    <a:pt x="197" y="626"/>
                    <a:pt x="282" y="662"/>
                    <a:pt x="367" y="662"/>
                  </a:cubicBezTo>
                  <a:cubicBezTo>
                    <a:pt x="446" y="662"/>
                    <a:pt x="525" y="631"/>
                    <a:pt x="590" y="567"/>
                  </a:cubicBezTo>
                  <a:cubicBezTo>
                    <a:pt x="726" y="436"/>
                    <a:pt x="732" y="241"/>
                    <a:pt x="600" y="106"/>
                  </a:cubicBezTo>
                  <a:cubicBezTo>
                    <a:pt x="534" y="36"/>
                    <a:pt x="449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904975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1" y="235"/>
                    <a:pt x="1" y="425"/>
                    <a:pt x="132" y="560"/>
                  </a:cubicBezTo>
                  <a:cubicBezTo>
                    <a:pt x="200" y="628"/>
                    <a:pt x="282" y="662"/>
                    <a:pt x="364" y="662"/>
                  </a:cubicBezTo>
                  <a:cubicBezTo>
                    <a:pt x="445" y="662"/>
                    <a:pt x="526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962400" y="40228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2" y="0"/>
                    <a:pt x="200" y="33"/>
                    <a:pt x="132" y="99"/>
                  </a:cubicBezTo>
                  <a:cubicBezTo>
                    <a:pt x="0" y="234"/>
                    <a:pt x="0" y="429"/>
                    <a:pt x="136" y="561"/>
                  </a:cubicBezTo>
                  <a:cubicBezTo>
                    <a:pt x="203" y="628"/>
                    <a:pt x="285" y="662"/>
                    <a:pt x="366" y="662"/>
                  </a:cubicBezTo>
                  <a:cubicBezTo>
                    <a:pt x="448" y="662"/>
                    <a:pt x="529" y="628"/>
                    <a:pt x="597" y="561"/>
                  </a:cubicBezTo>
                  <a:cubicBezTo>
                    <a:pt x="729" y="425"/>
                    <a:pt x="729" y="231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04800" y="4080325"/>
              <a:ext cx="18575" cy="16525"/>
            </a:xfrm>
            <a:custGeom>
              <a:avLst/>
              <a:gdLst/>
              <a:ahLst/>
              <a:cxnLst/>
              <a:rect l="l" t="t" r="r" b="b"/>
              <a:pathLst>
                <a:path w="743" h="661" extrusionOk="0">
                  <a:moveTo>
                    <a:pt x="368" y="1"/>
                  </a:moveTo>
                  <a:cubicBezTo>
                    <a:pt x="293" y="1"/>
                    <a:pt x="218" y="28"/>
                    <a:pt x="155" y="85"/>
                  </a:cubicBezTo>
                  <a:cubicBezTo>
                    <a:pt x="14" y="210"/>
                    <a:pt x="0" y="408"/>
                    <a:pt x="126" y="543"/>
                  </a:cubicBezTo>
                  <a:cubicBezTo>
                    <a:pt x="196" y="620"/>
                    <a:pt x="285" y="660"/>
                    <a:pt x="374" y="660"/>
                  </a:cubicBezTo>
                  <a:cubicBezTo>
                    <a:pt x="448" y="660"/>
                    <a:pt x="521" y="633"/>
                    <a:pt x="584" y="576"/>
                  </a:cubicBezTo>
                  <a:cubicBezTo>
                    <a:pt x="726" y="450"/>
                    <a:pt x="742" y="253"/>
                    <a:pt x="617" y="118"/>
                  </a:cubicBezTo>
                  <a:cubicBezTo>
                    <a:pt x="549" y="41"/>
                    <a:pt x="459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38474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5" y="1"/>
                  </a:moveTo>
                  <a:cubicBezTo>
                    <a:pt x="285" y="1"/>
                    <a:pt x="205" y="32"/>
                    <a:pt x="139" y="95"/>
                  </a:cubicBezTo>
                  <a:cubicBezTo>
                    <a:pt x="5" y="230"/>
                    <a:pt x="1" y="421"/>
                    <a:pt x="133" y="556"/>
                  </a:cubicBezTo>
                  <a:cubicBezTo>
                    <a:pt x="202" y="626"/>
                    <a:pt x="287" y="661"/>
                    <a:pt x="371" y="661"/>
                  </a:cubicBezTo>
                  <a:cubicBezTo>
                    <a:pt x="450" y="661"/>
                    <a:pt x="529" y="630"/>
                    <a:pt x="594" y="566"/>
                  </a:cubicBezTo>
                  <a:cubicBezTo>
                    <a:pt x="729" y="434"/>
                    <a:pt x="732" y="240"/>
                    <a:pt x="601" y="105"/>
                  </a:cubicBezTo>
                  <a:cubicBezTo>
                    <a:pt x="533" y="35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962400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3" y="1"/>
                  </a:moveTo>
                  <a:cubicBezTo>
                    <a:pt x="279" y="1"/>
                    <a:pt x="196" y="36"/>
                    <a:pt x="128" y="104"/>
                  </a:cubicBezTo>
                  <a:cubicBezTo>
                    <a:pt x="0" y="239"/>
                    <a:pt x="4" y="434"/>
                    <a:pt x="139" y="566"/>
                  </a:cubicBezTo>
                  <a:cubicBezTo>
                    <a:pt x="205" y="630"/>
                    <a:pt x="286" y="662"/>
                    <a:pt x="366" y="662"/>
                  </a:cubicBezTo>
                  <a:cubicBezTo>
                    <a:pt x="450" y="662"/>
                    <a:pt x="533" y="628"/>
                    <a:pt x="600" y="559"/>
                  </a:cubicBezTo>
                  <a:cubicBezTo>
                    <a:pt x="732" y="424"/>
                    <a:pt x="729" y="230"/>
                    <a:pt x="590" y="98"/>
                  </a:cubicBezTo>
                  <a:cubicBezTo>
                    <a:pt x="524" y="33"/>
                    <a:pt x="44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90497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3"/>
                    <a:pt x="139" y="97"/>
                  </a:cubicBezTo>
                  <a:cubicBezTo>
                    <a:pt x="4" y="229"/>
                    <a:pt x="1" y="423"/>
                    <a:pt x="132" y="559"/>
                  </a:cubicBezTo>
                  <a:cubicBezTo>
                    <a:pt x="199" y="627"/>
                    <a:pt x="282" y="662"/>
                    <a:pt x="365" y="662"/>
                  </a:cubicBezTo>
                  <a:cubicBezTo>
                    <a:pt x="444" y="662"/>
                    <a:pt x="524" y="630"/>
                    <a:pt x="591" y="565"/>
                  </a:cubicBezTo>
                  <a:cubicBezTo>
                    <a:pt x="725" y="433"/>
                    <a:pt x="729" y="238"/>
                    <a:pt x="597" y="107"/>
                  </a:cubicBezTo>
                  <a:cubicBezTo>
                    <a:pt x="529" y="36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8475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7"/>
                    <a:pt x="282" y="662"/>
                    <a:pt x="364" y="662"/>
                  </a:cubicBezTo>
                  <a:cubicBezTo>
                    <a:pt x="445" y="662"/>
                    <a:pt x="525" y="629"/>
                    <a:pt x="590" y="564"/>
                  </a:cubicBezTo>
                  <a:cubicBezTo>
                    <a:pt x="725" y="432"/>
                    <a:pt x="728" y="238"/>
                    <a:pt x="597" y="103"/>
                  </a:cubicBezTo>
                  <a:cubicBezTo>
                    <a:pt x="529" y="35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3790025" y="4137750"/>
              <a:ext cx="18250" cy="16550"/>
            </a:xfrm>
            <a:custGeom>
              <a:avLst/>
              <a:gdLst/>
              <a:ahLst/>
              <a:cxnLst/>
              <a:rect l="l" t="t" r="r" b="b"/>
              <a:pathLst>
                <a:path w="730" h="662" extrusionOk="0">
                  <a:moveTo>
                    <a:pt x="366" y="0"/>
                  </a:moveTo>
                  <a:cubicBezTo>
                    <a:pt x="284" y="0"/>
                    <a:pt x="202" y="34"/>
                    <a:pt x="136" y="101"/>
                  </a:cubicBezTo>
                  <a:cubicBezTo>
                    <a:pt x="1" y="237"/>
                    <a:pt x="4" y="427"/>
                    <a:pt x="136" y="563"/>
                  </a:cubicBezTo>
                  <a:cubicBezTo>
                    <a:pt x="203" y="628"/>
                    <a:pt x="285" y="661"/>
                    <a:pt x="367" y="661"/>
                  </a:cubicBezTo>
                  <a:cubicBezTo>
                    <a:pt x="449" y="661"/>
                    <a:pt x="531" y="627"/>
                    <a:pt x="597" y="559"/>
                  </a:cubicBezTo>
                  <a:cubicBezTo>
                    <a:pt x="729" y="427"/>
                    <a:pt x="729" y="234"/>
                    <a:pt x="597" y="101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962400" y="39079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4" y="0"/>
                  </a:moveTo>
                  <a:cubicBezTo>
                    <a:pt x="284" y="0"/>
                    <a:pt x="202" y="33"/>
                    <a:pt x="136" y="98"/>
                  </a:cubicBezTo>
                  <a:cubicBezTo>
                    <a:pt x="4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4" y="562"/>
                  </a:cubicBezTo>
                  <a:cubicBezTo>
                    <a:pt x="729" y="431"/>
                    <a:pt x="729" y="236"/>
                    <a:pt x="597" y="101"/>
                  </a:cubicBezTo>
                  <a:cubicBezTo>
                    <a:pt x="530" y="34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904975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6" y="98"/>
                  </a:cubicBezTo>
                  <a:cubicBezTo>
                    <a:pt x="1" y="233"/>
                    <a:pt x="1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4" y="566"/>
                  </a:cubicBezTo>
                  <a:cubicBezTo>
                    <a:pt x="725" y="431"/>
                    <a:pt x="729" y="236"/>
                    <a:pt x="597" y="104"/>
                  </a:cubicBezTo>
                  <a:cubicBezTo>
                    <a:pt x="530" y="36"/>
                    <a:pt x="44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474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1" y="30"/>
                    <a:pt x="146" y="89"/>
                  </a:cubicBezTo>
                  <a:cubicBezTo>
                    <a:pt x="8" y="221"/>
                    <a:pt x="1" y="415"/>
                    <a:pt x="130" y="550"/>
                  </a:cubicBezTo>
                  <a:cubicBezTo>
                    <a:pt x="197" y="623"/>
                    <a:pt x="283" y="661"/>
                    <a:pt x="370" y="661"/>
                  </a:cubicBezTo>
                  <a:cubicBezTo>
                    <a:pt x="447" y="661"/>
                    <a:pt x="524" y="631"/>
                    <a:pt x="588" y="570"/>
                  </a:cubicBezTo>
                  <a:cubicBezTo>
                    <a:pt x="726" y="439"/>
                    <a:pt x="736" y="244"/>
                    <a:pt x="607" y="109"/>
                  </a:cubicBezTo>
                  <a:cubicBezTo>
                    <a:pt x="540" y="36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3790125" y="4080300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63" y="1"/>
                  </a:moveTo>
                  <a:cubicBezTo>
                    <a:pt x="281" y="1"/>
                    <a:pt x="199" y="34"/>
                    <a:pt x="132" y="99"/>
                  </a:cubicBezTo>
                  <a:cubicBezTo>
                    <a:pt x="0" y="234"/>
                    <a:pt x="0" y="425"/>
                    <a:pt x="132" y="561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5" y="662"/>
                    <a:pt x="526" y="629"/>
                    <a:pt x="593" y="564"/>
                  </a:cubicBezTo>
                  <a:cubicBezTo>
                    <a:pt x="725" y="428"/>
                    <a:pt x="725" y="234"/>
                    <a:pt x="593" y="103"/>
                  </a:cubicBezTo>
                  <a:cubicBezTo>
                    <a:pt x="527" y="35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37326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3" y="1"/>
                    <a:pt x="202" y="33"/>
                    <a:pt x="135" y="98"/>
                  </a:cubicBezTo>
                  <a:cubicBezTo>
                    <a:pt x="3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3" y="563"/>
                  </a:cubicBezTo>
                  <a:cubicBezTo>
                    <a:pt x="728" y="431"/>
                    <a:pt x="728" y="237"/>
                    <a:pt x="596" y="101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4134850" y="3965375"/>
              <a:ext cx="18125" cy="16575"/>
            </a:xfrm>
            <a:custGeom>
              <a:avLst/>
              <a:gdLst/>
              <a:ahLst/>
              <a:cxnLst/>
              <a:rect l="l" t="t" r="r" b="b"/>
              <a:pathLst>
                <a:path w="725" h="663" extrusionOk="0">
                  <a:moveTo>
                    <a:pt x="362" y="0"/>
                  </a:moveTo>
                  <a:cubicBezTo>
                    <a:pt x="281" y="0"/>
                    <a:pt x="199" y="34"/>
                    <a:pt x="131" y="102"/>
                  </a:cubicBezTo>
                  <a:cubicBezTo>
                    <a:pt x="0" y="234"/>
                    <a:pt x="0" y="429"/>
                    <a:pt x="131" y="564"/>
                  </a:cubicBezTo>
                  <a:cubicBezTo>
                    <a:pt x="197" y="629"/>
                    <a:pt x="280" y="662"/>
                    <a:pt x="362" y="662"/>
                  </a:cubicBezTo>
                  <a:cubicBezTo>
                    <a:pt x="445" y="662"/>
                    <a:pt x="527" y="629"/>
                    <a:pt x="593" y="564"/>
                  </a:cubicBezTo>
                  <a:cubicBezTo>
                    <a:pt x="724" y="429"/>
                    <a:pt x="724" y="237"/>
                    <a:pt x="593" y="102"/>
                  </a:cubicBezTo>
                  <a:cubicBezTo>
                    <a:pt x="526" y="34"/>
                    <a:pt x="44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019900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0" y="230"/>
                    <a:pt x="0" y="428"/>
                    <a:pt x="132" y="560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8" y="661"/>
                    <a:pt x="529" y="629"/>
                    <a:pt x="594" y="563"/>
                  </a:cubicBezTo>
                  <a:cubicBezTo>
                    <a:pt x="729" y="428"/>
                    <a:pt x="729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019750" y="390797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7" y="0"/>
                  </a:moveTo>
                  <a:cubicBezTo>
                    <a:pt x="293" y="0"/>
                    <a:pt x="220" y="28"/>
                    <a:pt x="158" y="84"/>
                  </a:cubicBezTo>
                  <a:cubicBezTo>
                    <a:pt x="17" y="210"/>
                    <a:pt x="0" y="408"/>
                    <a:pt x="125" y="542"/>
                  </a:cubicBezTo>
                  <a:cubicBezTo>
                    <a:pt x="194" y="620"/>
                    <a:pt x="284" y="660"/>
                    <a:pt x="373" y="660"/>
                  </a:cubicBezTo>
                  <a:cubicBezTo>
                    <a:pt x="448" y="660"/>
                    <a:pt x="522" y="632"/>
                    <a:pt x="583" y="576"/>
                  </a:cubicBezTo>
                  <a:cubicBezTo>
                    <a:pt x="725" y="451"/>
                    <a:pt x="741" y="253"/>
                    <a:pt x="616" y="118"/>
                  </a:cubicBezTo>
                  <a:cubicBezTo>
                    <a:pt x="546" y="40"/>
                    <a:pt x="45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019900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5" y="1"/>
                  </a:moveTo>
                  <a:cubicBezTo>
                    <a:pt x="285" y="1"/>
                    <a:pt x="205" y="33"/>
                    <a:pt x="139" y="98"/>
                  </a:cubicBezTo>
                  <a:cubicBezTo>
                    <a:pt x="4" y="230"/>
                    <a:pt x="0" y="420"/>
                    <a:pt x="129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4"/>
                  </a:cubicBezTo>
                  <a:cubicBezTo>
                    <a:pt x="530" y="36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40773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7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1"/>
                    <a:pt x="0" y="425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3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1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019900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2" y="0"/>
                  </a:moveTo>
                  <a:cubicBezTo>
                    <a:pt x="282" y="0"/>
                    <a:pt x="202" y="32"/>
                    <a:pt x="136" y="97"/>
                  </a:cubicBezTo>
                  <a:cubicBezTo>
                    <a:pt x="4" y="232"/>
                    <a:pt x="0" y="426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4" y="565"/>
                  </a:cubicBezTo>
                  <a:cubicBezTo>
                    <a:pt x="729" y="430"/>
                    <a:pt x="729" y="238"/>
                    <a:pt x="597" y="104"/>
                  </a:cubicBezTo>
                  <a:cubicBezTo>
                    <a:pt x="528" y="35"/>
                    <a:pt x="44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077250" y="39654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6" y="1"/>
                  </a:moveTo>
                  <a:cubicBezTo>
                    <a:pt x="289" y="1"/>
                    <a:pt x="213" y="31"/>
                    <a:pt x="149" y="91"/>
                  </a:cubicBezTo>
                  <a:cubicBezTo>
                    <a:pt x="10" y="220"/>
                    <a:pt x="0" y="417"/>
                    <a:pt x="129" y="553"/>
                  </a:cubicBezTo>
                  <a:cubicBezTo>
                    <a:pt x="196" y="625"/>
                    <a:pt x="283" y="661"/>
                    <a:pt x="369" y="661"/>
                  </a:cubicBezTo>
                  <a:cubicBezTo>
                    <a:pt x="447" y="661"/>
                    <a:pt x="526" y="632"/>
                    <a:pt x="590" y="572"/>
                  </a:cubicBezTo>
                  <a:cubicBezTo>
                    <a:pt x="728" y="440"/>
                    <a:pt x="735" y="246"/>
                    <a:pt x="607" y="111"/>
                  </a:cubicBezTo>
                  <a:cubicBezTo>
                    <a:pt x="539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019825" y="4080300"/>
              <a:ext cx="18375" cy="16525"/>
            </a:xfrm>
            <a:custGeom>
              <a:avLst/>
              <a:gdLst/>
              <a:ahLst/>
              <a:cxnLst/>
              <a:rect l="l" t="t" r="r" b="b"/>
              <a:pathLst>
                <a:path w="735" h="661" extrusionOk="0">
                  <a:moveTo>
                    <a:pt x="367" y="0"/>
                  </a:moveTo>
                  <a:cubicBezTo>
                    <a:pt x="290" y="0"/>
                    <a:pt x="213" y="30"/>
                    <a:pt x="149" y="89"/>
                  </a:cubicBezTo>
                  <a:cubicBezTo>
                    <a:pt x="7" y="221"/>
                    <a:pt x="0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6" y="631"/>
                    <a:pt x="590" y="570"/>
                  </a:cubicBezTo>
                  <a:cubicBezTo>
                    <a:pt x="729" y="442"/>
                    <a:pt x="735" y="247"/>
                    <a:pt x="607" y="109"/>
                  </a:cubicBezTo>
                  <a:cubicBezTo>
                    <a:pt x="538" y="36"/>
                    <a:pt x="45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07732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5" y="0"/>
                    <a:pt x="205" y="32"/>
                    <a:pt x="139" y="97"/>
                  </a:cubicBezTo>
                  <a:cubicBezTo>
                    <a:pt x="4" y="229"/>
                    <a:pt x="0" y="423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9" y="433"/>
                    <a:pt x="729" y="238"/>
                    <a:pt x="601" y="104"/>
                  </a:cubicBezTo>
                  <a:cubicBezTo>
                    <a:pt x="532" y="35"/>
                    <a:pt x="44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1347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3" y="1"/>
                    <a:pt x="203" y="32"/>
                    <a:pt x="139" y="95"/>
                  </a:cubicBezTo>
                  <a:cubicBezTo>
                    <a:pt x="4" y="230"/>
                    <a:pt x="1" y="421"/>
                    <a:pt x="132" y="556"/>
                  </a:cubicBezTo>
                  <a:cubicBezTo>
                    <a:pt x="200" y="626"/>
                    <a:pt x="285" y="661"/>
                    <a:pt x="369" y="661"/>
                  </a:cubicBezTo>
                  <a:cubicBezTo>
                    <a:pt x="448" y="661"/>
                    <a:pt x="526" y="630"/>
                    <a:pt x="590" y="566"/>
                  </a:cubicBezTo>
                  <a:cubicBezTo>
                    <a:pt x="728" y="434"/>
                    <a:pt x="732" y="240"/>
                    <a:pt x="600" y="105"/>
                  </a:cubicBezTo>
                  <a:cubicBezTo>
                    <a:pt x="533" y="35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1347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6" y="1"/>
                  </a:moveTo>
                  <a:cubicBezTo>
                    <a:pt x="284" y="1"/>
                    <a:pt x="203" y="34"/>
                    <a:pt x="135" y="99"/>
                  </a:cubicBezTo>
                  <a:cubicBezTo>
                    <a:pt x="4" y="231"/>
                    <a:pt x="1" y="425"/>
                    <a:pt x="132" y="557"/>
                  </a:cubicBezTo>
                  <a:cubicBezTo>
                    <a:pt x="201" y="627"/>
                    <a:pt x="283" y="662"/>
                    <a:pt x="366" y="662"/>
                  </a:cubicBezTo>
                  <a:cubicBezTo>
                    <a:pt x="447" y="662"/>
                    <a:pt x="527" y="629"/>
                    <a:pt x="594" y="564"/>
                  </a:cubicBezTo>
                  <a:cubicBezTo>
                    <a:pt x="728" y="432"/>
                    <a:pt x="728" y="238"/>
                    <a:pt x="597" y="103"/>
                  </a:cubicBezTo>
                  <a:cubicBezTo>
                    <a:pt x="531" y="35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773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1"/>
                  </a:cubicBezTo>
                  <a:cubicBezTo>
                    <a:pt x="0" y="237"/>
                    <a:pt x="0" y="427"/>
                    <a:pt x="135" y="563"/>
                  </a:cubicBezTo>
                  <a:cubicBezTo>
                    <a:pt x="203" y="628"/>
                    <a:pt x="284" y="661"/>
                    <a:pt x="365" y="661"/>
                  </a:cubicBezTo>
                  <a:cubicBezTo>
                    <a:pt x="447" y="661"/>
                    <a:pt x="529" y="627"/>
                    <a:pt x="597" y="559"/>
                  </a:cubicBezTo>
                  <a:cubicBezTo>
                    <a:pt x="729" y="427"/>
                    <a:pt x="729" y="234"/>
                    <a:pt x="593" y="101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1346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9" y="0"/>
                  </a:moveTo>
                  <a:cubicBezTo>
                    <a:pt x="292" y="0"/>
                    <a:pt x="214" y="30"/>
                    <a:pt x="150" y="89"/>
                  </a:cubicBezTo>
                  <a:cubicBezTo>
                    <a:pt x="11" y="221"/>
                    <a:pt x="1" y="415"/>
                    <a:pt x="130" y="550"/>
                  </a:cubicBezTo>
                  <a:cubicBezTo>
                    <a:pt x="200" y="623"/>
                    <a:pt x="286" y="661"/>
                    <a:pt x="372" y="661"/>
                  </a:cubicBezTo>
                  <a:cubicBezTo>
                    <a:pt x="449" y="661"/>
                    <a:pt x="526" y="631"/>
                    <a:pt x="591" y="570"/>
                  </a:cubicBezTo>
                  <a:cubicBezTo>
                    <a:pt x="729" y="439"/>
                    <a:pt x="736" y="244"/>
                    <a:pt x="611" y="109"/>
                  </a:cubicBezTo>
                  <a:cubicBezTo>
                    <a:pt x="542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077325" y="40803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0" y="234"/>
                    <a:pt x="0" y="425"/>
                    <a:pt x="135" y="561"/>
                  </a:cubicBezTo>
                  <a:cubicBezTo>
                    <a:pt x="202" y="629"/>
                    <a:pt x="284" y="662"/>
                    <a:pt x="366" y="662"/>
                  </a:cubicBezTo>
                  <a:cubicBezTo>
                    <a:pt x="447" y="662"/>
                    <a:pt x="528" y="629"/>
                    <a:pt x="593" y="564"/>
                  </a:cubicBezTo>
                  <a:cubicBezTo>
                    <a:pt x="729" y="428"/>
                    <a:pt x="729" y="234"/>
                    <a:pt x="597" y="103"/>
                  </a:cubicBezTo>
                  <a:cubicBezTo>
                    <a:pt x="529" y="35"/>
                    <a:pt x="44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19900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3"/>
                    <a:pt x="136" y="98"/>
                  </a:cubicBezTo>
                  <a:cubicBezTo>
                    <a:pt x="0" y="230"/>
                    <a:pt x="0" y="424"/>
                    <a:pt x="132" y="559"/>
                  </a:cubicBezTo>
                  <a:cubicBezTo>
                    <a:pt x="199" y="627"/>
                    <a:pt x="281" y="661"/>
                    <a:pt x="363" y="661"/>
                  </a:cubicBezTo>
                  <a:cubicBezTo>
                    <a:pt x="444" y="661"/>
                    <a:pt x="525" y="628"/>
                    <a:pt x="590" y="563"/>
                  </a:cubicBezTo>
                  <a:cubicBezTo>
                    <a:pt x="726" y="431"/>
                    <a:pt x="729" y="237"/>
                    <a:pt x="597" y="101"/>
                  </a:cubicBezTo>
                  <a:cubicBezTo>
                    <a:pt x="530" y="35"/>
                    <a:pt x="447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47550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6"/>
                    <a:pt x="283" y="660"/>
                    <a:pt x="366" y="660"/>
                  </a:cubicBezTo>
                  <a:cubicBezTo>
                    <a:pt x="447" y="660"/>
                    <a:pt x="528" y="627"/>
                    <a:pt x="594" y="560"/>
                  </a:cubicBezTo>
                  <a:cubicBezTo>
                    <a:pt x="728" y="429"/>
                    <a:pt x="728" y="234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904975" y="419560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5" y="1"/>
                    <a:pt x="206" y="32"/>
                    <a:pt x="142" y="95"/>
                  </a:cubicBezTo>
                  <a:cubicBezTo>
                    <a:pt x="4" y="226"/>
                    <a:pt x="1" y="420"/>
                    <a:pt x="129" y="556"/>
                  </a:cubicBezTo>
                  <a:cubicBezTo>
                    <a:pt x="197" y="626"/>
                    <a:pt x="282" y="661"/>
                    <a:pt x="368" y="661"/>
                  </a:cubicBezTo>
                  <a:cubicBezTo>
                    <a:pt x="447" y="661"/>
                    <a:pt x="525" y="631"/>
                    <a:pt x="591" y="569"/>
                  </a:cubicBezTo>
                  <a:cubicBezTo>
                    <a:pt x="725" y="437"/>
                    <a:pt x="732" y="242"/>
                    <a:pt x="600" y="107"/>
                  </a:cubicBezTo>
                  <a:cubicBezTo>
                    <a:pt x="532" y="36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3732525" y="4195625"/>
              <a:ext cx="18475" cy="16525"/>
            </a:xfrm>
            <a:custGeom>
              <a:avLst/>
              <a:gdLst/>
              <a:ahLst/>
              <a:cxnLst/>
              <a:rect l="l" t="t" r="r" b="b"/>
              <a:pathLst>
                <a:path w="739" h="661" extrusionOk="0">
                  <a:moveTo>
                    <a:pt x="369" y="0"/>
                  </a:moveTo>
                  <a:cubicBezTo>
                    <a:pt x="294" y="0"/>
                    <a:pt x="219" y="28"/>
                    <a:pt x="156" y="83"/>
                  </a:cubicBezTo>
                  <a:cubicBezTo>
                    <a:pt x="14" y="212"/>
                    <a:pt x="1" y="406"/>
                    <a:pt x="123" y="544"/>
                  </a:cubicBezTo>
                  <a:cubicBezTo>
                    <a:pt x="193" y="622"/>
                    <a:pt x="282" y="661"/>
                    <a:pt x="371" y="661"/>
                  </a:cubicBezTo>
                  <a:cubicBezTo>
                    <a:pt x="446" y="661"/>
                    <a:pt x="521" y="633"/>
                    <a:pt x="584" y="578"/>
                  </a:cubicBezTo>
                  <a:cubicBezTo>
                    <a:pt x="726" y="450"/>
                    <a:pt x="739" y="255"/>
                    <a:pt x="617" y="117"/>
                  </a:cubicBezTo>
                  <a:cubicBezTo>
                    <a:pt x="547" y="39"/>
                    <a:pt x="458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7901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5" y="98"/>
                  </a:cubicBezTo>
                  <a:cubicBezTo>
                    <a:pt x="0" y="233"/>
                    <a:pt x="0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5" y="431"/>
                    <a:pt x="728" y="239"/>
                    <a:pt x="597" y="104"/>
                  </a:cubicBezTo>
                  <a:cubicBezTo>
                    <a:pt x="528" y="35"/>
                    <a:pt x="445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790025" y="425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7" y="1"/>
                  </a:moveTo>
                  <a:cubicBezTo>
                    <a:pt x="290" y="1"/>
                    <a:pt x="212" y="31"/>
                    <a:pt x="146" y="90"/>
                  </a:cubicBezTo>
                  <a:cubicBezTo>
                    <a:pt x="8" y="222"/>
                    <a:pt x="1" y="416"/>
                    <a:pt x="127" y="551"/>
                  </a:cubicBezTo>
                  <a:cubicBezTo>
                    <a:pt x="196" y="624"/>
                    <a:pt x="283" y="662"/>
                    <a:pt x="369" y="662"/>
                  </a:cubicBezTo>
                  <a:cubicBezTo>
                    <a:pt x="447" y="662"/>
                    <a:pt x="524" y="632"/>
                    <a:pt x="588" y="571"/>
                  </a:cubicBezTo>
                  <a:cubicBezTo>
                    <a:pt x="726" y="442"/>
                    <a:pt x="736" y="245"/>
                    <a:pt x="607" y="110"/>
                  </a:cubicBezTo>
                  <a:cubicBezTo>
                    <a:pt x="538" y="37"/>
                    <a:pt x="45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847550" y="41956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101"/>
                  </a:cubicBezTo>
                  <a:cubicBezTo>
                    <a:pt x="1" y="233"/>
                    <a:pt x="1" y="427"/>
                    <a:pt x="132" y="562"/>
                  </a:cubicBezTo>
                  <a:cubicBezTo>
                    <a:pt x="200" y="628"/>
                    <a:pt x="282" y="661"/>
                    <a:pt x="364" y="661"/>
                  </a:cubicBezTo>
                  <a:cubicBezTo>
                    <a:pt x="446" y="661"/>
                    <a:pt x="528" y="628"/>
                    <a:pt x="594" y="562"/>
                  </a:cubicBezTo>
                  <a:cubicBezTo>
                    <a:pt x="728" y="431"/>
                    <a:pt x="728" y="236"/>
                    <a:pt x="594" y="101"/>
                  </a:cubicBezTo>
                  <a:cubicBezTo>
                    <a:pt x="527" y="34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962400" y="43105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1"/>
                  </a:moveTo>
                  <a:cubicBezTo>
                    <a:pt x="283" y="1"/>
                    <a:pt x="200" y="34"/>
                    <a:pt x="132" y="102"/>
                  </a:cubicBezTo>
                  <a:cubicBezTo>
                    <a:pt x="0" y="237"/>
                    <a:pt x="0" y="428"/>
                    <a:pt x="136" y="564"/>
                  </a:cubicBezTo>
                  <a:cubicBezTo>
                    <a:pt x="203" y="629"/>
                    <a:pt x="284" y="662"/>
                    <a:pt x="365" y="662"/>
                  </a:cubicBezTo>
                  <a:cubicBezTo>
                    <a:pt x="447" y="662"/>
                    <a:pt x="529" y="628"/>
                    <a:pt x="597" y="561"/>
                  </a:cubicBezTo>
                  <a:cubicBezTo>
                    <a:pt x="729" y="428"/>
                    <a:pt x="729" y="234"/>
                    <a:pt x="594" y="99"/>
                  </a:cubicBezTo>
                  <a:cubicBezTo>
                    <a:pt x="528" y="33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962400" y="4253100"/>
              <a:ext cx="18300" cy="16500"/>
            </a:xfrm>
            <a:custGeom>
              <a:avLst/>
              <a:gdLst/>
              <a:ahLst/>
              <a:cxnLst/>
              <a:rect l="l" t="t" r="r" b="b"/>
              <a:pathLst>
                <a:path w="732" h="660" extrusionOk="0">
                  <a:moveTo>
                    <a:pt x="365" y="1"/>
                  </a:moveTo>
                  <a:cubicBezTo>
                    <a:pt x="280" y="1"/>
                    <a:pt x="196" y="35"/>
                    <a:pt x="128" y="104"/>
                  </a:cubicBezTo>
                  <a:cubicBezTo>
                    <a:pt x="0" y="239"/>
                    <a:pt x="4" y="431"/>
                    <a:pt x="139" y="563"/>
                  </a:cubicBezTo>
                  <a:cubicBezTo>
                    <a:pt x="205" y="627"/>
                    <a:pt x="286" y="659"/>
                    <a:pt x="366" y="659"/>
                  </a:cubicBezTo>
                  <a:cubicBezTo>
                    <a:pt x="450" y="659"/>
                    <a:pt x="533" y="625"/>
                    <a:pt x="600" y="556"/>
                  </a:cubicBezTo>
                  <a:cubicBezTo>
                    <a:pt x="732" y="420"/>
                    <a:pt x="729" y="227"/>
                    <a:pt x="590" y="95"/>
                  </a:cubicBezTo>
                  <a:cubicBezTo>
                    <a:pt x="524" y="32"/>
                    <a:pt x="444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904975" y="431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2"/>
                    <a:pt x="139" y="94"/>
                  </a:cubicBezTo>
                  <a:cubicBezTo>
                    <a:pt x="4" y="227"/>
                    <a:pt x="1" y="421"/>
                    <a:pt x="132" y="556"/>
                  </a:cubicBezTo>
                  <a:cubicBezTo>
                    <a:pt x="200" y="625"/>
                    <a:pt x="284" y="661"/>
                    <a:pt x="368" y="661"/>
                  </a:cubicBezTo>
                  <a:cubicBezTo>
                    <a:pt x="447" y="661"/>
                    <a:pt x="525" y="630"/>
                    <a:pt x="591" y="566"/>
                  </a:cubicBezTo>
                  <a:cubicBezTo>
                    <a:pt x="725" y="434"/>
                    <a:pt x="729" y="239"/>
                    <a:pt x="597" y="105"/>
                  </a:cubicBezTo>
                  <a:cubicBezTo>
                    <a:pt x="529" y="35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962400" y="41956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4" y="1"/>
                    <a:pt x="202" y="33"/>
                    <a:pt x="136" y="97"/>
                  </a:cubicBezTo>
                  <a:cubicBezTo>
                    <a:pt x="4" y="232"/>
                    <a:pt x="0" y="423"/>
                    <a:pt x="132" y="558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7" y="661"/>
                    <a:pt x="527" y="629"/>
                    <a:pt x="594" y="564"/>
                  </a:cubicBezTo>
                  <a:cubicBezTo>
                    <a:pt x="729" y="430"/>
                    <a:pt x="729" y="235"/>
                    <a:pt x="597" y="103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904975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6"/>
                    <a:pt x="283" y="660"/>
                    <a:pt x="366" y="660"/>
                  </a:cubicBezTo>
                  <a:cubicBezTo>
                    <a:pt x="447" y="660"/>
                    <a:pt x="527" y="628"/>
                    <a:pt x="594" y="564"/>
                  </a:cubicBezTo>
                  <a:cubicBezTo>
                    <a:pt x="725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847450" y="431052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0" y="30"/>
                    <a:pt x="146" y="91"/>
                  </a:cubicBezTo>
                  <a:cubicBezTo>
                    <a:pt x="8" y="219"/>
                    <a:pt x="1" y="414"/>
                    <a:pt x="130" y="549"/>
                  </a:cubicBezTo>
                  <a:cubicBezTo>
                    <a:pt x="197" y="624"/>
                    <a:pt x="282" y="661"/>
                    <a:pt x="368" y="661"/>
                  </a:cubicBezTo>
                  <a:cubicBezTo>
                    <a:pt x="446" y="661"/>
                    <a:pt x="523" y="630"/>
                    <a:pt x="588" y="569"/>
                  </a:cubicBezTo>
                  <a:cubicBezTo>
                    <a:pt x="726" y="441"/>
                    <a:pt x="736" y="246"/>
                    <a:pt x="607" y="108"/>
                  </a:cubicBezTo>
                  <a:cubicBezTo>
                    <a:pt x="540" y="37"/>
                    <a:pt x="45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019750" y="419562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8" y="0"/>
                  </a:moveTo>
                  <a:cubicBezTo>
                    <a:pt x="294" y="0"/>
                    <a:pt x="220" y="28"/>
                    <a:pt x="158" y="83"/>
                  </a:cubicBezTo>
                  <a:cubicBezTo>
                    <a:pt x="17" y="212"/>
                    <a:pt x="0" y="406"/>
                    <a:pt x="125" y="544"/>
                  </a:cubicBezTo>
                  <a:cubicBezTo>
                    <a:pt x="193" y="622"/>
                    <a:pt x="283" y="661"/>
                    <a:pt x="372" y="661"/>
                  </a:cubicBezTo>
                  <a:cubicBezTo>
                    <a:pt x="447" y="661"/>
                    <a:pt x="522" y="633"/>
                    <a:pt x="583" y="578"/>
                  </a:cubicBezTo>
                  <a:cubicBezTo>
                    <a:pt x="725" y="450"/>
                    <a:pt x="741" y="255"/>
                    <a:pt x="616" y="117"/>
                  </a:cubicBezTo>
                  <a:cubicBezTo>
                    <a:pt x="546" y="39"/>
                    <a:pt x="457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019900" y="42530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4" y="1"/>
                    <a:pt x="205" y="33"/>
                    <a:pt x="139" y="98"/>
                  </a:cubicBezTo>
                  <a:cubicBezTo>
                    <a:pt x="4" y="230"/>
                    <a:pt x="0" y="423"/>
                    <a:pt x="129" y="559"/>
                  </a:cubicBezTo>
                  <a:cubicBezTo>
                    <a:pt x="198" y="628"/>
                    <a:pt x="282" y="662"/>
                    <a:pt x="366" y="662"/>
                  </a:cubicBezTo>
                  <a:cubicBezTo>
                    <a:pt x="446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7"/>
                  </a:cubicBezTo>
                  <a:cubicBezTo>
                    <a:pt x="530" y="36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0773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3" y="1"/>
                    <a:pt x="203" y="33"/>
                    <a:pt x="139" y="98"/>
                  </a:cubicBezTo>
                  <a:cubicBezTo>
                    <a:pt x="4" y="233"/>
                    <a:pt x="0" y="424"/>
                    <a:pt x="132" y="559"/>
                  </a:cubicBezTo>
                  <a:cubicBezTo>
                    <a:pt x="201" y="628"/>
                    <a:pt x="285" y="662"/>
                    <a:pt x="369" y="662"/>
                  </a:cubicBezTo>
                  <a:cubicBezTo>
                    <a:pt x="449" y="662"/>
                    <a:pt x="529" y="630"/>
                    <a:pt x="593" y="565"/>
                  </a:cubicBezTo>
                  <a:cubicBezTo>
                    <a:pt x="729" y="431"/>
                    <a:pt x="729" y="239"/>
                    <a:pt x="597" y="104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019900" y="4310500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1"/>
                  </a:moveTo>
                  <a:cubicBezTo>
                    <a:pt x="284" y="1"/>
                    <a:pt x="203" y="33"/>
                    <a:pt x="136" y="99"/>
                  </a:cubicBezTo>
                  <a:cubicBezTo>
                    <a:pt x="4" y="231"/>
                    <a:pt x="0" y="425"/>
                    <a:pt x="132" y="561"/>
                  </a:cubicBezTo>
                  <a:cubicBezTo>
                    <a:pt x="199" y="627"/>
                    <a:pt x="282" y="661"/>
                    <a:pt x="365" y="661"/>
                  </a:cubicBezTo>
                  <a:cubicBezTo>
                    <a:pt x="446" y="661"/>
                    <a:pt x="527" y="629"/>
                    <a:pt x="594" y="564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29" y="34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077250" y="4253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8" y="1"/>
                  </a:moveTo>
                  <a:cubicBezTo>
                    <a:pt x="290" y="1"/>
                    <a:pt x="213" y="31"/>
                    <a:pt x="149" y="90"/>
                  </a:cubicBezTo>
                  <a:cubicBezTo>
                    <a:pt x="10" y="222"/>
                    <a:pt x="0" y="416"/>
                    <a:pt x="129" y="551"/>
                  </a:cubicBezTo>
                  <a:cubicBezTo>
                    <a:pt x="197" y="624"/>
                    <a:pt x="283" y="662"/>
                    <a:pt x="370" y="662"/>
                  </a:cubicBezTo>
                  <a:cubicBezTo>
                    <a:pt x="448" y="662"/>
                    <a:pt x="526" y="632"/>
                    <a:pt x="590" y="571"/>
                  </a:cubicBezTo>
                  <a:cubicBezTo>
                    <a:pt x="728" y="442"/>
                    <a:pt x="735" y="245"/>
                    <a:pt x="607" y="110"/>
                  </a:cubicBezTo>
                  <a:cubicBezTo>
                    <a:pt x="539" y="37"/>
                    <a:pt x="453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134850" y="4195600"/>
              <a:ext cx="18125" cy="16550"/>
            </a:xfrm>
            <a:custGeom>
              <a:avLst/>
              <a:gdLst/>
              <a:ahLst/>
              <a:cxnLst/>
              <a:rect l="l" t="t" r="r" b="b"/>
              <a:pathLst>
                <a:path w="725" h="662" extrusionOk="0">
                  <a:moveTo>
                    <a:pt x="361" y="1"/>
                  </a:moveTo>
                  <a:cubicBezTo>
                    <a:pt x="280" y="1"/>
                    <a:pt x="199" y="34"/>
                    <a:pt x="131" y="101"/>
                  </a:cubicBezTo>
                  <a:cubicBezTo>
                    <a:pt x="0" y="233"/>
                    <a:pt x="0" y="427"/>
                    <a:pt x="131" y="562"/>
                  </a:cubicBezTo>
                  <a:cubicBezTo>
                    <a:pt x="197" y="628"/>
                    <a:pt x="279" y="661"/>
                    <a:pt x="361" y="661"/>
                  </a:cubicBezTo>
                  <a:cubicBezTo>
                    <a:pt x="443" y="661"/>
                    <a:pt x="526" y="628"/>
                    <a:pt x="593" y="562"/>
                  </a:cubicBezTo>
                  <a:cubicBezTo>
                    <a:pt x="724" y="431"/>
                    <a:pt x="724" y="236"/>
                    <a:pt x="593" y="101"/>
                  </a:cubicBezTo>
                  <a:cubicBezTo>
                    <a:pt x="525" y="34"/>
                    <a:pt x="44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54"/>
          <p:cNvSpPr/>
          <p:nvPr/>
        </p:nvSpPr>
        <p:spPr>
          <a:xfrm rot="10800000">
            <a:off x="3159200" y="2151950"/>
            <a:ext cx="2825600" cy="2083300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54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FUNCIONA?</a:t>
            </a:r>
            <a:endParaRPr dirty="0"/>
          </a:p>
        </p:txBody>
      </p:sp>
      <p:sp>
        <p:nvSpPr>
          <p:cNvPr id="1682" name="Google Shape;1682;p54"/>
          <p:cNvSpPr txBox="1"/>
          <p:nvPr/>
        </p:nvSpPr>
        <p:spPr>
          <a:xfrm>
            <a:off x="3730349" y="293617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FACIL DE INSTALACIÓN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PLUG AND PLAY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3" name="Google Shape;1683;p54"/>
          <p:cNvSpPr/>
          <p:nvPr/>
        </p:nvSpPr>
        <p:spPr>
          <a:xfrm>
            <a:off x="3374250" y="1485675"/>
            <a:ext cx="2395500" cy="9454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54"/>
          <p:cNvSpPr txBox="1"/>
          <p:nvPr/>
        </p:nvSpPr>
        <p:spPr>
          <a:xfrm>
            <a:off x="3730349" y="178612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HARDWARE</a:t>
            </a: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687" name="Google Shape;1687;p54"/>
          <p:cNvGrpSpPr/>
          <p:nvPr/>
        </p:nvGrpSpPr>
        <p:grpSpPr>
          <a:xfrm>
            <a:off x="1190529" y="3820441"/>
            <a:ext cx="1587098" cy="38299"/>
            <a:chOff x="834898" y="4444541"/>
            <a:chExt cx="1587098" cy="38299"/>
          </a:xfrm>
        </p:grpSpPr>
        <p:sp>
          <p:nvSpPr>
            <p:cNvPr id="1688" name="Google Shape;1688;p54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778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4"/>
          <p:cNvSpPr/>
          <p:nvPr/>
        </p:nvSpPr>
        <p:spPr>
          <a:xfrm>
            <a:off x="461675" y="1843475"/>
            <a:ext cx="4582775" cy="29049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85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41" name="Google Shape;841;p34"/>
          <p:cNvSpPr txBox="1">
            <a:spLocks noGrp="1"/>
          </p:cNvSpPr>
          <p:nvPr>
            <p:ph type="subTitle" idx="1"/>
          </p:nvPr>
        </p:nvSpPr>
        <p:spPr>
          <a:xfrm>
            <a:off x="914400" y="2490152"/>
            <a:ext cx="3876300" cy="1983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dirty="0">
                <a:solidFill>
                  <a:srgbClr val="F3F3F3"/>
                </a:solidFill>
              </a:rPr>
              <a:t>BENEFICIOS</a:t>
            </a:r>
            <a:br>
              <a:rPr lang="en" dirty="0">
                <a:solidFill>
                  <a:srgbClr val="F3F3F3"/>
                </a:solidFill>
              </a:rPr>
            </a:br>
            <a:endParaRPr dirty="0">
              <a:solidFill>
                <a:srgbClr val="F3F3F3"/>
              </a:solidFill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●"/>
            </a:pPr>
            <a:r>
              <a:rPr lang="en" dirty="0"/>
              <a:t>ACTUALIZA TUS EQUIPOS ACTUALES</a:t>
            </a:r>
          </a:p>
          <a:p>
            <a:pPr marL="698500" lvl="1" indent="-203200">
              <a:buSzPts val="1200"/>
              <a:buFont typeface="Roboto Slab Light"/>
              <a:buChar char="●"/>
            </a:pPr>
            <a:r>
              <a:rPr lang="en" dirty="0"/>
              <a:t>FÁCIL DE INSTALAR 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●"/>
            </a:pPr>
            <a:r>
              <a:rPr lang="en" dirty="0"/>
              <a:t>I</a:t>
            </a:r>
            <a:r>
              <a:rPr lang="en" dirty="0">
                <a:solidFill>
                  <a:srgbClr val="F3F3F3"/>
                </a:solidFill>
              </a:rPr>
              <a:t>MPLENTALO EN TODO TIPO DE EXPOSISIONES</a:t>
            </a:r>
          </a:p>
          <a:p>
            <a:pPr marL="698500" lvl="1" indent="-203200">
              <a:buSzPts val="1200"/>
              <a:buFont typeface="Roboto Slab Light"/>
              <a:buChar char="●"/>
            </a:pPr>
            <a:r>
              <a:rPr lang="en" dirty="0"/>
              <a:t>REFRIGERADORES</a:t>
            </a:r>
          </a:p>
          <a:p>
            <a:pPr marL="698500" lvl="1" indent="-203200">
              <a:buSzPts val="1200"/>
              <a:buFont typeface="Roboto Slab Light"/>
              <a:buChar char="●"/>
            </a:pPr>
            <a:r>
              <a:rPr lang="en" dirty="0">
                <a:solidFill>
                  <a:srgbClr val="F3F3F3"/>
                </a:solidFill>
              </a:rPr>
              <a:t>REPISAS</a:t>
            </a:r>
          </a:p>
          <a:p>
            <a:pPr marL="698500" lvl="1" indent="-203200">
              <a:buSzPts val="1200"/>
              <a:buFont typeface="Roboto Slab Light"/>
              <a:buChar char="●"/>
            </a:pPr>
            <a:r>
              <a:rPr lang="en" dirty="0"/>
              <a:t>EXPOSICIONES (CAJA DE DULCES)</a:t>
            </a:r>
            <a:endParaRPr lang="en" dirty="0">
              <a:solidFill>
                <a:srgbClr val="F3F3F3"/>
              </a:solidFill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Char char="●"/>
            </a:pPr>
            <a:r>
              <a:rPr lang="en" dirty="0"/>
              <a:t>CERO INVASIVO</a:t>
            </a:r>
          </a:p>
        </p:txBody>
      </p:sp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914400" y="487237"/>
            <a:ext cx="26361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</a:t>
            </a:r>
            <a:r>
              <a:rPr lang="en" dirty="0">
                <a:solidFill>
                  <a:srgbClr val="FFAD2C"/>
                </a:solidFill>
              </a:rPr>
              <a:t>WARE 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4"/>
          <p:cNvSpPr/>
          <p:nvPr/>
        </p:nvSpPr>
        <p:spPr>
          <a:xfrm rot="10800000">
            <a:off x="3159200" y="2151950"/>
            <a:ext cx="2825600" cy="2083300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54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FUNCIONA?</a:t>
            </a:r>
            <a:endParaRPr dirty="0"/>
          </a:p>
        </p:txBody>
      </p:sp>
      <p:sp>
        <p:nvSpPr>
          <p:cNvPr id="1681" name="Google Shape;1681;p54"/>
          <p:cNvSpPr txBox="1"/>
          <p:nvPr/>
        </p:nvSpPr>
        <p:spPr>
          <a:xfrm>
            <a:off x="3730349" y="293617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Demo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4" name="Google Shape;1684;p54"/>
          <p:cNvSpPr/>
          <p:nvPr/>
        </p:nvSpPr>
        <p:spPr>
          <a:xfrm>
            <a:off x="3374250" y="1485675"/>
            <a:ext cx="2395500" cy="9454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54"/>
          <p:cNvSpPr txBox="1"/>
          <p:nvPr/>
        </p:nvSpPr>
        <p:spPr>
          <a:xfrm>
            <a:off x="3730349" y="178612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SOFTWARE</a:t>
            </a: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687" name="Google Shape;1687;p54"/>
          <p:cNvGrpSpPr/>
          <p:nvPr/>
        </p:nvGrpSpPr>
        <p:grpSpPr>
          <a:xfrm>
            <a:off x="1190529" y="3820441"/>
            <a:ext cx="1587098" cy="38299"/>
            <a:chOff x="834898" y="4444541"/>
            <a:chExt cx="1587098" cy="38299"/>
          </a:xfrm>
        </p:grpSpPr>
        <p:sp>
          <p:nvSpPr>
            <p:cNvPr id="1688" name="Google Shape;1688;p54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011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4"/>
          <p:cNvSpPr/>
          <p:nvPr/>
        </p:nvSpPr>
        <p:spPr>
          <a:xfrm rot="10800000">
            <a:off x="3159200" y="2151950"/>
            <a:ext cx="2825600" cy="2083300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54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FUNCIONA?</a:t>
            </a:r>
            <a:endParaRPr dirty="0"/>
          </a:p>
        </p:txBody>
      </p:sp>
      <p:sp>
        <p:nvSpPr>
          <p:cNvPr id="1681" name="Google Shape;1681;p54"/>
          <p:cNvSpPr txBox="1"/>
          <p:nvPr/>
        </p:nvSpPr>
        <p:spPr>
          <a:xfrm>
            <a:off x="3730349" y="293617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DASHBOARDS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4" name="Google Shape;1684;p54"/>
          <p:cNvSpPr/>
          <p:nvPr/>
        </p:nvSpPr>
        <p:spPr>
          <a:xfrm>
            <a:off x="3374250" y="1485675"/>
            <a:ext cx="2395500" cy="9454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54"/>
          <p:cNvSpPr txBox="1"/>
          <p:nvPr/>
        </p:nvSpPr>
        <p:spPr>
          <a:xfrm>
            <a:off x="3730349" y="178612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ANÁLITICA</a:t>
            </a: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687" name="Google Shape;1687;p54"/>
          <p:cNvGrpSpPr/>
          <p:nvPr/>
        </p:nvGrpSpPr>
        <p:grpSpPr>
          <a:xfrm>
            <a:off x="1190529" y="3820441"/>
            <a:ext cx="1587098" cy="38299"/>
            <a:chOff x="834898" y="4444541"/>
            <a:chExt cx="1587098" cy="38299"/>
          </a:xfrm>
        </p:grpSpPr>
        <p:sp>
          <p:nvSpPr>
            <p:cNvPr id="1688" name="Google Shape;1688;p54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174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2"/>
          <p:cNvSpPr txBox="1">
            <a:spLocks noGrp="1"/>
          </p:cNvSpPr>
          <p:nvPr>
            <p:ph type="title" idx="7"/>
          </p:nvPr>
        </p:nvSpPr>
        <p:spPr>
          <a:xfrm>
            <a:off x="4784269" y="1039399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9" name="Google Shape;779;p32"/>
          <p:cNvSpPr txBox="1">
            <a:spLocks noGrp="1"/>
          </p:cNvSpPr>
          <p:nvPr>
            <p:ph type="title" idx="6"/>
          </p:nvPr>
        </p:nvSpPr>
        <p:spPr>
          <a:xfrm>
            <a:off x="2382125" y="1039399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0" name="Google Shape;780;p32"/>
          <p:cNvSpPr txBox="1">
            <a:spLocks noGrp="1"/>
          </p:cNvSpPr>
          <p:nvPr>
            <p:ph type="title" idx="8"/>
          </p:nvPr>
        </p:nvSpPr>
        <p:spPr>
          <a:xfrm>
            <a:off x="4784275" y="2562136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D2C"/>
                </a:solidFill>
              </a:rPr>
              <a:t>0</a:t>
            </a:r>
            <a:r>
              <a:rPr lang="en">
                <a:solidFill>
                  <a:srgbClr val="FFAD2C"/>
                </a:solidFill>
              </a:rPr>
              <a:t>4</a:t>
            </a:r>
            <a:endParaRPr sz="7200">
              <a:solidFill>
                <a:srgbClr val="FFAD2C"/>
              </a:solidFill>
            </a:endParaRPr>
          </a:p>
        </p:txBody>
      </p:sp>
      <p:sp>
        <p:nvSpPr>
          <p:cNvPr id="781" name="Google Shape;781;p32"/>
          <p:cNvSpPr txBox="1">
            <a:spLocks noGrp="1"/>
          </p:cNvSpPr>
          <p:nvPr>
            <p:ph type="title" idx="14"/>
          </p:nvPr>
        </p:nvSpPr>
        <p:spPr>
          <a:xfrm>
            <a:off x="2382125" y="2562124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2" name="Google Shape;782;p32"/>
          <p:cNvSpPr txBox="1">
            <a:spLocks noGrp="1"/>
          </p:cNvSpPr>
          <p:nvPr>
            <p:ph type="subTitle" idx="1"/>
          </p:nvPr>
        </p:nvSpPr>
        <p:spPr>
          <a:xfrm>
            <a:off x="1899625" y="2008913"/>
            <a:ext cx="2459959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MEJORA EL ENALISIS DEL COMPORTAMIENTO TUS PRODUCTOS</a:t>
            </a:r>
          </a:p>
        </p:txBody>
      </p:sp>
      <p:sp>
        <p:nvSpPr>
          <p:cNvPr id="783" name="Google Shape;783;p32"/>
          <p:cNvSpPr txBox="1">
            <a:spLocks noGrp="1"/>
          </p:cNvSpPr>
          <p:nvPr>
            <p:ph type="subTitle" idx="3"/>
          </p:nvPr>
        </p:nvSpPr>
        <p:spPr>
          <a:xfrm>
            <a:off x="4784269" y="2008913"/>
            <a:ext cx="1977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CREA MEJORES ESTRATEGIAS DE VENTAS</a:t>
            </a:r>
          </a:p>
        </p:txBody>
      </p:sp>
      <p:sp>
        <p:nvSpPr>
          <p:cNvPr id="784" name="Google Shape;784;p32"/>
          <p:cNvSpPr txBox="1">
            <a:spLocks noGrp="1"/>
          </p:cNvSpPr>
          <p:nvPr>
            <p:ph type="title"/>
          </p:nvPr>
        </p:nvSpPr>
        <p:spPr>
          <a:xfrm>
            <a:off x="546200" y="1587425"/>
            <a:ext cx="3813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DE MERCADO</a:t>
            </a:r>
            <a:endParaRPr dirty="0"/>
          </a:p>
        </p:txBody>
      </p:sp>
      <p:sp>
        <p:nvSpPr>
          <p:cNvPr id="785" name="Google Shape;785;p32"/>
          <p:cNvSpPr txBox="1">
            <a:spLocks noGrp="1"/>
          </p:cNvSpPr>
          <p:nvPr>
            <p:ph type="title" idx="2"/>
          </p:nvPr>
        </p:nvSpPr>
        <p:spPr>
          <a:xfrm>
            <a:off x="4784281" y="1587400"/>
            <a:ext cx="3813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HERRAMEINTA DE VENTAS</a:t>
            </a:r>
            <a:endParaRPr dirty="0"/>
          </a:p>
        </p:txBody>
      </p:sp>
      <p:sp>
        <p:nvSpPr>
          <p:cNvPr id="786" name="Google Shape;786;p32"/>
          <p:cNvSpPr txBox="1">
            <a:spLocks noGrp="1"/>
          </p:cNvSpPr>
          <p:nvPr>
            <p:ph type="subTitle" idx="5"/>
          </p:nvPr>
        </p:nvSpPr>
        <p:spPr>
          <a:xfrm>
            <a:off x="4784269" y="3531638"/>
            <a:ext cx="2288884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HAZ DE LAS VISITAS DE TUS CLIENTES MÁS AGRADABLE Y AGIL</a:t>
            </a:r>
            <a:br>
              <a:rPr lang="en" dirty="0"/>
            </a:br>
            <a:endParaRPr dirty="0"/>
          </a:p>
        </p:txBody>
      </p:sp>
      <p:sp>
        <p:nvSpPr>
          <p:cNvPr id="787" name="Google Shape;787;p32"/>
          <p:cNvSpPr txBox="1">
            <a:spLocks noGrp="1"/>
          </p:cNvSpPr>
          <p:nvPr>
            <p:ph type="title" idx="4"/>
          </p:nvPr>
        </p:nvSpPr>
        <p:spPr>
          <a:xfrm>
            <a:off x="4784281" y="3110127"/>
            <a:ext cx="3813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MEJORA DE EXPERIENCIA</a:t>
            </a:r>
            <a:endParaRPr dirty="0"/>
          </a:p>
        </p:txBody>
      </p:sp>
      <p:sp>
        <p:nvSpPr>
          <p:cNvPr id="788" name="Google Shape;788;p32"/>
          <p:cNvSpPr txBox="1">
            <a:spLocks noGrp="1"/>
          </p:cNvSpPr>
          <p:nvPr>
            <p:ph type="title" idx="9"/>
          </p:nvPr>
        </p:nvSpPr>
        <p:spPr>
          <a:xfrm>
            <a:off x="546200" y="3110150"/>
            <a:ext cx="3813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PERSONALIADO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subTitle" idx="13"/>
          </p:nvPr>
        </p:nvSpPr>
        <p:spPr>
          <a:xfrm>
            <a:off x="2672984" y="3531638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LLEGA A TUS CLIENTES DE MANERA MÁS EFICIENTE</a:t>
            </a:r>
            <a:endParaRPr dirty="0"/>
          </a:p>
        </p:txBody>
      </p:sp>
      <p:grpSp>
        <p:nvGrpSpPr>
          <p:cNvPr id="790" name="Google Shape;790;p32"/>
          <p:cNvGrpSpPr/>
          <p:nvPr/>
        </p:nvGrpSpPr>
        <p:grpSpPr>
          <a:xfrm>
            <a:off x="7139866" y="2630747"/>
            <a:ext cx="760931" cy="761040"/>
            <a:chOff x="4810900" y="3749900"/>
            <a:chExt cx="699000" cy="699100"/>
          </a:xfrm>
        </p:grpSpPr>
        <p:sp>
          <p:nvSpPr>
            <p:cNvPr id="791" name="Google Shape;791;p32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2"/>
          <p:cNvGrpSpPr/>
          <p:nvPr/>
        </p:nvGrpSpPr>
        <p:grpSpPr>
          <a:xfrm rot="-5400000">
            <a:off x="-401177" y="2552591"/>
            <a:ext cx="1587098" cy="38299"/>
            <a:chOff x="834898" y="4444541"/>
            <a:chExt cx="1587098" cy="38299"/>
          </a:xfrm>
        </p:grpSpPr>
        <p:sp>
          <p:nvSpPr>
            <p:cNvPr id="810" name="Google Shape;810;p32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2"/>
          <p:cNvGrpSpPr/>
          <p:nvPr/>
        </p:nvGrpSpPr>
        <p:grpSpPr>
          <a:xfrm>
            <a:off x="1466426" y="1540126"/>
            <a:ext cx="433199" cy="89400"/>
            <a:chOff x="1466426" y="1540126"/>
            <a:chExt cx="433199" cy="89400"/>
          </a:xfrm>
        </p:grpSpPr>
        <p:sp>
          <p:nvSpPr>
            <p:cNvPr id="821" name="Google Shape;821;p32"/>
            <p:cNvSpPr/>
            <p:nvPr/>
          </p:nvSpPr>
          <p:spPr>
            <a:xfrm>
              <a:off x="1466426" y="1540126"/>
              <a:ext cx="433199" cy="21791"/>
            </a:xfrm>
            <a:custGeom>
              <a:avLst/>
              <a:gdLst/>
              <a:ahLst/>
              <a:cxnLst/>
              <a:rect l="l" t="t" r="r" b="b"/>
              <a:pathLst>
                <a:path w="15506" h="780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1466426" y="1607595"/>
              <a:ext cx="433199" cy="21931"/>
            </a:xfrm>
            <a:custGeom>
              <a:avLst/>
              <a:gdLst/>
              <a:ahLst/>
              <a:cxnLst/>
              <a:rect l="l" t="t" r="r" b="b"/>
              <a:pathLst>
                <a:path w="15506" h="785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2"/>
          <p:cNvSpPr/>
          <p:nvPr/>
        </p:nvSpPr>
        <p:spPr>
          <a:xfrm>
            <a:off x="5502250" y="4632850"/>
            <a:ext cx="178500" cy="178500"/>
          </a:xfrm>
          <a:prstGeom prst="mathPlus">
            <a:avLst>
              <a:gd name="adj1" fmla="val 2352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92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50"/>
          <p:cNvSpPr txBox="1">
            <a:spLocks noGrp="1"/>
          </p:cNvSpPr>
          <p:nvPr>
            <p:ph type="title"/>
          </p:nvPr>
        </p:nvSpPr>
        <p:spPr>
          <a:xfrm>
            <a:off x="1463850" y="1201121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NEGOCIOS</a:t>
            </a:r>
            <a:endParaRPr dirty="0"/>
          </a:p>
        </p:txBody>
      </p:sp>
      <p:grpSp>
        <p:nvGrpSpPr>
          <p:cNvPr id="1582" name="Google Shape;1582;p50"/>
          <p:cNvGrpSpPr/>
          <p:nvPr/>
        </p:nvGrpSpPr>
        <p:grpSpPr>
          <a:xfrm>
            <a:off x="1436375" y="4372325"/>
            <a:ext cx="6271250" cy="120300"/>
            <a:chOff x="1436375" y="4372325"/>
            <a:chExt cx="6271250" cy="120300"/>
          </a:xfrm>
        </p:grpSpPr>
        <p:sp>
          <p:nvSpPr>
            <p:cNvPr id="1583" name="Google Shape;1583;p50"/>
            <p:cNvSpPr/>
            <p:nvPr/>
          </p:nvSpPr>
          <p:spPr>
            <a:xfrm>
              <a:off x="2198375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4511850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6825325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6" name="Google Shape;1586;p50"/>
            <p:cNvCxnSpPr>
              <a:stCxn id="1583" idx="2"/>
            </p:cNvCxnSpPr>
            <p:nvPr/>
          </p:nvCxnSpPr>
          <p:spPr>
            <a:xfrm rot="10800000">
              <a:off x="1436375" y="4432475"/>
              <a:ext cx="762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50"/>
            <p:cNvCxnSpPr>
              <a:endCxn id="1584" idx="2"/>
            </p:cNvCxnSpPr>
            <p:nvPr/>
          </p:nvCxnSpPr>
          <p:spPr>
            <a:xfrm>
              <a:off x="2318550" y="4432475"/>
              <a:ext cx="2193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8" name="Google Shape;1588;p50"/>
            <p:cNvCxnSpPr>
              <a:stCxn id="1584" idx="6"/>
              <a:endCxn id="1585" idx="2"/>
            </p:cNvCxnSpPr>
            <p:nvPr/>
          </p:nvCxnSpPr>
          <p:spPr>
            <a:xfrm>
              <a:off x="4632150" y="4432475"/>
              <a:ext cx="2193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50"/>
            <p:cNvCxnSpPr/>
            <p:nvPr/>
          </p:nvCxnSpPr>
          <p:spPr>
            <a:xfrm rot="10800000">
              <a:off x="6945625" y="4432475"/>
              <a:ext cx="762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90" name="Google Shape;1590;p50"/>
          <p:cNvGrpSpPr/>
          <p:nvPr/>
        </p:nvGrpSpPr>
        <p:grpSpPr>
          <a:xfrm>
            <a:off x="3778454" y="4836441"/>
            <a:ext cx="1587098" cy="38299"/>
            <a:chOff x="834898" y="4444541"/>
            <a:chExt cx="1587098" cy="38299"/>
          </a:xfrm>
        </p:grpSpPr>
        <p:sp>
          <p:nvSpPr>
            <p:cNvPr id="1591" name="Google Shape;1591;p50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8E2DF5-95D8-FE49-85EF-67F882560240}"/>
              </a:ext>
            </a:extLst>
          </p:cNvPr>
          <p:cNvSpPr txBox="1"/>
          <p:nvPr/>
        </p:nvSpPr>
        <p:spPr>
          <a:xfrm>
            <a:off x="8553281" y="13513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54" name="Google Shape;1556;p50">
            <a:extLst>
              <a:ext uri="{FF2B5EF4-FFF2-40B4-BE49-F238E27FC236}">
                <a16:creationId xmlns:a16="http://schemas.microsoft.com/office/drawing/2014/main" id="{097C57C2-5A3E-1843-9A83-F82C711F0265}"/>
              </a:ext>
            </a:extLst>
          </p:cNvPr>
          <p:cNvSpPr/>
          <p:nvPr/>
        </p:nvSpPr>
        <p:spPr>
          <a:xfrm rot="5400000">
            <a:off x="1483227" y="2335902"/>
            <a:ext cx="1550596" cy="1272404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7320000" algn="bl" rotWithShape="0">
              <a:srgbClr val="000000">
                <a:alpha val="4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1548;p50">
            <a:extLst>
              <a:ext uri="{FF2B5EF4-FFF2-40B4-BE49-F238E27FC236}">
                <a16:creationId xmlns:a16="http://schemas.microsoft.com/office/drawing/2014/main" id="{DC8E4E13-0EB7-574A-A4EA-83EC05143E2E}"/>
              </a:ext>
            </a:extLst>
          </p:cNvPr>
          <p:cNvSpPr txBox="1"/>
          <p:nvPr/>
        </p:nvSpPr>
        <p:spPr>
          <a:xfrm>
            <a:off x="1570278" y="2690704"/>
            <a:ext cx="1376494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PUNTOS DE VENTA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" name="Google Shape;1556;p50">
            <a:extLst>
              <a:ext uri="{FF2B5EF4-FFF2-40B4-BE49-F238E27FC236}">
                <a16:creationId xmlns:a16="http://schemas.microsoft.com/office/drawing/2014/main" id="{EE96FED0-627F-5D49-AAC5-6859F209E462}"/>
              </a:ext>
            </a:extLst>
          </p:cNvPr>
          <p:cNvSpPr/>
          <p:nvPr/>
        </p:nvSpPr>
        <p:spPr>
          <a:xfrm rot="5400000">
            <a:off x="3781954" y="2341679"/>
            <a:ext cx="1550596" cy="1272404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7320000" algn="bl" rotWithShape="0">
              <a:srgbClr val="000000">
                <a:alpha val="4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1548;p50">
            <a:extLst>
              <a:ext uri="{FF2B5EF4-FFF2-40B4-BE49-F238E27FC236}">
                <a16:creationId xmlns:a16="http://schemas.microsoft.com/office/drawing/2014/main" id="{9DCD5368-EECD-3747-ABC6-C5D250B25271}"/>
              </a:ext>
            </a:extLst>
          </p:cNvPr>
          <p:cNvSpPr txBox="1"/>
          <p:nvPr/>
        </p:nvSpPr>
        <p:spPr>
          <a:xfrm>
            <a:off x="3869005" y="2664461"/>
            <a:ext cx="1376494" cy="71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TIENDAS DE CONVENENCIA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" name="Google Shape;1556;p50">
            <a:extLst>
              <a:ext uri="{FF2B5EF4-FFF2-40B4-BE49-F238E27FC236}">
                <a16:creationId xmlns:a16="http://schemas.microsoft.com/office/drawing/2014/main" id="{918F165E-9197-EB49-84C2-A76E24A176C4}"/>
              </a:ext>
            </a:extLst>
          </p:cNvPr>
          <p:cNvSpPr/>
          <p:nvPr/>
        </p:nvSpPr>
        <p:spPr>
          <a:xfrm rot="5400000">
            <a:off x="6132726" y="2338623"/>
            <a:ext cx="1550596" cy="1272404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7320000" algn="bl" rotWithShape="0">
              <a:srgbClr val="000000">
                <a:alpha val="4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1548;p50">
            <a:extLst>
              <a:ext uri="{FF2B5EF4-FFF2-40B4-BE49-F238E27FC236}">
                <a16:creationId xmlns:a16="http://schemas.microsoft.com/office/drawing/2014/main" id="{CD104321-3485-6241-867C-033D02BC44C6}"/>
              </a:ext>
            </a:extLst>
          </p:cNvPr>
          <p:cNvSpPr txBox="1"/>
          <p:nvPr/>
        </p:nvSpPr>
        <p:spPr>
          <a:xfrm>
            <a:off x="6219777" y="2693425"/>
            <a:ext cx="1376494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SUPERMERCADOS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75333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0"/>
          <p:cNvSpPr/>
          <p:nvPr/>
        </p:nvSpPr>
        <p:spPr>
          <a:xfrm>
            <a:off x="3711365" y="1686900"/>
            <a:ext cx="1721400" cy="2109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0"/>
          <p:cNvSpPr/>
          <p:nvPr/>
        </p:nvSpPr>
        <p:spPr>
          <a:xfrm>
            <a:off x="6024816" y="1686900"/>
            <a:ext cx="1721400" cy="2109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50"/>
          <p:cNvGrpSpPr/>
          <p:nvPr/>
        </p:nvGrpSpPr>
        <p:grpSpPr>
          <a:xfrm>
            <a:off x="5919621" y="3259975"/>
            <a:ext cx="1931657" cy="921100"/>
            <a:chOff x="1284150" y="2964400"/>
            <a:chExt cx="1372500" cy="921100"/>
          </a:xfrm>
        </p:grpSpPr>
        <p:sp>
          <p:nvSpPr>
            <p:cNvPr id="1539" name="Google Shape;1539;p50"/>
            <p:cNvSpPr/>
            <p:nvPr/>
          </p:nvSpPr>
          <p:spPr>
            <a:xfrm>
              <a:off x="1284150" y="2964400"/>
              <a:ext cx="1372500" cy="662700"/>
            </a:xfrm>
            <a:prstGeom prst="rect">
              <a:avLst/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0"/>
            <p:cNvSpPr/>
            <p:nvPr/>
          </p:nvSpPr>
          <p:spPr>
            <a:xfrm rot="10800000">
              <a:off x="1801950" y="3593900"/>
              <a:ext cx="336900" cy="29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50"/>
          <p:cNvGrpSpPr/>
          <p:nvPr/>
        </p:nvGrpSpPr>
        <p:grpSpPr>
          <a:xfrm>
            <a:off x="3606145" y="3259975"/>
            <a:ext cx="1931657" cy="921100"/>
            <a:chOff x="1284150" y="2964400"/>
            <a:chExt cx="1372500" cy="921100"/>
          </a:xfrm>
        </p:grpSpPr>
        <p:sp>
          <p:nvSpPr>
            <p:cNvPr id="1542" name="Google Shape;1542;p50"/>
            <p:cNvSpPr/>
            <p:nvPr/>
          </p:nvSpPr>
          <p:spPr>
            <a:xfrm>
              <a:off x="1284150" y="2964400"/>
              <a:ext cx="1372500" cy="662700"/>
            </a:xfrm>
            <a:prstGeom prst="rect">
              <a:avLst/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0"/>
            <p:cNvSpPr/>
            <p:nvPr/>
          </p:nvSpPr>
          <p:spPr>
            <a:xfrm rot="10800000">
              <a:off x="1801950" y="3593900"/>
              <a:ext cx="336900" cy="29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50"/>
          <p:cNvSpPr/>
          <p:nvPr/>
        </p:nvSpPr>
        <p:spPr>
          <a:xfrm>
            <a:off x="1397856" y="1686900"/>
            <a:ext cx="1721400" cy="2109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5" name="Google Shape;1545;p50"/>
          <p:cNvGrpSpPr/>
          <p:nvPr/>
        </p:nvGrpSpPr>
        <p:grpSpPr>
          <a:xfrm>
            <a:off x="1292612" y="3259975"/>
            <a:ext cx="1931657" cy="921100"/>
            <a:chOff x="1284150" y="2964400"/>
            <a:chExt cx="1372500" cy="921100"/>
          </a:xfrm>
        </p:grpSpPr>
        <p:sp>
          <p:nvSpPr>
            <p:cNvPr id="1546" name="Google Shape;1546;p50"/>
            <p:cNvSpPr/>
            <p:nvPr/>
          </p:nvSpPr>
          <p:spPr>
            <a:xfrm>
              <a:off x="1284150" y="2964400"/>
              <a:ext cx="1372500" cy="662700"/>
            </a:xfrm>
            <a:prstGeom prst="rect">
              <a:avLst/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0"/>
            <p:cNvSpPr/>
            <p:nvPr/>
          </p:nvSpPr>
          <p:spPr>
            <a:xfrm rot="10800000">
              <a:off x="1801950" y="3593900"/>
              <a:ext cx="336900" cy="29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0"/>
          <p:cNvSpPr txBox="1"/>
          <p:nvPr/>
        </p:nvSpPr>
        <p:spPr>
          <a:xfrm>
            <a:off x="1675034" y="3429911"/>
            <a:ext cx="1167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PAQUETE 1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9" name="Google Shape;1549;p50"/>
          <p:cNvSpPr txBox="1"/>
          <p:nvPr/>
        </p:nvSpPr>
        <p:spPr>
          <a:xfrm>
            <a:off x="1528634" y="2037888"/>
            <a:ext cx="14598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Obten</a:t>
            </a:r>
            <a:r>
              <a:rPr lang="es-ES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20% de descuento en la compra de tu primer Nova chip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-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Conexion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para 5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refrigeradores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50" name="Google Shape;1550;p50"/>
          <p:cNvSpPr txBox="1"/>
          <p:nvPr/>
        </p:nvSpPr>
        <p:spPr>
          <a:xfrm>
            <a:off x="3842073" y="1932186"/>
            <a:ext cx="14598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Prueba gratis de 30 meses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Un refrigerador de muestra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Analitica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por un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mes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51" name="Google Shape;1551;p50"/>
          <p:cNvSpPr txBox="1"/>
          <p:nvPr/>
        </p:nvSpPr>
        <p:spPr>
          <a:xfrm>
            <a:off x="6155572" y="2037888"/>
            <a:ext cx="14598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Ofrecemos soluciones para proyectos grandes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Contáctanos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52" name="Google Shape;1552;p50"/>
          <p:cNvSpPr txBox="1"/>
          <p:nvPr/>
        </p:nvSpPr>
        <p:spPr>
          <a:xfrm>
            <a:off x="3988500" y="3429911"/>
            <a:ext cx="1167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MES DE PRUEBA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53" name="Google Shape;1553;p50"/>
          <p:cNvSpPr txBox="1"/>
          <p:nvPr/>
        </p:nvSpPr>
        <p:spPr>
          <a:xfrm>
            <a:off x="6301972" y="3429911"/>
            <a:ext cx="1167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COTIZACIONES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54" name="Google Shape;1554;p50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NUESTROS SERVICIOS</a:t>
            </a:r>
            <a:endParaRPr dirty="0"/>
          </a:p>
        </p:txBody>
      </p:sp>
      <p:sp>
        <p:nvSpPr>
          <p:cNvPr id="1555" name="Google Shape;1555;p50"/>
          <p:cNvSpPr/>
          <p:nvPr/>
        </p:nvSpPr>
        <p:spPr>
          <a:xfrm>
            <a:off x="4072636" y="1282935"/>
            <a:ext cx="1002571" cy="551224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7320000" algn="bl" rotWithShape="0">
              <a:srgbClr val="000000">
                <a:alpha val="43000"/>
              </a:srgbClr>
            </a:outerShdw>
          </a:effectLst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</a:rPr>
              <a:t>GRATIS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56" name="Google Shape;1556;p50"/>
          <p:cNvSpPr/>
          <p:nvPr/>
        </p:nvSpPr>
        <p:spPr>
          <a:xfrm rot="5400000">
            <a:off x="1862234" y="1328587"/>
            <a:ext cx="792600" cy="6504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7320000" algn="bl" rotWithShape="0">
              <a:srgbClr val="000000">
                <a:alpha val="4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50"/>
          <p:cNvGrpSpPr/>
          <p:nvPr/>
        </p:nvGrpSpPr>
        <p:grpSpPr>
          <a:xfrm>
            <a:off x="2029224" y="1417602"/>
            <a:ext cx="458621" cy="471488"/>
            <a:chOff x="5333597" y="2927146"/>
            <a:chExt cx="356432" cy="366432"/>
          </a:xfrm>
        </p:grpSpPr>
        <p:sp>
          <p:nvSpPr>
            <p:cNvPr id="1575" name="Google Shape;1575;p50"/>
            <p:cNvSpPr/>
            <p:nvPr/>
          </p:nvSpPr>
          <p:spPr>
            <a:xfrm>
              <a:off x="5333597" y="2927146"/>
              <a:ext cx="356432" cy="366432"/>
            </a:xfrm>
            <a:custGeom>
              <a:avLst/>
              <a:gdLst/>
              <a:ahLst/>
              <a:cxnLst/>
              <a:rect l="l" t="t" r="r" b="b"/>
              <a:pathLst>
                <a:path w="14293" h="14694" extrusionOk="0">
                  <a:moveTo>
                    <a:pt x="7149" y="8689"/>
                  </a:moveTo>
                  <a:cubicBezTo>
                    <a:pt x="8772" y="8689"/>
                    <a:pt x="10396" y="9221"/>
                    <a:pt x="11742" y="10284"/>
                  </a:cubicBezTo>
                  <a:cubicBezTo>
                    <a:pt x="12772" y="11101"/>
                    <a:pt x="13353" y="12075"/>
                    <a:pt x="13353" y="12140"/>
                  </a:cubicBezTo>
                  <a:cubicBezTo>
                    <a:pt x="13348" y="12159"/>
                    <a:pt x="13334" y="12177"/>
                    <a:pt x="13315" y="12191"/>
                  </a:cubicBezTo>
                  <a:cubicBezTo>
                    <a:pt x="12122" y="13087"/>
                    <a:pt x="12187" y="13106"/>
                    <a:pt x="12044" y="13106"/>
                  </a:cubicBezTo>
                  <a:lnTo>
                    <a:pt x="12039" y="13106"/>
                  </a:lnTo>
                  <a:cubicBezTo>
                    <a:pt x="11965" y="13106"/>
                    <a:pt x="11890" y="13073"/>
                    <a:pt x="11872" y="13027"/>
                  </a:cubicBezTo>
                  <a:cubicBezTo>
                    <a:pt x="11384" y="11848"/>
                    <a:pt x="10298" y="11008"/>
                    <a:pt x="9087" y="10590"/>
                  </a:cubicBezTo>
                  <a:cubicBezTo>
                    <a:pt x="9059" y="10581"/>
                    <a:pt x="9033" y="10576"/>
                    <a:pt x="9009" y="10576"/>
                  </a:cubicBezTo>
                  <a:cubicBezTo>
                    <a:pt x="8789" y="10576"/>
                    <a:pt x="8701" y="10920"/>
                    <a:pt x="8947" y="11003"/>
                  </a:cubicBezTo>
                  <a:cubicBezTo>
                    <a:pt x="9198" y="11087"/>
                    <a:pt x="9444" y="11193"/>
                    <a:pt x="9676" y="11314"/>
                  </a:cubicBezTo>
                  <a:cubicBezTo>
                    <a:pt x="8878" y="11704"/>
                    <a:pt x="8012" y="11899"/>
                    <a:pt x="7146" y="11899"/>
                  </a:cubicBezTo>
                  <a:cubicBezTo>
                    <a:pt x="6281" y="11899"/>
                    <a:pt x="5415" y="11704"/>
                    <a:pt x="4617" y="11314"/>
                  </a:cubicBezTo>
                  <a:cubicBezTo>
                    <a:pt x="5396" y="10903"/>
                    <a:pt x="6284" y="10708"/>
                    <a:pt x="7153" y="10708"/>
                  </a:cubicBezTo>
                  <a:cubicBezTo>
                    <a:pt x="7489" y="10708"/>
                    <a:pt x="7822" y="10737"/>
                    <a:pt x="8144" y="10794"/>
                  </a:cubicBezTo>
                  <a:cubicBezTo>
                    <a:pt x="8160" y="10797"/>
                    <a:pt x="8176" y="10798"/>
                    <a:pt x="8190" y="10798"/>
                  </a:cubicBezTo>
                  <a:cubicBezTo>
                    <a:pt x="8435" y="10798"/>
                    <a:pt x="8486" y="10416"/>
                    <a:pt x="8219" y="10372"/>
                  </a:cubicBezTo>
                  <a:cubicBezTo>
                    <a:pt x="7874" y="10310"/>
                    <a:pt x="7522" y="10280"/>
                    <a:pt x="7169" y="10280"/>
                  </a:cubicBezTo>
                  <a:cubicBezTo>
                    <a:pt x="5179" y="10280"/>
                    <a:pt x="3163" y="11244"/>
                    <a:pt x="2426" y="13018"/>
                  </a:cubicBezTo>
                  <a:cubicBezTo>
                    <a:pt x="2409" y="13060"/>
                    <a:pt x="2336" y="13091"/>
                    <a:pt x="2259" y="13091"/>
                  </a:cubicBezTo>
                  <a:cubicBezTo>
                    <a:pt x="2211" y="13091"/>
                    <a:pt x="2162" y="13079"/>
                    <a:pt x="2124" y="13050"/>
                  </a:cubicBezTo>
                  <a:cubicBezTo>
                    <a:pt x="945" y="12150"/>
                    <a:pt x="922" y="12173"/>
                    <a:pt x="954" y="12112"/>
                  </a:cubicBezTo>
                  <a:cubicBezTo>
                    <a:pt x="1316" y="11472"/>
                    <a:pt x="1864" y="10836"/>
                    <a:pt x="2560" y="10284"/>
                  </a:cubicBezTo>
                  <a:cubicBezTo>
                    <a:pt x="3904" y="9221"/>
                    <a:pt x="5526" y="8689"/>
                    <a:pt x="7149" y="8689"/>
                  </a:cubicBezTo>
                  <a:close/>
                  <a:moveTo>
                    <a:pt x="977" y="12725"/>
                  </a:moveTo>
                  <a:lnTo>
                    <a:pt x="1776" y="13333"/>
                  </a:lnTo>
                  <a:lnTo>
                    <a:pt x="1344" y="14076"/>
                  </a:lnTo>
                  <a:cubicBezTo>
                    <a:pt x="1279" y="13751"/>
                    <a:pt x="1330" y="13589"/>
                    <a:pt x="1163" y="13463"/>
                  </a:cubicBezTo>
                  <a:cubicBezTo>
                    <a:pt x="1099" y="13417"/>
                    <a:pt x="1032" y="13402"/>
                    <a:pt x="962" y="13402"/>
                  </a:cubicBezTo>
                  <a:cubicBezTo>
                    <a:pt x="850" y="13402"/>
                    <a:pt x="733" y="13441"/>
                    <a:pt x="615" y="13449"/>
                  </a:cubicBezTo>
                  <a:lnTo>
                    <a:pt x="977" y="12725"/>
                  </a:lnTo>
                  <a:close/>
                  <a:moveTo>
                    <a:pt x="13320" y="12734"/>
                  </a:moveTo>
                  <a:lnTo>
                    <a:pt x="13677" y="13449"/>
                  </a:lnTo>
                  <a:lnTo>
                    <a:pt x="13404" y="13403"/>
                  </a:lnTo>
                  <a:cubicBezTo>
                    <a:pt x="13381" y="13398"/>
                    <a:pt x="13358" y="13396"/>
                    <a:pt x="13336" y="13396"/>
                  </a:cubicBezTo>
                  <a:cubicBezTo>
                    <a:pt x="13177" y="13396"/>
                    <a:pt x="13037" y="13509"/>
                    <a:pt x="13004" y="13667"/>
                  </a:cubicBezTo>
                  <a:lnTo>
                    <a:pt x="12953" y="14076"/>
                  </a:lnTo>
                  <a:lnTo>
                    <a:pt x="12522" y="13347"/>
                  </a:lnTo>
                  <a:lnTo>
                    <a:pt x="13320" y="12734"/>
                  </a:lnTo>
                  <a:close/>
                  <a:moveTo>
                    <a:pt x="7155" y="1"/>
                  </a:moveTo>
                  <a:cubicBezTo>
                    <a:pt x="3928" y="1"/>
                    <a:pt x="982" y="2592"/>
                    <a:pt x="982" y="6171"/>
                  </a:cubicBezTo>
                  <a:cubicBezTo>
                    <a:pt x="982" y="7540"/>
                    <a:pt x="1432" y="8868"/>
                    <a:pt x="2273" y="9945"/>
                  </a:cubicBezTo>
                  <a:cubicBezTo>
                    <a:pt x="1590" y="10483"/>
                    <a:pt x="1010" y="11142"/>
                    <a:pt x="574" y="11899"/>
                  </a:cubicBezTo>
                  <a:cubicBezTo>
                    <a:pt x="476" y="12075"/>
                    <a:pt x="499" y="12294"/>
                    <a:pt x="629" y="12447"/>
                  </a:cubicBezTo>
                  <a:lnTo>
                    <a:pt x="133" y="13449"/>
                  </a:lnTo>
                  <a:cubicBezTo>
                    <a:pt x="0" y="13663"/>
                    <a:pt x="166" y="13920"/>
                    <a:pt x="418" y="13920"/>
                  </a:cubicBezTo>
                  <a:cubicBezTo>
                    <a:pt x="440" y="13920"/>
                    <a:pt x="462" y="13918"/>
                    <a:pt x="485" y="13914"/>
                  </a:cubicBezTo>
                  <a:lnTo>
                    <a:pt x="871" y="13844"/>
                  </a:lnTo>
                  <a:lnTo>
                    <a:pt x="950" y="14424"/>
                  </a:lnTo>
                  <a:cubicBezTo>
                    <a:pt x="973" y="14594"/>
                    <a:pt x="1127" y="14694"/>
                    <a:pt x="1283" y="14694"/>
                  </a:cubicBezTo>
                  <a:cubicBezTo>
                    <a:pt x="1380" y="14694"/>
                    <a:pt x="1477" y="14656"/>
                    <a:pt x="1544" y="14573"/>
                  </a:cubicBezTo>
                  <a:cubicBezTo>
                    <a:pt x="1553" y="14563"/>
                    <a:pt x="1562" y="14554"/>
                    <a:pt x="1567" y="14545"/>
                  </a:cubicBezTo>
                  <a:lnTo>
                    <a:pt x="2170" y="13519"/>
                  </a:lnTo>
                  <a:cubicBezTo>
                    <a:pt x="2199" y="13522"/>
                    <a:pt x="2227" y="13523"/>
                    <a:pt x="2254" y="13523"/>
                  </a:cubicBezTo>
                  <a:cubicBezTo>
                    <a:pt x="2536" y="13523"/>
                    <a:pt x="2740" y="13375"/>
                    <a:pt x="2820" y="13185"/>
                  </a:cubicBezTo>
                  <a:cubicBezTo>
                    <a:pt x="3089" y="12544"/>
                    <a:pt x="3563" y="11992"/>
                    <a:pt x="4180" y="11579"/>
                  </a:cubicBezTo>
                  <a:cubicBezTo>
                    <a:pt x="5104" y="12082"/>
                    <a:pt x="6124" y="12334"/>
                    <a:pt x="7144" y="12334"/>
                  </a:cubicBezTo>
                  <a:cubicBezTo>
                    <a:pt x="8164" y="12334"/>
                    <a:pt x="9184" y="12082"/>
                    <a:pt x="10108" y="11579"/>
                  </a:cubicBezTo>
                  <a:cubicBezTo>
                    <a:pt x="10735" y="12001"/>
                    <a:pt x="11208" y="12558"/>
                    <a:pt x="11473" y="13189"/>
                  </a:cubicBezTo>
                  <a:cubicBezTo>
                    <a:pt x="11563" y="13411"/>
                    <a:pt x="11795" y="13535"/>
                    <a:pt x="12033" y="13535"/>
                  </a:cubicBezTo>
                  <a:cubicBezTo>
                    <a:pt x="12065" y="13535"/>
                    <a:pt x="12096" y="13533"/>
                    <a:pt x="12127" y="13528"/>
                  </a:cubicBezTo>
                  <a:cubicBezTo>
                    <a:pt x="12758" y="14596"/>
                    <a:pt x="12721" y="14545"/>
                    <a:pt x="12744" y="14573"/>
                  </a:cubicBezTo>
                  <a:cubicBezTo>
                    <a:pt x="12813" y="14656"/>
                    <a:pt x="12911" y="14694"/>
                    <a:pt x="13007" y="14694"/>
                  </a:cubicBezTo>
                  <a:cubicBezTo>
                    <a:pt x="13163" y="14694"/>
                    <a:pt x="13316" y="14594"/>
                    <a:pt x="13339" y="14424"/>
                  </a:cubicBezTo>
                  <a:lnTo>
                    <a:pt x="13418" y="13844"/>
                  </a:lnTo>
                  <a:lnTo>
                    <a:pt x="13807" y="13914"/>
                  </a:lnTo>
                  <a:cubicBezTo>
                    <a:pt x="13830" y="13918"/>
                    <a:pt x="13853" y="13920"/>
                    <a:pt x="13875" y="13920"/>
                  </a:cubicBezTo>
                  <a:cubicBezTo>
                    <a:pt x="14126" y="13920"/>
                    <a:pt x="14293" y="13663"/>
                    <a:pt x="14160" y="13449"/>
                  </a:cubicBezTo>
                  <a:lnTo>
                    <a:pt x="13664" y="12451"/>
                  </a:lnTo>
                  <a:cubicBezTo>
                    <a:pt x="13664" y="12447"/>
                    <a:pt x="13886" y="12201"/>
                    <a:pt x="13719" y="11904"/>
                  </a:cubicBezTo>
                  <a:cubicBezTo>
                    <a:pt x="13283" y="11152"/>
                    <a:pt x="12703" y="10488"/>
                    <a:pt x="12016" y="9949"/>
                  </a:cubicBezTo>
                  <a:cubicBezTo>
                    <a:pt x="14151" y="7192"/>
                    <a:pt x="13580" y="3219"/>
                    <a:pt x="10753" y="1176"/>
                  </a:cubicBezTo>
                  <a:cubicBezTo>
                    <a:pt x="10706" y="1134"/>
                    <a:pt x="10656" y="1117"/>
                    <a:pt x="10609" y="1117"/>
                  </a:cubicBezTo>
                  <a:cubicBezTo>
                    <a:pt x="10423" y="1117"/>
                    <a:pt x="10283" y="1395"/>
                    <a:pt x="10498" y="1525"/>
                  </a:cubicBezTo>
                  <a:cubicBezTo>
                    <a:pt x="13130" y="3423"/>
                    <a:pt x="13659" y="7127"/>
                    <a:pt x="11668" y="9685"/>
                  </a:cubicBezTo>
                  <a:cubicBezTo>
                    <a:pt x="10312" y="8731"/>
                    <a:pt x="8729" y="8254"/>
                    <a:pt x="7146" y="8254"/>
                  </a:cubicBezTo>
                  <a:cubicBezTo>
                    <a:pt x="5562" y="8254"/>
                    <a:pt x="3978" y="8731"/>
                    <a:pt x="2621" y="9685"/>
                  </a:cubicBezTo>
                  <a:cubicBezTo>
                    <a:pt x="1836" y="8682"/>
                    <a:pt x="1414" y="7443"/>
                    <a:pt x="1418" y="6171"/>
                  </a:cubicBezTo>
                  <a:cubicBezTo>
                    <a:pt x="1418" y="2843"/>
                    <a:pt x="4159" y="437"/>
                    <a:pt x="7158" y="437"/>
                  </a:cubicBezTo>
                  <a:cubicBezTo>
                    <a:pt x="8033" y="437"/>
                    <a:pt x="8930" y="642"/>
                    <a:pt x="9788" y="1088"/>
                  </a:cubicBezTo>
                  <a:cubicBezTo>
                    <a:pt x="9825" y="1107"/>
                    <a:pt x="9860" y="1115"/>
                    <a:pt x="9894" y="1115"/>
                  </a:cubicBezTo>
                  <a:cubicBezTo>
                    <a:pt x="10095" y="1115"/>
                    <a:pt x="10210" y="818"/>
                    <a:pt x="9987" y="703"/>
                  </a:cubicBezTo>
                  <a:cubicBezTo>
                    <a:pt x="9063" y="222"/>
                    <a:pt x="8097" y="1"/>
                    <a:pt x="7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5504843" y="3014004"/>
              <a:ext cx="44838" cy="93665"/>
            </a:xfrm>
            <a:custGeom>
              <a:avLst/>
              <a:gdLst/>
              <a:ahLst/>
              <a:cxnLst/>
              <a:rect l="l" t="t" r="r" b="b"/>
              <a:pathLst>
                <a:path w="1798" h="3756" extrusionOk="0">
                  <a:moveTo>
                    <a:pt x="892" y="432"/>
                  </a:moveTo>
                  <a:cubicBezTo>
                    <a:pt x="1115" y="432"/>
                    <a:pt x="1361" y="492"/>
                    <a:pt x="1361" y="966"/>
                  </a:cubicBezTo>
                  <a:lnTo>
                    <a:pt x="1361" y="2785"/>
                  </a:lnTo>
                  <a:cubicBezTo>
                    <a:pt x="1361" y="3259"/>
                    <a:pt x="1110" y="3324"/>
                    <a:pt x="892" y="3324"/>
                  </a:cubicBezTo>
                  <a:cubicBezTo>
                    <a:pt x="655" y="3324"/>
                    <a:pt x="428" y="3259"/>
                    <a:pt x="428" y="2785"/>
                  </a:cubicBezTo>
                  <a:lnTo>
                    <a:pt x="428" y="966"/>
                  </a:lnTo>
                  <a:cubicBezTo>
                    <a:pt x="428" y="497"/>
                    <a:pt x="651" y="432"/>
                    <a:pt x="892" y="432"/>
                  </a:cubicBezTo>
                  <a:close/>
                  <a:moveTo>
                    <a:pt x="892" y="0"/>
                  </a:moveTo>
                  <a:cubicBezTo>
                    <a:pt x="330" y="0"/>
                    <a:pt x="1" y="349"/>
                    <a:pt x="1" y="966"/>
                  </a:cubicBezTo>
                  <a:lnTo>
                    <a:pt x="1" y="2785"/>
                  </a:lnTo>
                  <a:cubicBezTo>
                    <a:pt x="1" y="3403"/>
                    <a:pt x="326" y="3756"/>
                    <a:pt x="892" y="3756"/>
                  </a:cubicBezTo>
                  <a:cubicBezTo>
                    <a:pt x="1463" y="3756"/>
                    <a:pt x="1797" y="3394"/>
                    <a:pt x="1797" y="2785"/>
                  </a:cubicBezTo>
                  <a:lnTo>
                    <a:pt x="1797" y="966"/>
                  </a:lnTo>
                  <a:cubicBezTo>
                    <a:pt x="1797" y="362"/>
                    <a:pt x="1458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5483671" y="2995375"/>
              <a:ext cx="87182" cy="130822"/>
            </a:xfrm>
            <a:custGeom>
              <a:avLst/>
              <a:gdLst/>
              <a:ahLst/>
              <a:cxnLst/>
              <a:rect l="l" t="t" r="r" b="b"/>
              <a:pathLst>
                <a:path w="3496" h="5246" extrusionOk="0">
                  <a:moveTo>
                    <a:pt x="1741" y="436"/>
                  </a:moveTo>
                  <a:cubicBezTo>
                    <a:pt x="2614" y="436"/>
                    <a:pt x="3059" y="863"/>
                    <a:pt x="3059" y="1713"/>
                  </a:cubicBezTo>
                  <a:lnTo>
                    <a:pt x="3059" y="3532"/>
                  </a:lnTo>
                  <a:cubicBezTo>
                    <a:pt x="3059" y="4382"/>
                    <a:pt x="2618" y="4809"/>
                    <a:pt x="1741" y="4809"/>
                  </a:cubicBezTo>
                  <a:cubicBezTo>
                    <a:pt x="868" y="4809"/>
                    <a:pt x="432" y="4382"/>
                    <a:pt x="432" y="3532"/>
                  </a:cubicBezTo>
                  <a:lnTo>
                    <a:pt x="432" y="1713"/>
                  </a:lnTo>
                  <a:cubicBezTo>
                    <a:pt x="432" y="863"/>
                    <a:pt x="873" y="436"/>
                    <a:pt x="1741" y="436"/>
                  </a:cubicBezTo>
                  <a:close/>
                  <a:moveTo>
                    <a:pt x="1741" y="0"/>
                  </a:moveTo>
                  <a:cubicBezTo>
                    <a:pt x="632" y="0"/>
                    <a:pt x="0" y="622"/>
                    <a:pt x="0" y="1713"/>
                  </a:cubicBezTo>
                  <a:lnTo>
                    <a:pt x="0" y="3532"/>
                  </a:lnTo>
                  <a:cubicBezTo>
                    <a:pt x="0" y="4623"/>
                    <a:pt x="636" y="5245"/>
                    <a:pt x="1741" y="5245"/>
                  </a:cubicBezTo>
                  <a:cubicBezTo>
                    <a:pt x="2851" y="5245"/>
                    <a:pt x="3496" y="4623"/>
                    <a:pt x="3496" y="3532"/>
                  </a:cubicBezTo>
                  <a:lnTo>
                    <a:pt x="3496" y="1713"/>
                  </a:lnTo>
                  <a:cubicBezTo>
                    <a:pt x="3496" y="627"/>
                    <a:pt x="2855" y="0"/>
                    <a:pt x="1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5392923" y="2995425"/>
              <a:ext cx="84763" cy="129850"/>
            </a:xfrm>
            <a:custGeom>
              <a:avLst/>
              <a:gdLst/>
              <a:ahLst/>
              <a:cxnLst/>
              <a:rect l="l" t="t" r="r" b="b"/>
              <a:pathLst>
                <a:path w="3399" h="5207" extrusionOk="0">
                  <a:moveTo>
                    <a:pt x="1694" y="0"/>
                  </a:moveTo>
                  <a:cubicBezTo>
                    <a:pt x="1304" y="0"/>
                    <a:pt x="913" y="118"/>
                    <a:pt x="599" y="369"/>
                  </a:cubicBezTo>
                  <a:cubicBezTo>
                    <a:pt x="274" y="620"/>
                    <a:pt x="84" y="1010"/>
                    <a:pt x="88" y="1418"/>
                  </a:cubicBezTo>
                  <a:cubicBezTo>
                    <a:pt x="88" y="1846"/>
                    <a:pt x="307" y="2092"/>
                    <a:pt x="687" y="2092"/>
                  </a:cubicBezTo>
                  <a:cubicBezTo>
                    <a:pt x="1119" y="2092"/>
                    <a:pt x="1346" y="1818"/>
                    <a:pt x="1346" y="1562"/>
                  </a:cubicBezTo>
                  <a:cubicBezTo>
                    <a:pt x="1346" y="1474"/>
                    <a:pt x="1346" y="1205"/>
                    <a:pt x="1713" y="1205"/>
                  </a:cubicBezTo>
                  <a:cubicBezTo>
                    <a:pt x="2075" y="1205"/>
                    <a:pt x="2103" y="1507"/>
                    <a:pt x="2103" y="1567"/>
                  </a:cubicBezTo>
                  <a:cubicBezTo>
                    <a:pt x="2103" y="1716"/>
                    <a:pt x="2019" y="1869"/>
                    <a:pt x="1838" y="2050"/>
                  </a:cubicBezTo>
                  <a:cubicBezTo>
                    <a:pt x="1682" y="2207"/>
                    <a:pt x="1826" y="2423"/>
                    <a:pt x="1994" y="2423"/>
                  </a:cubicBezTo>
                  <a:cubicBezTo>
                    <a:pt x="2044" y="2423"/>
                    <a:pt x="2097" y="2404"/>
                    <a:pt x="2145" y="2356"/>
                  </a:cubicBezTo>
                  <a:cubicBezTo>
                    <a:pt x="2409" y="2092"/>
                    <a:pt x="2535" y="1836"/>
                    <a:pt x="2535" y="1567"/>
                  </a:cubicBezTo>
                  <a:cubicBezTo>
                    <a:pt x="2535" y="1044"/>
                    <a:pt x="2114" y="767"/>
                    <a:pt x="1701" y="767"/>
                  </a:cubicBezTo>
                  <a:cubicBezTo>
                    <a:pt x="1304" y="767"/>
                    <a:pt x="915" y="1023"/>
                    <a:pt x="915" y="1562"/>
                  </a:cubicBezTo>
                  <a:cubicBezTo>
                    <a:pt x="915" y="1590"/>
                    <a:pt x="845" y="1660"/>
                    <a:pt x="687" y="1660"/>
                  </a:cubicBezTo>
                  <a:cubicBezTo>
                    <a:pt x="594" y="1660"/>
                    <a:pt x="520" y="1660"/>
                    <a:pt x="520" y="1418"/>
                  </a:cubicBezTo>
                  <a:cubicBezTo>
                    <a:pt x="520" y="783"/>
                    <a:pt x="1133" y="434"/>
                    <a:pt x="1708" y="434"/>
                  </a:cubicBezTo>
                  <a:cubicBezTo>
                    <a:pt x="2326" y="434"/>
                    <a:pt x="2952" y="815"/>
                    <a:pt x="2952" y="1544"/>
                  </a:cubicBezTo>
                  <a:cubicBezTo>
                    <a:pt x="2952" y="2259"/>
                    <a:pt x="2303" y="2709"/>
                    <a:pt x="1732" y="3108"/>
                  </a:cubicBezTo>
                  <a:cubicBezTo>
                    <a:pt x="1277" y="3424"/>
                    <a:pt x="882" y="3698"/>
                    <a:pt x="882" y="4087"/>
                  </a:cubicBezTo>
                  <a:lnTo>
                    <a:pt x="882" y="4245"/>
                  </a:lnTo>
                  <a:cubicBezTo>
                    <a:pt x="882" y="4366"/>
                    <a:pt x="980" y="4463"/>
                    <a:pt x="1100" y="4463"/>
                  </a:cubicBezTo>
                  <a:lnTo>
                    <a:pt x="2906" y="4463"/>
                  </a:lnTo>
                  <a:cubicBezTo>
                    <a:pt x="2948" y="4501"/>
                    <a:pt x="2966" y="4556"/>
                    <a:pt x="2966" y="4612"/>
                  </a:cubicBezTo>
                  <a:cubicBezTo>
                    <a:pt x="2966" y="4672"/>
                    <a:pt x="2943" y="4728"/>
                    <a:pt x="2906" y="4774"/>
                  </a:cubicBezTo>
                  <a:lnTo>
                    <a:pt x="590" y="4774"/>
                  </a:lnTo>
                  <a:cubicBezTo>
                    <a:pt x="534" y="4770"/>
                    <a:pt x="478" y="4751"/>
                    <a:pt x="437" y="4714"/>
                  </a:cubicBezTo>
                  <a:lnTo>
                    <a:pt x="437" y="4087"/>
                  </a:lnTo>
                  <a:cubicBezTo>
                    <a:pt x="432" y="3656"/>
                    <a:pt x="947" y="3280"/>
                    <a:pt x="1444" y="2918"/>
                  </a:cubicBezTo>
                  <a:cubicBezTo>
                    <a:pt x="1652" y="2787"/>
                    <a:pt x="1514" y="2514"/>
                    <a:pt x="1329" y="2514"/>
                  </a:cubicBezTo>
                  <a:cubicBezTo>
                    <a:pt x="1284" y="2514"/>
                    <a:pt x="1235" y="2530"/>
                    <a:pt x="1189" y="2570"/>
                  </a:cubicBezTo>
                  <a:cubicBezTo>
                    <a:pt x="632" y="2978"/>
                    <a:pt x="0" y="3438"/>
                    <a:pt x="0" y="4087"/>
                  </a:cubicBezTo>
                  <a:lnTo>
                    <a:pt x="0" y="4719"/>
                  </a:lnTo>
                  <a:cubicBezTo>
                    <a:pt x="0" y="5034"/>
                    <a:pt x="348" y="5206"/>
                    <a:pt x="590" y="5206"/>
                  </a:cubicBezTo>
                  <a:lnTo>
                    <a:pt x="2911" y="5206"/>
                  </a:lnTo>
                  <a:cubicBezTo>
                    <a:pt x="3175" y="5206"/>
                    <a:pt x="3398" y="4932"/>
                    <a:pt x="3398" y="4607"/>
                  </a:cubicBezTo>
                  <a:cubicBezTo>
                    <a:pt x="3398" y="4287"/>
                    <a:pt x="3180" y="4027"/>
                    <a:pt x="2911" y="4027"/>
                  </a:cubicBezTo>
                  <a:lnTo>
                    <a:pt x="1328" y="4027"/>
                  </a:lnTo>
                  <a:cubicBezTo>
                    <a:pt x="1393" y="3869"/>
                    <a:pt x="1704" y="3656"/>
                    <a:pt x="1978" y="3465"/>
                  </a:cubicBezTo>
                  <a:cubicBezTo>
                    <a:pt x="2604" y="3029"/>
                    <a:pt x="3384" y="2491"/>
                    <a:pt x="3384" y="1544"/>
                  </a:cubicBezTo>
                  <a:cubicBezTo>
                    <a:pt x="3384" y="564"/>
                    <a:pt x="2544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5574069" y="3061335"/>
              <a:ext cx="28977" cy="39750"/>
            </a:xfrm>
            <a:custGeom>
              <a:avLst/>
              <a:gdLst/>
              <a:ahLst/>
              <a:cxnLst/>
              <a:rect l="l" t="t" r="r" b="b"/>
              <a:pathLst>
                <a:path w="1162" h="1594" extrusionOk="0">
                  <a:moveTo>
                    <a:pt x="581" y="340"/>
                  </a:moveTo>
                  <a:cubicBezTo>
                    <a:pt x="702" y="340"/>
                    <a:pt x="771" y="395"/>
                    <a:pt x="771" y="525"/>
                  </a:cubicBezTo>
                  <a:lnTo>
                    <a:pt x="771" y="1073"/>
                  </a:lnTo>
                  <a:cubicBezTo>
                    <a:pt x="771" y="1198"/>
                    <a:pt x="702" y="1259"/>
                    <a:pt x="581" y="1259"/>
                  </a:cubicBezTo>
                  <a:cubicBezTo>
                    <a:pt x="460" y="1259"/>
                    <a:pt x="391" y="1198"/>
                    <a:pt x="391" y="1073"/>
                  </a:cubicBezTo>
                  <a:lnTo>
                    <a:pt x="391" y="525"/>
                  </a:lnTo>
                  <a:cubicBezTo>
                    <a:pt x="391" y="395"/>
                    <a:pt x="460" y="340"/>
                    <a:pt x="581" y="340"/>
                  </a:cubicBezTo>
                  <a:close/>
                  <a:moveTo>
                    <a:pt x="581" y="1"/>
                  </a:moveTo>
                  <a:cubicBezTo>
                    <a:pt x="251" y="1"/>
                    <a:pt x="1" y="140"/>
                    <a:pt x="1" y="525"/>
                  </a:cubicBezTo>
                  <a:lnTo>
                    <a:pt x="1" y="1073"/>
                  </a:lnTo>
                  <a:cubicBezTo>
                    <a:pt x="1" y="1454"/>
                    <a:pt x="251" y="1593"/>
                    <a:pt x="581" y="1593"/>
                  </a:cubicBezTo>
                  <a:cubicBezTo>
                    <a:pt x="911" y="1593"/>
                    <a:pt x="1161" y="1458"/>
                    <a:pt x="1161" y="1073"/>
                  </a:cubicBezTo>
                  <a:lnTo>
                    <a:pt x="1161" y="525"/>
                  </a:lnTo>
                  <a:cubicBezTo>
                    <a:pt x="1161" y="140"/>
                    <a:pt x="906" y="1"/>
                    <a:pt x="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5587610" y="3057420"/>
              <a:ext cx="45187" cy="78728"/>
            </a:xfrm>
            <a:custGeom>
              <a:avLst/>
              <a:gdLst/>
              <a:ahLst/>
              <a:cxnLst/>
              <a:rect l="l" t="t" r="r" b="b"/>
              <a:pathLst>
                <a:path w="1812" h="3157" extrusionOk="0">
                  <a:moveTo>
                    <a:pt x="1584" y="0"/>
                  </a:moveTo>
                  <a:cubicBezTo>
                    <a:pt x="1514" y="0"/>
                    <a:pt x="1454" y="37"/>
                    <a:pt x="1421" y="98"/>
                  </a:cubicBezTo>
                  <a:cubicBezTo>
                    <a:pt x="1" y="3031"/>
                    <a:pt x="47" y="2892"/>
                    <a:pt x="47" y="2952"/>
                  </a:cubicBezTo>
                  <a:cubicBezTo>
                    <a:pt x="52" y="3068"/>
                    <a:pt x="149" y="3156"/>
                    <a:pt x="265" y="3156"/>
                  </a:cubicBezTo>
                  <a:cubicBezTo>
                    <a:pt x="269" y="3157"/>
                    <a:pt x="273" y="3157"/>
                    <a:pt x="277" y="3157"/>
                  </a:cubicBezTo>
                  <a:cubicBezTo>
                    <a:pt x="343" y="3157"/>
                    <a:pt x="406" y="3120"/>
                    <a:pt x="437" y="3059"/>
                  </a:cubicBezTo>
                  <a:lnTo>
                    <a:pt x="1797" y="279"/>
                  </a:lnTo>
                  <a:cubicBezTo>
                    <a:pt x="1806" y="255"/>
                    <a:pt x="1811" y="232"/>
                    <a:pt x="1811" y="209"/>
                  </a:cubicBezTo>
                  <a:cubicBezTo>
                    <a:pt x="1802" y="88"/>
                    <a:pt x="1704" y="0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5618283" y="3092357"/>
              <a:ext cx="28977" cy="39750"/>
            </a:xfrm>
            <a:custGeom>
              <a:avLst/>
              <a:gdLst/>
              <a:ahLst/>
              <a:cxnLst/>
              <a:rect l="l" t="t" r="r" b="b"/>
              <a:pathLst>
                <a:path w="1162" h="1594" extrusionOk="0">
                  <a:moveTo>
                    <a:pt x="581" y="335"/>
                  </a:moveTo>
                  <a:cubicBezTo>
                    <a:pt x="697" y="335"/>
                    <a:pt x="771" y="395"/>
                    <a:pt x="771" y="521"/>
                  </a:cubicBezTo>
                  <a:lnTo>
                    <a:pt x="771" y="1069"/>
                  </a:lnTo>
                  <a:cubicBezTo>
                    <a:pt x="771" y="1198"/>
                    <a:pt x="697" y="1254"/>
                    <a:pt x="581" y="1254"/>
                  </a:cubicBezTo>
                  <a:cubicBezTo>
                    <a:pt x="460" y="1254"/>
                    <a:pt x="391" y="1198"/>
                    <a:pt x="391" y="1069"/>
                  </a:cubicBezTo>
                  <a:lnTo>
                    <a:pt x="391" y="521"/>
                  </a:lnTo>
                  <a:cubicBezTo>
                    <a:pt x="391" y="395"/>
                    <a:pt x="460" y="335"/>
                    <a:pt x="581" y="335"/>
                  </a:cubicBezTo>
                  <a:close/>
                  <a:moveTo>
                    <a:pt x="581" y="1"/>
                  </a:moveTo>
                  <a:cubicBezTo>
                    <a:pt x="256" y="1"/>
                    <a:pt x="1" y="140"/>
                    <a:pt x="1" y="521"/>
                  </a:cubicBezTo>
                  <a:lnTo>
                    <a:pt x="1" y="1069"/>
                  </a:lnTo>
                  <a:cubicBezTo>
                    <a:pt x="1" y="1449"/>
                    <a:pt x="252" y="1593"/>
                    <a:pt x="581" y="1593"/>
                  </a:cubicBezTo>
                  <a:cubicBezTo>
                    <a:pt x="911" y="1593"/>
                    <a:pt x="1161" y="1454"/>
                    <a:pt x="1161" y="1069"/>
                  </a:cubicBezTo>
                  <a:lnTo>
                    <a:pt x="1161" y="521"/>
                  </a:lnTo>
                  <a:cubicBezTo>
                    <a:pt x="1161" y="140"/>
                    <a:pt x="906" y="1"/>
                    <a:pt x="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50"/>
          <p:cNvGrpSpPr/>
          <p:nvPr/>
        </p:nvGrpSpPr>
        <p:grpSpPr>
          <a:xfrm>
            <a:off x="1436375" y="4372325"/>
            <a:ext cx="6271250" cy="120300"/>
            <a:chOff x="1436375" y="4372325"/>
            <a:chExt cx="6271250" cy="120300"/>
          </a:xfrm>
        </p:grpSpPr>
        <p:sp>
          <p:nvSpPr>
            <p:cNvPr id="1583" name="Google Shape;1583;p50"/>
            <p:cNvSpPr/>
            <p:nvPr/>
          </p:nvSpPr>
          <p:spPr>
            <a:xfrm>
              <a:off x="2198375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4511850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6825325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6" name="Google Shape;1586;p50"/>
            <p:cNvCxnSpPr>
              <a:stCxn id="1583" idx="2"/>
            </p:cNvCxnSpPr>
            <p:nvPr/>
          </p:nvCxnSpPr>
          <p:spPr>
            <a:xfrm rot="10800000">
              <a:off x="1436375" y="4432475"/>
              <a:ext cx="762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50"/>
            <p:cNvCxnSpPr>
              <a:endCxn id="1584" idx="2"/>
            </p:cNvCxnSpPr>
            <p:nvPr/>
          </p:nvCxnSpPr>
          <p:spPr>
            <a:xfrm>
              <a:off x="2318550" y="4432475"/>
              <a:ext cx="2193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8" name="Google Shape;1588;p50"/>
            <p:cNvCxnSpPr>
              <a:stCxn id="1584" idx="6"/>
              <a:endCxn id="1585" idx="2"/>
            </p:cNvCxnSpPr>
            <p:nvPr/>
          </p:nvCxnSpPr>
          <p:spPr>
            <a:xfrm>
              <a:off x="4632150" y="4432475"/>
              <a:ext cx="2193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50"/>
            <p:cNvCxnSpPr/>
            <p:nvPr/>
          </p:nvCxnSpPr>
          <p:spPr>
            <a:xfrm rot="10800000">
              <a:off x="6945625" y="4432475"/>
              <a:ext cx="762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90" name="Google Shape;1590;p50"/>
          <p:cNvGrpSpPr/>
          <p:nvPr/>
        </p:nvGrpSpPr>
        <p:grpSpPr>
          <a:xfrm>
            <a:off x="3778454" y="4836441"/>
            <a:ext cx="1587098" cy="38299"/>
            <a:chOff x="834898" y="4444541"/>
            <a:chExt cx="1587098" cy="38299"/>
          </a:xfrm>
        </p:grpSpPr>
        <p:sp>
          <p:nvSpPr>
            <p:cNvPr id="1591" name="Google Shape;1591;p50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8E2DF5-95D8-FE49-85EF-67F882560240}"/>
              </a:ext>
            </a:extLst>
          </p:cNvPr>
          <p:cNvSpPr txBox="1"/>
          <p:nvPr/>
        </p:nvSpPr>
        <p:spPr>
          <a:xfrm>
            <a:off x="8553281" y="13513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9" name="Google Shape;1555;p50">
            <a:extLst>
              <a:ext uri="{FF2B5EF4-FFF2-40B4-BE49-F238E27FC236}">
                <a16:creationId xmlns:a16="http://schemas.microsoft.com/office/drawing/2014/main" id="{A9E20375-FC4D-4C4B-8D3C-C351A398806C}"/>
              </a:ext>
            </a:extLst>
          </p:cNvPr>
          <p:cNvSpPr/>
          <p:nvPr/>
        </p:nvSpPr>
        <p:spPr>
          <a:xfrm>
            <a:off x="6384163" y="1315663"/>
            <a:ext cx="1002571" cy="551224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7320000" algn="bl" rotWithShape="0">
              <a:srgbClr val="000000">
                <a:alpha val="43000"/>
              </a:srgbClr>
            </a:outerShdw>
          </a:effectLst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</a:rPr>
              <a:t>NOVA PRO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3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2" name="Google Shape;1702;p55"/>
          <p:cNvGrpSpPr/>
          <p:nvPr/>
        </p:nvGrpSpPr>
        <p:grpSpPr>
          <a:xfrm>
            <a:off x="5555772" y="672641"/>
            <a:ext cx="1227793" cy="1227969"/>
            <a:chOff x="4810900" y="3749900"/>
            <a:chExt cx="699000" cy="699100"/>
          </a:xfrm>
        </p:grpSpPr>
        <p:sp>
          <p:nvSpPr>
            <p:cNvPr id="1703" name="Google Shape;1703;p55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5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5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5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5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5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5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5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5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5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5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5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5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5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5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5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5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5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55"/>
          <p:cNvSpPr/>
          <p:nvPr/>
        </p:nvSpPr>
        <p:spPr>
          <a:xfrm>
            <a:off x="1617150" y="2913390"/>
            <a:ext cx="2610336" cy="1259221"/>
          </a:xfrm>
          <a:custGeom>
            <a:avLst/>
            <a:gdLst/>
            <a:ahLst/>
            <a:cxnLst/>
            <a:rect l="l" t="t" r="r" b="b"/>
            <a:pathLst>
              <a:path w="67407" h="32517" extrusionOk="0">
                <a:moveTo>
                  <a:pt x="51014" y="1"/>
                </a:moveTo>
                <a:cubicBezTo>
                  <a:pt x="49989" y="1"/>
                  <a:pt x="48966" y="101"/>
                  <a:pt x="47965" y="307"/>
                </a:cubicBezTo>
                <a:cubicBezTo>
                  <a:pt x="44368" y="1047"/>
                  <a:pt x="41609" y="2901"/>
                  <a:pt x="38734" y="5113"/>
                </a:cubicBezTo>
                <a:cubicBezTo>
                  <a:pt x="35907" y="7292"/>
                  <a:pt x="32974" y="8947"/>
                  <a:pt x="29392" y="9456"/>
                </a:cubicBezTo>
                <a:cubicBezTo>
                  <a:pt x="28753" y="9547"/>
                  <a:pt x="28129" y="9587"/>
                  <a:pt x="27516" y="9587"/>
                </a:cubicBezTo>
                <a:cubicBezTo>
                  <a:pt x="24985" y="9587"/>
                  <a:pt x="22630" y="8908"/>
                  <a:pt x="20078" y="8323"/>
                </a:cubicBezTo>
                <a:cubicBezTo>
                  <a:pt x="18199" y="7891"/>
                  <a:pt x="16505" y="7695"/>
                  <a:pt x="14986" y="7695"/>
                </a:cubicBezTo>
                <a:cubicBezTo>
                  <a:pt x="0" y="7695"/>
                  <a:pt x="2133" y="26842"/>
                  <a:pt x="12745" y="27739"/>
                </a:cubicBezTo>
                <a:cubicBezTo>
                  <a:pt x="12921" y="27754"/>
                  <a:pt x="13096" y="27761"/>
                  <a:pt x="13270" y="27761"/>
                </a:cubicBezTo>
                <a:cubicBezTo>
                  <a:pt x="16272" y="27761"/>
                  <a:pt x="18896" y="25646"/>
                  <a:pt x="21719" y="24689"/>
                </a:cubicBezTo>
                <a:cubicBezTo>
                  <a:pt x="23363" y="24134"/>
                  <a:pt x="25095" y="23872"/>
                  <a:pt x="26828" y="23872"/>
                </a:cubicBezTo>
                <a:cubicBezTo>
                  <a:pt x="28069" y="23872"/>
                  <a:pt x="29312" y="24006"/>
                  <a:pt x="30525" y="24263"/>
                </a:cubicBezTo>
                <a:cubicBezTo>
                  <a:pt x="34063" y="25014"/>
                  <a:pt x="36812" y="27154"/>
                  <a:pt x="39741" y="29138"/>
                </a:cubicBezTo>
                <a:cubicBezTo>
                  <a:pt x="42418" y="30954"/>
                  <a:pt x="45168" y="32241"/>
                  <a:pt x="48450" y="32473"/>
                </a:cubicBezTo>
                <a:cubicBezTo>
                  <a:pt x="48852" y="32502"/>
                  <a:pt x="49255" y="32516"/>
                  <a:pt x="49658" y="32516"/>
                </a:cubicBezTo>
                <a:cubicBezTo>
                  <a:pt x="55454" y="32516"/>
                  <a:pt x="61213" y="29581"/>
                  <a:pt x="64192" y="24524"/>
                </a:cubicBezTo>
                <a:cubicBezTo>
                  <a:pt x="67391" y="19104"/>
                  <a:pt x="67407" y="12108"/>
                  <a:pt x="63989" y="6784"/>
                </a:cubicBezTo>
                <a:cubicBezTo>
                  <a:pt x="61218" y="2463"/>
                  <a:pt x="56088" y="1"/>
                  <a:pt x="51014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2" name="Google Shape;1722;p55"/>
          <p:cNvGrpSpPr/>
          <p:nvPr/>
        </p:nvGrpSpPr>
        <p:grpSpPr>
          <a:xfrm>
            <a:off x="391379" y="4444541"/>
            <a:ext cx="1587098" cy="344234"/>
            <a:chOff x="834898" y="4444541"/>
            <a:chExt cx="1587098" cy="344234"/>
          </a:xfrm>
        </p:grpSpPr>
        <p:sp>
          <p:nvSpPr>
            <p:cNvPr id="1723" name="Google Shape;1723;p55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5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5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5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5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5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5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5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5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5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5"/>
            <p:cNvSpPr/>
            <p:nvPr/>
          </p:nvSpPr>
          <p:spPr>
            <a:xfrm>
              <a:off x="834898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5"/>
            <p:cNvSpPr/>
            <p:nvPr/>
          </p:nvSpPr>
          <p:spPr>
            <a:xfrm>
              <a:off x="100699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5"/>
            <p:cNvSpPr/>
            <p:nvPr/>
          </p:nvSpPr>
          <p:spPr>
            <a:xfrm>
              <a:off x="1179093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5"/>
            <p:cNvSpPr/>
            <p:nvPr/>
          </p:nvSpPr>
          <p:spPr>
            <a:xfrm>
              <a:off x="1351190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5"/>
            <p:cNvSpPr/>
            <p:nvPr/>
          </p:nvSpPr>
          <p:spPr>
            <a:xfrm>
              <a:off x="152328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5"/>
            <p:cNvSpPr/>
            <p:nvPr/>
          </p:nvSpPr>
          <p:spPr>
            <a:xfrm>
              <a:off x="169534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5"/>
            <p:cNvSpPr/>
            <p:nvPr/>
          </p:nvSpPr>
          <p:spPr>
            <a:xfrm>
              <a:off x="1867444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5"/>
            <p:cNvSpPr/>
            <p:nvPr/>
          </p:nvSpPr>
          <p:spPr>
            <a:xfrm>
              <a:off x="2039541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5"/>
            <p:cNvSpPr/>
            <p:nvPr/>
          </p:nvSpPr>
          <p:spPr>
            <a:xfrm>
              <a:off x="221163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5"/>
            <p:cNvSpPr/>
            <p:nvPr/>
          </p:nvSpPr>
          <p:spPr>
            <a:xfrm>
              <a:off x="2383736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5"/>
            <p:cNvSpPr/>
            <p:nvPr/>
          </p:nvSpPr>
          <p:spPr>
            <a:xfrm>
              <a:off x="834898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5"/>
            <p:cNvSpPr/>
            <p:nvPr/>
          </p:nvSpPr>
          <p:spPr>
            <a:xfrm>
              <a:off x="100699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5"/>
            <p:cNvSpPr/>
            <p:nvPr/>
          </p:nvSpPr>
          <p:spPr>
            <a:xfrm>
              <a:off x="1179093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5"/>
            <p:cNvSpPr/>
            <p:nvPr/>
          </p:nvSpPr>
          <p:spPr>
            <a:xfrm>
              <a:off x="1351190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9" y="989"/>
                    <a:pt x="988" y="765"/>
                    <a:pt x="988" y="495"/>
                  </a:cubicBezTo>
                  <a:cubicBezTo>
                    <a:pt x="988" y="218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5"/>
            <p:cNvSpPr/>
            <p:nvPr/>
          </p:nvSpPr>
          <p:spPr>
            <a:xfrm>
              <a:off x="152328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5"/>
            <p:cNvSpPr/>
            <p:nvPr/>
          </p:nvSpPr>
          <p:spPr>
            <a:xfrm>
              <a:off x="169534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5"/>
            <p:cNvSpPr/>
            <p:nvPr/>
          </p:nvSpPr>
          <p:spPr>
            <a:xfrm>
              <a:off x="1867444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5"/>
            <p:cNvSpPr/>
            <p:nvPr/>
          </p:nvSpPr>
          <p:spPr>
            <a:xfrm>
              <a:off x="2039541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18"/>
                    <a:pt x="1" y="495"/>
                  </a:cubicBezTo>
                  <a:cubicBezTo>
                    <a:pt x="1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5"/>
            <p:cNvSpPr/>
            <p:nvPr/>
          </p:nvSpPr>
          <p:spPr>
            <a:xfrm>
              <a:off x="221163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5"/>
            <p:cNvSpPr/>
            <p:nvPr/>
          </p:nvSpPr>
          <p:spPr>
            <a:xfrm>
              <a:off x="2383736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18"/>
                    <a:pt x="0" y="495"/>
                  </a:cubicBezTo>
                  <a:cubicBezTo>
                    <a:pt x="0" y="765"/>
                    <a:pt x="217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3" name="Google Shape;1753;p55"/>
          <p:cNvGrpSpPr/>
          <p:nvPr/>
        </p:nvGrpSpPr>
        <p:grpSpPr>
          <a:xfrm rot="9831382">
            <a:off x="4199610" y="471878"/>
            <a:ext cx="432906" cy="441359"/>
            <a:chOff x="4810900" y="3749900"/>
            <a:chExt cx="699000" cy="699100"/>
          </a:xfrm>
        </p:grpSpPr>
        <p:sp>
          <p:nvSpPr>
            <p:cNvPr id="1754" name="Google Shape;1754;p55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5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5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5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5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5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5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5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5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5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5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5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55"/>
          <p:cNvGrpSpPr/>
          <p:nvPr/>
        </p:nvGrpSpPr>
        <p:grpSpPr>
          <a:xfrm>
            <a:off x="2528261" y="3853806"/>
            <a:ext cx="600470" cy="123922"/>
            <a:chOff x="2584706" y="3853806"/>
            <a:chExt cx="600470" cy="123922"/>
          </a:xfrm>
        </p:grpSpPr>
        <p:sp>
          <p:nvSpPr>
            <p:cNvPr id="1773" name="Google Shape;1773;p55"/>
            <p:cNvSpPr/>
            <p:nvPr/>
          </p:nvSpPr>
          <p:spPr>
            <a:xfrm>
              <a:off x="2584706" y="3853806"/>
              <a:ext cx="600470" cy="30206"/>
            </a:xfrm>
            <a:custGeom>
              <a:avLst/>
              <a:gdLst/>
              <a:ahLst/>
              <a:cxnLst/>
              <a:rect l="l" t="t" r="r" b="b"/>
              <a:pathLst>
                <a:path w="15506" h="780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5"/>
            <p:cNvSpPr/>
            <p:nvPr/>
          </p:nvSpPr>
          <p:spPr>
            <a:xfrm>
              <a:off x="2584706" y="3947329"/>
              <a:ext cx="600470" cy="30399"/>
            </a:xfrm>
            <a:custGeom>
              <a:avLst/>
              <a:gdLst/>
              <a:ahLst/>
              <a:cxnLst/>
              <a:rect l="l" t="t" r="r" b="b"/>
              <a:pathLst>
                <a:path w="15506" h="785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5" name="Google Shape;1775;p55"/>
          <p:cNvSpPr/>
          <p:nvPr/>
        </p:nvSpPr>
        <p:spPr>
          <a:xfrm>
            <a:off x="2298622" y="1013593"/>
            <a:ext cx="4454459" cy="2757840"/>
          </a:xfrm>
          <a:custGeom>
            <a:avLst/>
            <a:gdLst/>
            <a:ahLst/>
            <a:cxnLst/>
            <a:rect l="l" t="t" r="r" b="b"/>
            <a:pathLst>
              <a:path w="115028" h="71216" extrusionOk="0">
                <a:moveTo>
                  <a:pt x="60590" y="0"/>
                </a:moveTo>
                <a:cubicBezTo>
                  <a:pt x="31853" y="0"/>
                  <a:pt x="16324" y="23751"/>
                  <a:pt x="16324" y="23751"/>
                </a:cubicBezTo>
                <a:cubicBezTo>
                  <a:pt x="16324" y="23751"/>
                  <a:pt x="1" y="48071"/>
                  <a:pt x="18846" y="66616"/>
                </a:cubicBezTo>
                <a:cubicBezTo>
                  <a:pt x="22010" y="69729"/>
                  <a:pt x="26998" y="71215"/>
                  <a:pt x="32805" y="71215"/>
                </a:cubicBezTo>
                <a:cubicBezTo>
                  <a:pt x="41206" y="71215"/>
                  <a:pt x="51321" y="68104"/>
                  <a:pt x="60114" y="62303"/>
                </a:cubicBezTo>
                <a:cubicBezTo>
                  <a:pt x="62430" y="60775"/>
                  <a:pt x="64815" y="60163"/>
                  <a:pt x="67237" y="60163"/>
                </a:cubicBezTo>
                <a:cubicBezTo>
                  <a:pt x="76937" y="60163"/>
                  <a:pt x="87211" y="69972"/>
                  <a:pt x="95871" y="69972"/>
                </a:cubicBezTo>
                <a:cubicBezTo>
                  <a:pt x="99158" y="69972"/>
                  <a:pt x="102213" y="68559"/>
                  <a:pt x="104915" y="64660"/>
                </a:cubicBezTo>
                <a:cubicBezTo>
                  <a:pt x="115028" y="50070"/>
                  <a:pt x="102021" y="3948"/>
                  <a:pt x="66019" y="279"/>
                </a:cubicBezTo>
                <a:cubicBezTo>
                  <a:pt x="64160" y="89"/>
                  <a:pt x="62350" y="0"/>
                  <a:pt x="60590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55"/>
          <p:cNvSpPr/>
          <p:nvPr/>
        </p:nvSpPr>
        <p:spPr>
          <a:xfrm rot="10800000" flipH="1">
            <a:off x="1617150" y="3622878"/>
            <a:ext cx="5909700" cy="1400800"/>
          </a:xfrm>
          <a:prstGeom prst="flowChartManualInput">
            <a:avLst/>
          </a:prstGeom>
          <a:solidFill>
            <a:srgbClr val="20202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7" name="Google Shape;1777;p55"/>
          <p:cNvGrpSpPr/>
          <p:nvPr/>
        </p:nvGrpSpPr>
        <p:grpSpPr>
          <a:xfrm>
            <a:off x="7166604" y="285591"/>
            <a:ext cx="1587098" cy="38299"/>
            <a:chOff x="834898" y="4444541"/>
            <a:chExt cx="1587098" cy="38299"/>
          </a:xfrm>
        </p:grpSpPr>
        <p:sp>
          <p:nvSpPr>
            <p:cNvPr id="1778" name="Google Shape;1778;p55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5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5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5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5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5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5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5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5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5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8" name="Google Shape;1788;p55"/>
          <p:cNvSpPr txBox="1">
            <a:spLocks noGrp="1"/>
          </p:cNvSpPr>
          <p:nvPr>
            <p:ph type="title"/>
          </p:nvPr>
        </p:nvSpPr>
        <p:spPr>
          <a:xfrm>
            <a:off x="1834300" y="2042437"/>
            <a:ext cx="5362500" cy="95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grpSp>
        <p:nvGrpSpPr>
          <p:cNvPr id="1789" name="Google Shape;1789;p55"/>
          <p:cNvGrpSpPr/>
          <p:nvPr/>
        </p:nvGrpSpPr>
        <p:grpSpPr>
          <a:xfrm>
            <a:off x="1129125" y="2465503"/>
            <a:ext cx="452722" cy="447909"/>
            <a:chOff x="3732525" y="3850525"/>
            <a:chExt cx="420550" cy="476550"/>
          </a:xfrm>
        </p:grpSpPr>
        <p:sp>
          <p:nvSpPr>
            <p:cNvPr id="1790" name="Google Shape;1790;p55"/>
            <p:cNvSpPr/>
            <p:nvPr/>
          </p:nvSpPr>
          <p:spPr>
            <a:xfrm>
              <a:off x="3847550" y="39653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3" y="0"/>
                    <a:pt x="201" y="34"/>
                    <a:pt x="135" y="102"/>
                  </a:cubicBezTo>
                  <a:cubicBezTo>
                    <a:pt x="1" y="234"/>
                    <a:pt x="1" y="429"/>
                    <a:pt x="132" y="564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6" y="662"/>
                    <a:pt x="528" y="629"/>
                    <a:pt x="594" y="564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3904975" y="3907950"/>
              <a:ext cx="18325" cy="16525"/>
            </a:xfrm>
            <a:custGeom>
              <a:avLst/>
              <a:gdLst/>
              <a:ahLst/>
              <a:cxnLst/>
              <a:rect l="l" t="t" r="r" b="b"/>
              <a:pathLst>
                <a:path w="733" h="661" extrusionOk="0">
                  <a:moveTo>
                    <a:pt x="364" y="0"/>
                  </a:moveTo>
                  <a:cubicBezTo>
                    <a:pt x="285" y="0"/>
                    <a:pt x="206" y="32"/>
                    <a:pt x="142" y="96"/>
                  </a:cubicBezTo>
                  <a:cubicBezTo>
                    <a:pt x="4" y="227"/>
                    <a:pt x="1" y="422"/>
                    <a:pt x="129" y="557"/>
                  </a:cubicBezTo>
                  <a:cubicBezTo>
                    <a:pt x="196" y="626"/>
                    <a:pt x="281" y="661"/>
                    <a:pt x="365" y="661"/>
                  </a:cubicBezTo>
                  <a:cubicBezTo>
                    <a:pt x="445" y="661"/>
                    <a:pt x="525" y="630"/>
                    <a:pt x="591" y="567"/>
                  </a:cubicBezTo>
                  <a:cubicBezTo>
                    <a:pt x="725" y="435"/>
                    <a:pt x="732" y="240"/>
                    <a:pt x="600" y="105"/>
                  </a:cubicBezTo>
                  <a:cubicBezTo>
                    <a:pt x="532" y="36"/>
                    <a:pt x="448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5"/>
            <p:cNvSpPr/>
            <p:nvPr/>
          </p:nvSpPr>
          <p:spPr>
            <a:xfrm>
              <a:off x="3962400" y="3850525"/>
              <a:ext cx="18300" cy="16525"/>
            </a:xfrm>
            <a:custGeom>
              <a:avLst/>
              <a:gdLst/>
              <a:ahLst/>
              <a:cxnLst/>
              <a:rect l="l" t="t" r="r" b="b"/>
              <a:pathLst>
                <a:path w="732" h="661" extrusionOk="0">
                  <a:moveTo>
                    <a:pt x="367" y="0"/>
                  </a:moveTo>
                  <a:cubicBezTo>
                    <a:pt x="287" y="0"/>
                    <a:pt x="206" y="33"/>
                    <a:pt x="139" y="99"/>
                  </a:cubicBezTo>
                  <a:cubicBezTo>
                    <a:pt x="4" y="230"/>
                    <a:pt x="0" y="425"/>
                    <a:pt x="132" y="557"/>
                  </a:cubicBezTo>
                  <a:cubicBezTo>
                    <a:pt x="199" y="626"/>
                    <a:pt x="283" y="660"/>
                    <a:pt x="367" y="660"/>
                  </a:cubicBezTo>
                  <a:cubicBezTo>
                    <a:pt x="448" y="660"/>
                    <a:pt x="529" y="628"/>
                    <a:pt x="594" y="563"/>
                  </a:cubicBezTo>
                  <a:cubicBezTo>
                    <a:pt x="729" y="432"/>
                    <a:pt x="732" y="237"/>
                    <a:pt x="597" y="102"/>
                  </a:cubicBezTo>
                  <a:cubicBezTo>
                    <a:pt x="530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5"/>
            <p:cNvSpPr/>
            <p:nvPr/>
          </p:nvSpPr>
          <p:spPr>
            <a:xfrm>
              <a:off x="3732625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6" y="1"/>
                  </a:moveTo>
                  <a:cubicBezTo>
                    <a:pt x="285" y="1"/>
                    <a:pt x="205" y="33"/>
                    <a:pt x="138" y="98"/>
                  </a:cubicBezTo>
                  <a:cubicBezTo>
                    <a:pt x="3" y="230"/>
                    <a:pt x="0" y="420"/>
                    <a:pt x="132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6"/>
                  </a:cubicBezTo>
                  <a:cubicBezTo>
                    <a:pt x="728" y="434"/>
                    <a:pt x="732" y="239"/>
                    <a:pt x="600" y="104"/>
                  </a:cubicBezTo>
                  <a:cubicBezTo>
                    <a:pt x="533" y="36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5"/>
            <p:cNvSpPr/>
            <p:nvPr/>
          </p:nvSpPr>
          <p:spPr>
            <a:xfrm>
              <a:off x="37901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4" y="0"/>
                    <a:pt x="202" y="33"/>
                    <a:pt x="135" y="99"/>
                  </a:cubicBezTo>
                  <a:cubicBezTo>
                    <a:pt x="0" y="231"/>
                    <a:pt x="0" y="425"/>
                    <a:pt x="132" y="560"/>
                  </a:cubicBezTo>
                  <a:cubicBezTo>
                    <a:pt x="199" y="628"/>
                    <a:pt x="281" y="662"/>
                    <a:pt x="363" y="662"/>
                  </a:cubicBezTo>
                  <a:cubicBezTo>
                    <a:pt x="445" y="662"/>
                    <a:pt x="526" y="629"/>
                    <a:pt x="593" y="563"/>
                  </a:cubicBezTo>
                  <a:cubicBezTo>
                    <a:pt x="725" y="432"/>
                    <a:pt x="728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5"/>
            <p:cNvSpPr/>
            <p:nvPr/>
          </p:nvSpPr>
          <p:spPr>
            <a:xfrm>
              <a:off x="3847550" y="385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2"/>
                  </a:cubicBezTo>
                  <a:cubicBezTo>
                    <a:pt x="1" y="234"/>
                    <a:pt x="1" y="428"/>
                    <a:pt x="135" y="560"/>
                  </a:cubicBezTo>
                  <a:cubicBezTo>
                    <a:pt x="201" y="628"/>
                    <a:pt x="283" y="662"/>
                    <a:pt x="365" y="662"/>
                  </a:cubicBezTo>
                  <a:cubicBezTo>
                    <a:pt x="447" y="662"/>
                    <a:pt x="529" y="628"/>
                    <a:pt x="597" y="560"/>
                  </a:cubicBezTo>
                  <a:cubicBezTo>
                    <a:pt x="728" y="425"/>
                    <a:pt x="728" y="234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5"/>
            <p:cNvSpPr/>
            <p:nvPr/>
          </p:nvSpPr>
          <p:spPr>
            <a:xfrm>
              <a:off x="3732625" y="4022850"/>
              <a:ext cx="18300" cy="16550"/>
            </a:xfrm>
            <a:custGeom>
              <a:avLst/>
              <a:gdLst/>
              <a:ahLst/>
              <a:cxnLst/>
              <a:rect l="l" t="t" r="r" b="b"/>
              <a:pathLst>
                <a:path w="732" h="662" extrusionOk="0">
                  <a:moveTo>
                    <a:pt x="364" y="0"/>
                  </a:moveTo>
                  <a:cubicBezTo>
                    <a:pt x="285" y="0"/>
                    <a:pt x="205" y="32"/>
                    <a:pt x="138" y="97"/>
                  </a:cubicBezTo>
                  <a:cubicBezTo>
                    <a:pt x="3" y="232"/>
                    <a:pt x="0" y="426"/>
                    <a:pt x="132" y="559"/>
                  </a:cubicBezTo>
                  <a:cubicBezTo>
                    <a:pt x="201" y="627"/>
                    <a:pt x="285" y="662"/>
                    <a:pt x="369" y="662"/>
                  </a:cubicBezTo>
                  <a:cubicBezTo>
                    <a:pt x="449" y="662"/>
                    <a:pt x="528" y="630"/>
                    <a:pt x="593" y="565"/>
                  </a:cubicBezTo>
                  <a:cubicBezTo>
                    <a:pt x="728" y="430"/>
                    <a:pt x="732" y="238"/>
                    <a:pt x="596" y="104"/>
                  </a:cubicBezTo>
                  <a:cubicBezTo>
                    <a:pt x="529" y="35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5"/>
            <p:cNvSpPr/>
            <p:nvPr/>
          </p:nvSpPr>
          <p:spPr>
            <a:xfrm>
              <a:off x="3790025" y="39654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6" y="1"/>
                  </a:moveTo>
                  <a:cubicBezTo>
                    <a:pt x="289" y="1"/>
                    <a:pt x="212" y="31"/>
                    <a:pt x="146" y="91"/>
                  </a:cubicBezTo>
                  <a:cubicBezTo>
                    <a:pt x="8" y="220"/>
                    <a:pt x="1" y="417"/>
                    <a:pt x="127" y="553"/>
                  </a:cubicBezTo>
                  <a:cubicBezTo>
                    <a:pt x="196" y="625"/>
                    <a:pt x="282" y="661"/>
                    <a:pt x="368" y="661"/>
                  </a:cubicBezTo>
                  <a:cubicBezTo>
                    <a:pt x="446" y="661"/>
                    <a:pt x="523" y="632"/>
                    <a:pt x="588" y="572"/>
                  </a:cubicBezTo>
                  <a:cubicBezTo>
                    <a:pt x="726" y="440"/>
                    <a:pt x="736" y="246"/>
                    <a:pt x="607" y="111"/>
                  </a:cubicBezTo>
                  <a:cubicBezTo>
                    <a:pt x="538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5"/>
            <p:cNvSpPr/>
            <p:nvPr/>
          </p:nvSpPr>
          <p:spPr>
            <a:xfrm>
              <a:off x="3847550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4" y="563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5"/>
            <p:cNvSpPr/>
            <p:nvPr/>
          </p:nvSpPr>
          <p:spPr>
            <a:xfrm>
              <a:off x="3904975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0"/>
                    <a:pt x="1" y="425"/>
                    <a:pt x="132" y="560"/>
                  </a:cubicBezTo>
                  <a:cubicBezTo>
                    <a:pt x="199" y="627"/>
                    <a:pt x="282" y="661"/>
                    <a:pt x="366" y="661"/>
                  </a:cubicBezTo>
                  <a:cubicBezTo>
                    <a:pt x="447" y="661"/>
                    <a:pt x="528" y="629"/>
                    <a:pt x="594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5"/>
            <p:cNvSpPr/>
            <p:nvPr/>
          </p:nvSpPr>
          <p:spPr>
            <a:xfrm>
              <a:off x="3732525" y="4080300"/>
              <a:ext cx="18400" cy="16525"/>
            </a:xfrm>
            <a:custGeom>
              <a:avLst/>
              <a:gdLst/>
              <a:ahLst/>
              <a:cxnLst/>
              <a:rect l="l" t="t" r="r" b="b"/>
              <a:pathLst>
                <a:path w="736" h="661" extrusionOk="0">
                  <a:moveTo>
                    <a:pt x="369" y="0"/>
                  </a:moveTo>
                  <a:cubicBezTo>
                    <a:pt x="291" y="0"/>
                    <a:pt x="213" y="30"/>
                    <a:pt x="149" y="89"/>
                  </a:cubicBezTo>
                  <a:cubicBezTo>
                    <a:pt x="10" y="221"/>
                    <a:pt x="1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7" y="631"/>
                    <a:pt x="591" y="570"/>
                  </a:cubicBezTo>
                  <a:cubicBezTo>
                    <a:pt x="729" y="442"/>
                    <a:pt x="736" y="247"/>
                    <a:pt x="611" y="109"/>
                  </a:cubicBezTo>
                  <a:cubicBezTo>
                    <a:pt x="541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5"/>
            <p:cNvSpPr/>
            <p:nvPr/>
          </p:nvSpPr>
          <p:spPr>
            <a:xfrm>
              <a:off x="3790025" y="40228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7" y="0"/>
                  </a:moveTo>
                  <a:cubicBezTo>
                    <a:pt x="286" y="0"/>
                    <a:pt x="206" y="32"/>
                    <a:pt x="139" y="97"/>
                  </a:cubicBezTo>
                  <a:cubicBezTo>
                    <a:pt x="4" y="229"/>
                    <a:pt x="1" y="423"/>
                    <a:pt x="133" y="559"/>
                  </a:cubicBezTo>
                  <a:cubicBezTo>
                    <a:pt x="200" y="627"/>
                    <a:pt x="285" y="662"/>
                    <a:pt x="369" y="662"/>
                  </a:cubicBezTo>
                  <a:cubicBezTo>
                    <a:pt x="449" y="662"/>
                    <a:pt x="530" y="630"/>
                    <a:pt x="594" y="565"/>
                  </a:cubicBezTo>
                  <a:cubicBezTo>
                    <a:pt x="729" y="433"/>
                    <a:pt x="732" y="238"/>
                    <a:pt x="601" y="104"/>
                  </a:cubicBezTo>
                  <a:cubicBezTo>
                    <a:pt x="534" y="35"/>
                    <a:pt x="450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5"/>
            <p:cNvSpPr/>
            <p:nvPr/>
          </p:nvSpPr>
          <p:spPr>
            <a:xfrm>
              <a:off x="3962400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0" y="235"/>
                    <a:pt x="0" y="425"/>
                    <a:pt x="136" y="560"/>
                  </a:cubicBezTo>
                  <a:cubicBezTo>
                    <a:pt x="202" y="628"/>
                    <a:pt x="284" y="662"/>
                    <a:pt x="366" y="662"/>
                  </a:cubicBezTo>
                  <a:cubicBezTo>
                    <a:pt x="447" y="662"/>
                    <a:pt x="528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5"/>
            <p:cNvSpPr/>
            <p:nvPr/>
          </p:nvSpPr>
          <p:spPr>
            <a:xfrm>
              <a:off x="3962400" y="40803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4" y="1"/>
                  </a:moveTo>
                  <a:cubicBezTo>
                    <a:pt x="284" y="1"/>
                    <a:pt x="204" y="32"/>
                    <a:pt x="139" y="95"/>
                  </a:cubicBezTo>
                  <a:cubicBezTo>
                    <a:pt x="4" y="228"/>
                    <a:pt x="0" y="422"/>
                    <a:pt x="128" y="554"/>
                  </a:cubicBezTo>
                  <a:cubicBezTo>
                    <a:pt x="197" y="626"/>
                    <a:pt x="282" y="662"/>
                    <a:pt x="367" y="662"/>
                  </a:cubicBezTo>
                  <a:cubicBezTo>
                    <a:pt x="446" y="662"/>
                    <a:pt x="525" y="631"/>
                    <a:pt x="590" y="567"/>
                  </a:cubicBezTo>
                  <a:cubicBezTo>
                    <a:pt x="726" y="436"/>
                    <a:pt x="732" y="241"/>
                    <a:pt x="600" y="106"/>
                  </a:cubicBezTo>
                  <a:cubicBezTo>
                    <a:pt x="534" y="36"/>
                    <a:pt x="449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5"/>
            <p:cNvSpPr/>
            <p:nvPr/>
          </p:nvSpPr>
          <p:spPr>
            <a:xfrm>
              <a:off x="3904975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1" y="235"/>
                    <a:pt x="1" y="425"/>
                    <a:pt x="132" y="560"/>
                  </a:cubicBezTo>
                  <a:cubicBezTo>
                    <a:pt x="200" y="628"/>
                    <a:pt x="282" y="662"/>
                    <a:pt x="364" y="662"/>
                  </a:cubicBezTo>
                  <a:cubicBezTo>
                    <a:pt x="445" y="662"/>
                    <a:pt x="526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5"/>
            <p:cNvSpPr/>
            <p:nvPr/>
          </p:nvSpPr>
          <p:spPr>
            <a:xfrm>
              <a:off x="3962400" y="40228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2" y="0"/>
                    <a:pt x="200" y="33"/>
                    <a:pt x="132" y="99"/>
                  </a:cubicBezTo>
                  <a:cubicBezTo>
                    <a:pt x="0" y="234"/>
                    <a:pt x="0" y="429"/>
                    <a:pt x="136" y="561"/>
                  </a:cubicBezTo>
                  <a:cubicBezTo>
                    <a:pt x="203" y="628"/>
                    <a:pt x="285" y="662"/>
                    <a:pt x="366" y="662"/>
                  </a:cubicBezTo>
                  <a:cubicBezTo>
                    <a:pt x="448" y="662"/>
                    <a:pt x="529" y="628"/>
                    <a:pt x="597" y="561"/>
                  </a:cubicBezTo>
                  <a:cubicBezTo>
                    <a:pt x="729" y="425"/>
                    <a:pt x="729" y="231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5"/>
            <p:cNvSpPr/>
            <p:nvPr/>
          </p:nvSpPr>
          <p:spPr>
            <a:xfrm>
              <a:off x="3904800" y="4080325"/>
              <a:ext cx="18575" cy="16525"/>
            </a:xfrm>
            <a:custGeom>
              <a:avLst/>
              <a:gdLst/>
              <a:ahLst/>
              <a:cxnLst/>
              <a:rect l="l" t="t" r="r" b="b"/>
              <a:pathLst>
                <a:path w="743" h="661" extrusionOk="0">
                  <a:moveTo>
                    <a:pt x="368" y="1"/>
                  </a:moveTo>
                  <a:cubicBezTo>
                    <a:pt x="293" y="1"/>
                    <a:pt x="218" y="28"/>
                    <a:pt x="155" y="85"/>
                  </a:cubicBezTo>
                  <a:cubicBezTo>
                    <a:pt x="14" y="210"/>
                    <a:pt x="0" y="408"/>
                    <a:pt x="126" y="543"/>
                  </a:cubicBezTo>
                  <a:cubicBezTo>
                    <a:pt x="196" y="620"/>
                    <a:pt x="285" y="660"/>
                    <a:pt x="374" y="660"/>
                  </a:cubicBezTo>
                  <a:cubicBezTo>
                    <a:pt x="448" y="660"/>
                    <a:pt x="521" y="633"/>
                    <a:pt x="584" y="576"/>
                  </a:cubicBezTo>
                  <a:cubicBezTo>
                    <a:pt x="726" y="450"/>
                    <a:pt x="742" y="253"/>
                    <a:pt x="617" y="118"/>
                  </a:cubicBezTo>
                  <a:cubicBezTo>
                    <a:pt x="549" y="41"/>
                    <a:pt x="459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5"/>
            <p:cNvSpPr/>
            <p:nvPr/>
          </p:nvSpPr>
          <p:spPr>
            <a:xfrm>
              <a:off x="38474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5" y="1"/>
                  </a:moveTo>
                  <a:cubicBezTo>
                    <a:pt x="285" y="1"/>
                    <a:pt x="205" y="32"/>
                    <a:pt x="139" y="95"/>
                  </a:cubicBezTo>
                  <a:cubicBezTo>
                    <a:pt x="5" y="230"/>
                    <a:pt x="1" y="421"/>
                    <a:pt x="133" y="556"/>
                  </a:cubicBezTo>
                  <a:cubicBezTo>
                    <a:pt x="202" y="626"/>
                    <a:pt x="287" y="661"/>
                    <a:pt x="371" y="661"/>
                  </a:cubicBezTo>
                  <a:cubicBezTo>
                    <a:pt x="450" y="661"/>
                    <a:pt x="529" y="630"/>
                    <a:pt x="594" y="566"/>
                  </a:cubicBezTo>
                  <a:cubicBezTo>
                    <a:pt x="729" y="434"/>
                    <a:pt x="732" y="240"/>
                    <a:pt x="601" y="105"/>
                  </a:cubicBezTo>
                  <a:cubicBezTo>
                    <a:pt x="533" y="35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5"/>
            <p:cNvSpPr/>
            <p:nvPr/>
          </p:nvSpPr>
          <p:spPr>
            <a:xfrm>
              <a:off x="3962400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3" y="1"/>
                  </a:moveTo>
                  <a:cubicBezTo>
                    <a:pt x="279" y="1"/>
                    <a:pt x="196" y="36"/>
                    <a:pt x="128" y="104"/>
                  </a:cubicBezTo>
                  <a:cubicBezTo>
                    <a:pt x="0" y="239"/>
                    <a:pt x="4" y="434"/>
                    <a:pt x="139" y="566"/>
                  </a:cubicBezTo>
                  <a:cubicBezTo>
                    <a:pt x="205" y="630"/>
                    <a:pt x="286" y="662"/>
                    <a:pt x="366" y="662"/>
                  </a:cubicBezTo>
                  <a:cubicBezTo>
                    <a:pt x="450" y="662"/>
                    <a:pt x="533" y="628"/>
                    <a:pt x="600" y="559"/>
                  </a:cubicBezTo>
                  <a:cubicBezTo>
                    <a:pt x="732" y="424"/>
                    <a:pt x="729" y="230"/>
                    <a:pt x="590" y="98"/>
                  </a:cubicBezTo>
                  <a:cubicBezTo>
                    <a:pt x="524" y="33"/>
                    <a:pt x="44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5"/>
            <p:cNvSpPr/>
            <p:nvPr/>
          </p:nvSpPr>
          <p:spPr>
            <a:xfrm>
              <a:off x="390497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3"/>
                    <a:pt x="139" y="97"/>
                  </a:cubicBezTo>
                  <a:cubicBezTo>
                    <a:pt x="4" y="229"/>
                    <a:pt x="1" y="423"/>
                    <a:pt x="132" y="559"/>
                  </a:cubicBezTo>
                  <a:cubicBezTo>
                    <a:pt x="199" y="627"/>
                    <a:pt x="282" y="662"/>
                    <a:pt x="365" y="662"/>
                  </a:cubicBezTo>
                  <a:cubicBezTo>
                    <a:pt x="444" y="662"/>
                    <a:pt x="524" y="630"/>
                    <a:pt x="591" y="565"/>
                  </a:cubicBezTo>
                  <a:cubicBezTo>
                    <a:pt x="725" y="433"/>
                    <a:pt x="729" y="238"/>
                    <a:pt x="597" y="107"/>
                  </a:cubicBezTo>
                  <a:cubicBezTo>
                    <a:pt x="529" y="36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5"/>
            <p:cNvSpPr/>
            <p:nvPr/>
          </p:nvSpPr>
          <p:spPr>
            <a:xfrm>
              <a:off x="38475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7"/>
                    <a:pt x="282" y="662"/>
                    <a:pt x="364" y="662"/>
                  </a:cubicBezTo>
                  <a:cubicBezTo>
                    <a:pt x="445" y="662"/>
                    <a:pt x="525" y="629"/>
                    <a:pt x="590" y="564"/>
                  </a:cubicBezTo>
                  <a:cubicBezTo>
                    <a:pt x="725" y="432"/>
                    <a:pt x="728" y="238"/>
                    <a:pt x="597" y="103"/>
                  </a:cubicBezTo>
                  <a:cubicBezTo>
                    <a:pt x="529" y="35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5"/>
            <p:cNvSpPr/>
            <p:nvPr/>
          </p:nvSpPr>
          <p:spPr>
            <a:xfrm>
              <a:off x="3790025" y="4137750"/>
              <a:ext cx="18250" cy="16550"/>
            </a:xfrm>
            <a:custGeom>
              <a:avLst/>
              <a:gdLst/>
              <a:ahLst/>
              <a:cxnLst/>
              <a:rect l="l" t="t" r="r" b="b"/>
              <a:pathLst>
                <a:path w="730" h="662" extrusionOk="0">
                  <a:moveTo>
                    <a:pt x="366" y="0"/>
                  </a:moveTo>
                  <a:cubicBezTo>
                    <a:pt x="284" y="0"/>
                    <a:pt x="202" y="34"/>
                    <a:pt x="136" y="101"/>
                  </a:cubicBezTo>
                  <a:cubicBezTo>
                    <a:pt x="1" y="237"/>
                    <a:pt x="4" y="427"/>
                    <a:pt x="136" y="563"/>
                  </a:cubicBezTo>
                  <a:cubicBezTo>
                    <a:pt x="203" y="628"/>
                    <a:pt x="285" y="661"/>
                    <a:pt x="367" y="661"/>
                  </a:cubicBezTo>
                  <a:cubicBezTo>
                    <a:pt x="449" y="661"/>
                    <a:pt x="531" y="627"/>
                    <a:pt x="597" y="559"/>
                  </a:cubicBezTo>
                  <a:cubicBezTo>
                    <a:pt x="729" y="427"/>
                    <a:pt x="729" y="234"/>
                    <a:pt x="597" y="101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5"/>
            <p:cNvSpPr/>
            <p:nvPr/>
          </p:nvSpPr>
          <p:spPr>
            <a:xfrm>
              <a:off x="3962400" y="39079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4" y="0"/>
                  </a:moveTo>
                  <a:cubicBezTo>
                    <a:pt x="284" y="0"/>
                    <a:pt x="202" y="33"/>
                    <a:pt x="136" y="98"/>
                  </a:cubicBezTo>
                  <a:cubicBezTo>
                    <a:pt x="4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4" y="562"/>
                  </a:cubicBezTo>
                  <a:cubicBezTo>
                    <a:pt x="729" y="431"/>
                    <a:pt x="729" y="236"/>
                    <a:pt x="597" y="101"/>
                  </a:cubicBezTo>
                  <a:cubicBezTo>
                    <a:pt x="530" y="34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5"/>
            <p:cNvSpPr/>
            <p:nvPr/>
          </p:nvSpPr>
          <p:spPr>
            <a:xfrm>
              <a:off x="3904975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6" y="98"/>
                  </a:cubicBezTo>
                  <a:cubicBezTo>
                    <a:pt x="1" y="233"/>
                    <a:pt x="1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4" y="566"/>
                  </a:cubicBezTo>
                  <a:cubicBezTo>
                    <a:pt x="725" y="431"/>
                    <a:pt x="729" y="236"/>
                    <a:pt x="597" y="104"/>
                  </a:cubicBezTo>
                  <a:cubicBezTo>
                    <a:pt x="530" y="36"/>
                    <a:pt x="44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5"/>
            <p:cNvSpPr/>
            <p:nvPr/>
          </p:nvSpPr>
          <p:spPr>
            <a:xfrm>
              <a:off x="38474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1" y="30"/>
                    <a:pt x="146" y="89"/>
                  </a:cubicBezTo>
                  <a:cubicBezTo>
                    <a:pt x="8" y="221"/>
                    <a:pt x="1" y="415"/>
                    <a:pt x="130" y="550"/>
                  </a:cubicBezTo>
                  <a:cubicBezTo>
                    <a:pt x="197" y="623"/>
                    <a:pt x="283" y="661"/>
                    <a:pt x="370" y="661"/>
                  </a:cubicBezTo>
                  <a:cubicBezTo>
                    <a:pt x="447" y="661"/>
                    <a:pt x="524" y="631"/>
                    <a:pt x="588" y="570"/>
                  </a:cubicBezTo>
                  <a:cubicBezTo>
                    <a:pt x="726" y="439"/>
                    <a:pt x="736" y="244"/>
                    <a:pt x="607" y="109"/>
                  </a:cubicBezTo>
                  <a:cubicBezTo>
                    <a:pt x="540" y="36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5"/>
            <p:cNvSpPr/>
            <p:nvPr/>
          </p:nvSpPr>
          <p:spPr>
            <a:xfrm>
              <a:off x="3790125" y="4080300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63" y="1"/>
                  </a:moveTo>
                  <a:cubicBezTo>
                    <a:pt x="281" y="1"/>
                    <a:pt x="199" y="34"/>
                    <a:pt x="132" y="99"/>
                  </a:cubicBezTo>
                  <a:cubicBezTo>
                    <a:pt x="0" y="234"/>
                    <a:pt x="0" y="425"/>
                    <a:pt x="132" y="561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5" y="662"/>
                    <a:pt x="526" y="629"/>
                    <a:pt x="593" y="564"/>
                  </a:cubicBezTo>
                  <a:cubicBezTo>
                    <a:pt x="725" y="428"/>
                    <a:pt x="725" y="234"/>
                    <a:pt x="593" y="103"/>
                  </a:cubicBezTo>
                  <a:cubicBezTo>
                    <a:pt x="527" y="35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5"/>
            <p:cNvSpPr/>
            <p:nvPr/>
          </p:nvSpPr>
          <p:spPr>
            <a:xfrm>
              <a:off x="37326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3" y="1"/>
                    <a:pt x="202" y="33"/>
                    <a:pt x="135" y="98"/>
                  </a:cubicBezTo>
                  <a:cubicBezTo>
                    <a:pt x="3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3" y="563"/>
                  </a:cubicBezTo>
                  <a:cubicBezTo>
                    <a:pt x="728" y="431"/>
                    <a:pt x="728" y="237"/>
                    <a:pt x="596" y="101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5"/>
            <p:cNvSpPr/>
            <p:nvPr/>
          </p:nvSpPr>
          <p:spPr>
            <a:xfrm>
              <a:off x="4134850" y="3965375"/>
              <a:ext cx="18125" cy="16575"/>
            </a:xfrm>
            <a:custGeom>
              <a:avLst/>
              <a:gdLst/>
              <a:ahLst/>
              <a:cxnLst/>
              <a:rect l="l" t="t" r="r" b="b"/>
              <a:pathLst>
                <a:path w="725" h="663" extrusionOk="0">
                  <a:moveTo>
                    <a:pt x="362" y="0"/>
                  </a:moveTo>
                  <a:cubicBezTo>
                    <a:pt x="281" y="0"/>
                    <a:pt x="199" y="34"/>
                    <a:pt x="131" y="102"/>
                  </a:cubicBezTo>
                  <a:cubicBezTo>
                    <a:pt x="0" y="234"/>
                    <a:pt x="0" y="429"/>
                    <a:pt x="131" y="564"/>
                  </a:cubicBezTo>
                  <a:cubicBezTo>
                    <a:pt x="197" y="629"/>
                    <a:pt x="280" y="662"/>
                    <a:pt x="362" y="662"/>
                  </a:cubicBezTo>
                  <a:cubicBezTo>
                    <a:pt x="445" y="662"/>
                    <a:pt x="527" y="629"/>
                    <a:pt x="593" y="564"/>
                  </a:cubicBezTo>
                  <a:cubicBezTo>
                    <a:pt x="724" y="429"/>
                    <a:pt x="724" y="237"/>
                    <a:pt x="593" y="102"/>
                  </a:cubicBezTo>
                  <a:cubicBezTo>
                    <a:pt x="526" y="34"/>
                    <a:pt x="44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5"/>
            <p:cNvSpPr/>
            <p:nvPr/>
          </p:nvSpPr>
          <p:spPr>
            <a:xfrm>
              <a:off x="4019900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0" y="230"/>
                    <a:pt x="0" y="428"/>
                    <a:pt x="132" y="560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8" y="661"/>
                    <a:pt x="529" y="629"/>
                    <a:pt x="594" y="563"/>
                  </a:cubicBezTo>
                  <a:cubicBezTo>
                    <a:pt x="729" y="428"/>
                    <a:pt x="729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5"/>
            <p:cNvSpPr/>
            <p:nvPr/>
          </p:nvSpPr>
          <p:spPr>
            <a:xfrm>
              <a:off x="4019750" y="390797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7" y="0"/>
                  </a:moveTo>
                  <a:cubicBezTo>
                    <a:pt x="293" y="0"/>
                    <a:pt x="220" y="28"/>
                    <a:pt x="158" y="84"/>
                  </a:cubicBezTo>
                  <a:cubicBezTo>
                    <a:pt x="17" y="210"/>
                    <a:pt x="0" y="408"/>
                    <a:pt x="125" y="542"/>
                  </a:cubicBezTo>
                  <a:cubicBezTo>
                    <a:pt x="194" y="620"/>
                    <a:pt x="284" y="660"/>
                    <a:pt x="373" y="660"/>
                  </a:cubicBezTo>
                  <a:cubicBezTo>
                    <a:pt x="448" y="660"/>
                    <a:pt x="522" y="632"/>
                    <a:pt x="583" y="576"/>
                  </a:cubicBezTo>
                  <a:cubicBezTo>
                    <a:pt x="725" y="451"/>
                    <a:pt x="741" y="253"/>
                    <a:pt x="616" y="118"/>
                  </a:cubicBezTo>
                  <a:cubicBezTo>
                    <a:pt x="546" y="40"/>
                    <a:pt x="45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5"/>
            <p:cNvSpPr/>
            <p:nvPr/>
          </p:nvSpPr>
          <p:spPr>
            <a:xfrm>
              <a:off x="4019900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5" y="1"/>
                  </a:moveTo>
                  <a:cubicBezTo>
                    <a:pt x="285" y="1"/>
                    <a:pt x="205" y="33"/>
                    <a:pt x="139" y="98"/>
                  </a:cubicBezTo>
                  <a:cubicBezTo>
                    <a:pt x="4" y="230"/>
                    <a:pt x="0" y="420"/>
                    <a:pt x="129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4"/>
                  </a:cubicBezTo>
                  <a:cubicBezTo>
                    <a:pt x="530" y="36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5"/>
            <p:cNvSpPr/>
            <p:nvPr/>
          </p:nvSpPr>
          <p:spPr>
            <a:xfrm>
              <a:off x="40773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7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1"/>
                    <a:pt x="0" y="425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3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1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5"/>
            <p:cNvSpPr/>
            <p:nvPr/>
          </p:nvSpPr>
          <p:spPr>
            <a:xfrm>
              <a:off x="4019900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2" y="0"/>
                  </a:moveTo>
                  <a:cubicBezTo>
                    <a:pt x="282" y="0"/>
                    <a:pt x="202" y="32"/>
                    <a:pt x="136" y="97"/>
                  </a:cubicBezTo>
                  <a:cubicBezTo>
                    <a:pt x="4" y="232"/>
                    <a:pt x="0" y="426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4" y="565"/>
                  </a:cubicBezTo>
                  <a:cubicBezTo>
                    <a:pt x="729" y="430"/>
                    <a:pt x="729" y="238"/>
                    <a:pt x="597" y="104"/>
                  </a:cubicBezTo>
                  <a:cubicBezTo>
                    <a:pt x="528" y="35"/>
                    <a:pt x="44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5"/>
            <p:cNvSpPr/>
            <p:nvPr/>
          </p:nvSpPr>
          <p:spPr>
            <a:xfrm>
              <a:off x="4077250" y="39654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6" y="1"/>
                  </a:moveTo>
                  <a:cubicBezTo>
                    <a:pt x="289" y="1"/>
                    <a:pt x="213" y="31"/>
                    <a:pt x="149" y="91"/>
                  </a:cubicBezTo>
                  <a:cubicBezTo>
                    <a:pt x="10" y="220"/>
                    <a:pt x="0" y="417"/>
                    <a:pt x="129" y="553"/>
                  </a:cubicBezTo>
                  <a:cubicBezTo>
                    <a:pt x="196" y="625"/>
                    <a:pt x="283" y="661"/>
                    <a:pt x="369" y="661"/>
                  </a:cubicBezTo>
                  <a:cubicBezTo>
                    <a:pt x="447" y="661"/>
                    <a:pt x="526" y="632"/>
                    <a:pt x="590" y="572"/>
                  </a:cubicBezTo>
                  <a:cubicBezTo>
                    <a:pt x="728" y="440"/>
                    <a:pt x="735" y="246"/>
                    <a:pt x="607" y="111"/>
                  </a:cubicBezTo>
                  <a:cubicBezTo>
                    <a:pt x="539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5"/>
            <p:cNvSpPr/>
            <p:nvPr/>
          </p:nvSpPr>
          <p:spPr>
            <a:xfrm>
              <a:off x="4019825" y="4080300"/>
              <a:ext cx="18375" cy="16525"/>
            </a:xfrm>
            <a:custGeom>
              <a:avLst/>
              <a:gdLst/>
              <a:ahLst/>
              <a:cxnLst/>
              <a:rect l="l" t="t" r="r" b="b"/>
              <a:pathLst>
                <a:path w="735" h="661" extrusionOk="0">
                  <a:moveTo>
                    <a:pt x="367" y="0"/>
                  </a:moveTo>
                  <a:cubicBezTo>
                    <a:pt x="290" y="0"/>
                    <a:pt x="213" y="30"/>
                    <a:pt x="149" y="89"/>
                  </a:cubicBezTo>
                  <a:cubicBezTo>
                    <a:pt x="7" y="221"/>
                    <a:pt x="0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6" y="631"/>
                    <a:pt x="590" y="570"/>
                  </a:cubicBezTo>
                  <a:cubicBezTo>
                    <a:pt x="729" y="442"/>
                    <a:pt x="735" y="247"/>
                    <a:pt x="607" y="109"/>
                  </a:cubicBezTo>
                  <a:cubicBezTo>
                    <a:pt x="538" y="36"/>
                    <a:pt x="45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5"/>
            <p:cNvSpPr/>
            <p:nvPr/>
          </p:nvSpPr>
          <p:spPr>
            <a:xfrm>
              <a:off x="407732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5" y="0"/>
                    <a:pt x="205" y="32"/>
                    <a:pt x="139" y="97"/>
                  </a:cubicBezTo>
                  <a:cubicBezTo>
                    <a:pt x="4" y="229"/>
                    <a:pt x="0" y="423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9" y="433"/>
                    <a:pt x="729" y="238"/>
                    <a:pt x="601" y="104"/>
                  </a:cubicBezTo>
                  <a:cubicBezTo>
                    <a:pt x="532" y="35"/>
                    <a:pt x="44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5"/>
            <p:cNvSpPr/>
            <p:nvPr/>
          </p:nvSpPr>
          <p:spPr>
            <a:xfrm>
              <a:off x="41347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3" y="1"/>
                    <a:pt x="203" y="32"/>
                    <a:pt x="139" y="95"/>
                  </a:cubicBezTo>
                  <a:cubicBezTo>
                    <a:pt x="4" y="230"/>
                    <a:pt x="1" y="421"/>
                    <a:pt x="132" y="556"/>
                  </a:cubicBezTo>
                  <a:cubicBezTo>
                    <a:pt x="200" y="626"/>
                    <a:pt x="285" y="661"/>
                    <a:pt x="369" y="661"/>
                  </a:cubicBezTo>
                  <a:cubicBezTo>
                    <a:pt x="448" y="661"/>
                    <a:pt x="526" y="630"/>
                    <a:pt x="590" y="566"/>
                  </a:cubicBezTo>
                  <a:cubicBezTo>
                    <a:pt x="728" y="434"/>
                    <a:pt x="732" y="240"/>
                    <a:pt x="600" y="105"/>
                  </a:cubicBezTo>
                  <a:cubicBezTo>
                    <a:pt x="533" y="35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5"/>
            <p:cNvSpPr/>
            <p:nvPr/>
          </p:nvSpPr>
          <p:spPr>
            <a:xfrm>
              <a:off x="41347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6" y="1"/>
                  </a:moveTo>
                  <a:cubicBezTo>
                    <a:pt x="284" y="1"/>
                    <a:pt x="203" y="34"/>
                    <a:pt x="135" y="99"/>
                  </a:cubicBezTo>
                  <a:cubicBezTo>
                    <a:pt x="4" y="231"/>
                    <a:pt x="1" y="425"/>
                    <a:pt x="132" y="557"/>
                  </a:cubicBezTo>
                  <a:cubicBezTo>
                    <a:pt x="201" y="627"/>
                    <a:pt x="283" y="662"/>
                    <a:pt x="366" y="662"/>
                  </a:cubicBezTo>
                  <a:cubicBezTo>
                    <a:pt x="447" y="662"/>
                    <a:pt x="527" y="629"/>
                    <a:pt x="594" y="564"/>
                  </a:cubicBezTo>
                  <a:cubicBezTo>
                    <a:pt x="728" y="432"/>
                    <a:pt x="728" y="238"/>
                    <a:pt x="597" y="103"/>
                  </a:cubicBezTo>
                  <a:cubicBezTo>
                    <a:pt x="531" y="35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5"/>
            <p:cNvSpPr/>
            <p:nvPr/>
          </p:nvSpPr>
          <p:spPr>
            <a:xfrm>
              <a:off x="40773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1"/>
                  </a:cubicBezTo>
                  <a:cubicBezTo>
                    <a:pt x="0" y="237"/>
                    <a:pt x="0" y="427"/>
                    <a:pt x="135" y="563"/>
                  </a:cubicBezTo>
                  <a:cubicBezTo>
                    <a:pt x="203" y="628"/>
                    <a:pt x="284" y="661"/>
                    <a:pt x="365" y="661"/>
                  </a:cubicBezTo>
                  <a:cubicBezTo>
                    <a:pt x="447" y="661"/>
                    <a:pt x="529" y="627"/>
                    <a:pt x="597" y="559"/>
                  </a:cubicBezTo>
                  <a:cubicBezTo>
                    <a:pt x="729" y="427"/>
                    <a:pt x="729" y="234"/>
                    <a:pt x="593" y="101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5"/>
            <p:cNvSpPr/>
            <p:nvPr/>
          </p:nvSpPr>
          <p:spPr>
            <a:xfrm>
              <a:off x="41346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9" y="0"/>
                  </a:moveTo>
                  <a:cubicBezTo>
                    <a:pt x="292" y="0"/>
                    <a:pt x="214" y="30"/>
                    <a:pt x="150" y="89"/>
                  </a:cubicBezTo>
                  <a:cubicBezTo>
                    <a:pt x="11" y="221"/>
                    <a:pt x="1" y="415"/>
                    <a:pt x="130" y="550"/>
                  </a:cubicBezTo>
                  <a:cubicBezTo>
                    <a:pt x="200" y="623"/>
                    <a:pt x="286" y="661"/>
                    <a:pt x="372" y="661"/>
                  </a:cubicBezTo>
                  <a:cubicBezTo>
                    <a:pt x="449" y="661"/>
                    <a:pt x="526" y="631"/>
                    <a:pt x="591" y="570"/>
                  </a:cubicBezTo>
                  <a:cubicBezTo>
                    <a:pt x="729" y="439"/>
                    <a:pt x="736" y="244"/>
                    <a:pt x="611" y="109"/>
                  </a:cubicBezTo>
                  <a:cubicBezTo>
                    <a:pt x="542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5"/>
            <p:cNvSpPr/>
            <p:nvPr/>
          </p:nvSpPr>
          <p:spPr>
            <a:xfrm>
              <a:off x="4077325" y="40803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0" y="234"/>
                    <a:pt x="0" y="425"/>
                    <a:pt x="135" y="561"/>
                  </a:cubicBezTo>
                  <a:cubicBezTo>
                    <a:pt x="202" y="629"/>
                    <a:pt x="284" y="662"/>
                    <a:pt x="366" y="662"/>
                  </a:cubicBezTo>
                  <a:cubicBezTo>
                    <a:pt x="447" y="662"/>
                    <a:pt x="528" y="629"/>
                    <a:pt x="593" y="564"/>
                  </a:cubicBezTo>
                  <a:cubicBezTo>
                    <a:pt x="729" y="428"/>
                    <a:pt x="729" y="234"/>
                    <a:pt x="597" y="103"/>
                  </a:cubicBezTo>
                  <a:cubicBezTo>
                    <a:pt x="529" y="35"/>
                    <a:pt x="44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5"/>
            <p:cNvSpPr/>
            <p:nvPr/>
          </p:nvSpPr>
          <p:spPr>
            <a:xfrm>
              <a:off x="4019900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3"/>
                    <a:pt x="136" y="98"/>
                  </a:cubicBezTo>
                  <a:cubicBezTo>
                    <a:pt x="0" y="230"/>
                    <a:pt x="0" y="424"/>
                    <a:pt x="132" y="559"/>
                  </a:cubicBezTo>
                  <a:cubicBezTo>
                    <a:pt x="199" y="627"/>
                    <a:pt x="281" y="661"/>
                    <a:pt x="363" y="661"/>
                  </a:cubicBezTo>
                  <a:cubicBezTo>
                    <a:pt x="444" y="661"/>
                    <a:pt x="525" y="628"/>
                    <a:pt x="590" y="563"/>
                  </a:cubicBezTo>
                  <a:cubicBezTo>
                    <a:pt x="726" y="431"/>
                    <a:pt x="729" y="237"/>
                    <a:pt x="597" y="101"/>
                  </a:cubicBezTo>
                  <a:cubicBezTo>
                    <a:pt x="530" y="35"/>
                    <a:pt x="447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5"/>
            <p:cNvSpPr/>
            <p:nvPr/>
          </p:nvSpPr>
          <p:spPr>
            <a:xfrm>
              <a:off x="3847550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6"/>
                    <a:pt x="283" y="660"/>
                    <a:pt x="366" y="660"/>
                  </a:cubicBezTo>
                  <a:cubicBezTo>
                    <a:pt x="447" y="660"/>
                    <a:pt x="528" y="627"/>
                    <a:pt x="594" y="560"/>
                  </a:cubicBezTo>
                  <a:cubicBezTo>
                    <a:pt x="728" y="429"/>
                    <a:pt x="728" y="234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5"/>
            <p:cNvSpPr/>
            <p:nvPr/>
          </p:nvSpPr>
          <p:spPr>
            <a:xfrm>
              <a:off x="3904975" y="419560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5" y="1"/>
                    <a:pt x="206" y="32"/>
                    <a:pt x="142" y="95"/>
                  </a:cubicBezTo>
                  <a:cubicBezTo>
                    <a:pt x="4" y="226"/>
                    <a:pt x="1" y="420"/>
                    <a:pt x="129" y="556"/>
                  </a:cubicBezTo>
                  <a:cubicBezTo>
                    <a:pt x="197" y="626"/>
                    <a:pt x="282" y="661"/>
                    <a:pt x="368" y="661"/>
                  </a:cubicBezTo>
                  <a:cubicBezTo>
                    <a:pt x="447" y="661"/>
                    <a:pt x="525" y="631"/>
                    <a:pt x="591" y="569"/>
                  </a:cubicBezTo>
                  <a:cubicBezTo>
                    <a:pt x="725" y="437"/>
                    <a:pt x="732" y="242"/>
                    <a:pt x="600" y="107"/>
                  </a:cubicBezTo>
                  <a:cubicBezTo>
                    <a:pt x="532" y="36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5"/>
            <p:cNvSpPr/>
            <p:nvPr/>
          </p:nvSpPr>
          <p:spPr>
            <a:xfrm>
              <a:off x="3732525" y="4195625"/>
              <a:ext cx="18475" cy="16525"/>
            </a:xfrm>
            <a:custGeom>
              <a:avLst/>
              <a:gdLst/>
              <a:ahLst/>
              <a:cxnLst/>
              <a:rect l="l" t="t" r="r" b="b"/>
              <a:pathLst>
                <a:path w="739" h="661" extrusionOk="0">
                  <a:moveTo>
                    <a:pt x="369" y="0"/>
                  </a:moveTo>
                  <a:cubicBezTo>
                    <a:pt x="294" y="0"/>
                    <a:pt x="219" y="28"/>
                    <a:pt x="156" y="83"/>
                  </a:cubicBezTo>
                  <a:cubicBezTo>
                    <a:pt x="14" y="212"/>
                    <a:pt x="1" y="406"/>
                    <a:pt x="123" y="544"/>
                  </a:cubicBezTo>
                  <a:cubicBezTo>
                    <a:pt x="193" y="622"/>
                    <a:pt x="282" y="661"/>
                    <a:pt x="371" y="661"/>
                  </a:cubicBezTo>
                  <a:cubicBezTo>
                    <a:pt x="446" y="661"/>
                    <a:pt x="521" y="633"/>
                    <a:pt x="584" y="578"/>
                  </a:cubicBezTo>
                  <a:cubicBezTo>
                    <a:pt x="726" y="450"/>
                    <a:pt x="739" y="255"/>
                    <a:pt x="617" y="117"/>
                  </a:cubicBezTo>
                  <a:cubicBezTo>
                    <a:pt x="547" y="39"/>
                    <a:pt x="458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5"/>
            <p:cNvSpPr/>
            <p:nvPr/>
          </p:nvSpPr>
          <p:spPr>
            <a:xfrm>
              <a:off x="37901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5" y="98"/>
                  </a:cubicBezTo>
                  <a:cubicBezTo>
                    <a:pt x="0" y="233"/>
                    <a:pt x="0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5" y="431"/>
                    <a:pt x="728" y="239"/>
                    <a:pt x="597" y="104"/>
                  </a:cubicBezTo>
                  <a:cubicBezTo>
                    <a:pt x="528" y="35"/>
                    <a:pt x="445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5"/>
            <p:cNvSpPr/>
            <p:nvPr/>
          </p:nvSpPr>
          <p:spPr>
            <a:xfrm>
              <a:off x="3790025" y="425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7" y="1"/>
                  </a:moveTo>
                  <a:cubicBezTo>
                    <a:pt x="290" y="1"/>
                    <a:pt x="212" y="31"/>
                    <a:pt x="146" y="90"/>
                  </a:cubicBezTo>
                  <a:cubicBezTo>
                    <a:pt x="8" y="222"/>
                    <a:pt x="1" y="416"/>
                    <a:pt x="127" y="551"/>
                  </a:cubicBezTo>
                  <a:cubicBezTo>
                    <a:pt x="196" y="624"/>
                    <a:pt x="283" y="662"/>
                    <a:pt x="369" y="662"/>
                  </a:cubicBezTo>
                  <a:cubicBezTo>
                    <a:pt x="447" y="662"/>
                    <a:pt x="524" y="632"/>
                    <a:pt x="588" y="571"/>
                  </a:cubicBezTo>
                  <a:cubicBezTo>
                    <a:pt x="726" y="442"/>
                    <a:pt x="736" y="245"/>
                    <a:pt x="607" y="110"/>
                  </a:cubicBezTo>
                  <a:cubicBezTo>
                    <a:pt x="538" y="37"/>
                    <a:pt x="45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5"/>
            <p:cNvSpPr/>
            <p:nvPr/>
          </p:nvSpPr>
          <p:spPr>
            <a:xfrm>
              <a:off x="3847550" y="41956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101"/>
                  </a:cubicBezTo>
                  <a:cubicBezTo>
                    <a:pt x="1" y="233"/>
                    <a:pt x="1" y="427"/>
                    <a:pt x="132" y="562"/>
                  </a:cubicBezTo>
                  <a:cubicBezTo>
                    <a:pt x="200" y="628"/>
                    <a:pt x="282" y="661"/>
                    <a:pt x="364" y="661"/>
                  </a:cubicBezTo>
                  <a:cubicBezTo>
                    <a:pt x="446" y="661"/>
                    <a:pt x="528" y="628"/>
                    <a:pt x="594" y="562"/>
                  </a:cubicBezTo>
                  <a:cubicBezTo>
                    <a:pt x="728" y="431"/>
                    <a:pt x="728" y="236"/>
                    <a:pt x="594" y="101"/>
                  </a:cubicBezTo>
                  <a:cubicBezTo>
                    <a:pt x="527" y="34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5"/>
            <p:cNvSpPr/>
            <p:nvPr/>
          </p:nvSpPr>
          <p:spPr>
            <a:xfrm>
              <a:off x="3962400" y="43105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1"/>
                  </a:moveTo>
                  <a:cubicBezTo>
                    <a:pt x="283" y="1"/>
                    <a:pt x="200" y="34"/>
                    <a:pt x="132" y="102"/>
                  </a:cubicBezTo>
                  <a:cubicBezTo>
                    <a:pt x="0" y="237"/>
                    <a:pt x="0" y="428"/>
                    <a:pt x="136" y="564"/>
                  </a:cubicBezTo>
                  <a:cubicBezTo>
                    <a:pt x="203" y="629"/>
                    <a:pt x="284" y="662"/>
                    <a:pt x="365" y="662"/>
                  </a:cubicBezTo>
                  <a:cubicBezTo>
                    <a:pt x="447" y="662"/>
                    <a:pt x="529" y="628"/>
                    <a:pt x="597" y="561"/>
                  </a:cubicBezTo>
                  <a:cubicBezTo>
                    <a:pt x="729" y="428"/>
                    <a:pt x="729" y="234"/>
                    <a:pt x="594" y="99"/>
                  </a:cubicBezTo>
                  <a:cubicBezTo>
                    <a:pt x="528" y="33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5"/>
            <p:cNvSpPr/>
            <p:nvPr/>
          </p:nvSpPr>
          <p:spPr>
            <a:xfrm>
              <a:off x="3962400" y="4253100"/>
              <a:ext cx="18300" cy="16500"/>
            </a:xfrm>
            <a:custGeom>
              <a:avLst/>
              <a:gdLst/>
              <a:ahLst/>
              <a:cxnLst/>
              <a:rect l="l" t="t" r="r" b="b"/>
              <a:pathLst>
                <a:path w="732" h="660" extrusionOk="0">
                  <a:moveTo>
                    <a:pt x="365" y="1"/>
                  </a:moveTo>
                  <a:cubicBezTo>
                    <a:pt x="280" y="1"/>
                    <a:pt x="196" y="35"/>
                    <a:pt x="128" y="104"/>
                  </a:cubicBezTo>
                  <a:cubicBezTo>
                    <a:pt x="0" y="239"/>
                    <a:pt x="4" y="431"/>
                    <a:pt x="139" y="563"/>
                  </a:cubicBezTo>
                  <a:cubicBezTo>
                    <a:pt x="205" y="627"/>
                    <a:pt x="286" y="659"/>
                    <a:pt x="366" y="659"/>
                  </a:cubicBezTo>
                  <a:cubicBezTo>
                    <a:pt x="450" y="659"/>
                    <a:pt x="533" y="625"/>
                    <a:pt x="600" y="556"/>
                  </a:cubicBezTo>
                  <a:cubicBezTo>
                    <a:pt x="732" y="420"/>
                    <a:pt x="729" y="227"/>
                    <a:pt x="590" y="95"/>
                  </a:cubicBezTo>
                  <a:cubicBezTo>
                    <a:pt x="524" y="32"/>
                    <a:pt x="444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5"/>
            <p:cNvSpPr/>
            <p:nvPr/>
          </p:nvSpPr>
          <p:spPr>
            <a:xfrm>
              <a:off x="3904975" y="431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2"/>
                    <a:pt x="139" y="94"/>
                  </a:cubicBezTo>
                  <a:cubicBezTo>
                    <a:pt x="4" y="227"/>
                    <a:pt x="1" y="421"/>
                    <a:pt x="132" y="556"/>
                  </a:cubicBezTo>
                  <a:cubicBezTo>
                    <a:pt x="200" y="625"/>
                    <a:pt x="284" y="661"/>
                    <a:pt x="368" y="661"/>
                  </a:cubicBezTo>
                  <a:cubicBezTo>
                    <a:pt x="447" y="661"/>
                    <a:pt x="525" y="630"/>
                    <a:pt x="591" y="566"/>
                  </a:cubicBezTo>
                  <a:cubicBezTo>
                    <a:pt x="725" y="434"/>
                    <a:pt x="729" y="239"/>
                    <a:pt x="597" y="105"/>
                  </a:cubicBezTo>
                  <a:cubicBezTo>
                    <a:pt x="529" y="35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5"/>
            <p:cNvSpPr/>
            <p:nvPr/>
          </p:nvSpPr>
          <p:spPr>
            <a:xfrm>
              <a:off x="3962400" y="41956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4" y="1"/>
                    <a:pt x="202" y="33"/>
                    <a:pt x="136" y="97"/>
                  </a:cubicBezTo>
                  <a:cubicBezTo>
                    <a:pt x="4" y="232"/>
                    <a:pt x="0" y="423"/>
                    <a:pt x="132" y="558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7" y="661"/>
                    <a:pt x="527" y="629"/>
                    <a:pt x="594" y="564"/>
                  </a:cubicBezTo>
                  <a:cubicBezTo>
                    <a:pt x="729" y="430"/>
                    <a:pt x="729" y="235"/>
                    <a:pt x="597" y="103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5"/>
            <p:cNvSpPr/>
            <p:nvPr/>
          </p:nvSpPr>
          <p:spPr>
            <a:xfrm>
              <a:off x="3904975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6"/>
                    <a:pt x="283" y="660"/>
                    <a:pt x="366" y="660"/>
                  </a:cubicBezTo>
                  <a:cubicBezTo>
                    <a:pt x="447" y="660"/>
                    <a:pt x="527" y="628"/>
                    <a:pt x="594" y="564"/>
                  </a:cubicBezTo>
                  <a:cubicBezTo>
                    <a:pt x="725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5"/>
            <p:cNvSpPr/>
            <p:nvPr/>
          </p:nvSpPr>
          <p:spPr>
            <a:xfrm>
              <a:off x="3847450" y="431052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0" y="30"/>
                    <a:pt x="146" y="91"/>
                  </a:cubicBezTo>
                  <a:cubicBezTo>
                    <a:pt x="8" y="219"/>
                    <a:pt x="1" y="414"/>
                    <a:pt x="130" y="549"/>
                  </a:cubicBezTo>
                  <a:cubicBezTo>
                    <a:pt x="197" y="624"/>
                    <a:pt x="282" y="661"/>
                    <a:pt x="368" y="661"/>
                  </a:cubicBezTo>
                  <a:cubicBezTo>
                    <a:pt x="446" y="661"/>
                    <a:pt x="523" y="630"/>
                    <a:pt x="588" y="569"/>
                  </a:cubicBezTo>
                  <a:cubicBezTo>
                    <a:pt x="726" y="441"/>
                    <a:pt x="736" y="246"/>
                    <a:pt x="607" y="108"/>
                  </a:cubicBezTo>
                  <a:cubicBezTo>
                    <a:pt x="540" y="37"/>
                    <a:pt x="45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5"/>
            <p:cNvSpPr/>
            <p:nvPr/>
          </p:nvSpPr>
          <p:spPr>
            <a:xfrm>
              <a:off x="4019750" y="419562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8" y="0"/>
                  </a:moveTo>
                  <a:cubicBezTo>
                    <a:pt x="294" y="0"/>
                    <a:pt x="220" y="28"/>
                    <a:pt x="158" y="83"/>
                  </a:cubicBezTo>
                  <a:cubicBezTo>
                    <a:pt x="17" y="212"/>
                    <a:pt x="0" y="406"/>
                    <a:pt x="125" y="544"/>
                  </a:cubicBezTo>
                  <a:cubicBezTo>
                    <a:pt x="193" y="622"/>
                    <a:pt x="283" y="661"/>
                    <a:pt x="372" y="661"/>
                  </a:cubicBezTo>
                  <a:cubicBezTo>
                    <a:pt x="447" y="661"/>
                    <a:pt x="522" y="633"/>
                    <a:pt x="583" y="578"/>
                  </a:cubicBezTo>
                  <a:cubicBezTo>
                    <a:pt x="725" y="450"/>
                    <a:pt x="741" y="255"/>
                    <a:pt x="616" y="117"/>
                  </a:cubicBezTo>
                  <a:cubicBezTo>
                    <a:pt x="546" y="39"/>
                    <a:pt x="457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5"/>
            <p:cNvSpPr/>
            <p:nvPr/>
          </p:nvSpPr>
          <p:spPr>
            <a:xfrm>
              <a:off x="4019900" y="42530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4" y="1"/>
                    <a:pt x="205" y="33"/>
                    <a:pt x="139" y="98"/>
                  </a:cubicBezTo>
                  <a:cubicBezTo>
                    <a:pt x="4" y="230"/>
                    <a:pt x="0" y="423"/>
                    <a:pt x="129" y="559"/>
                  </a:cubicBezTo>
                  <a:cubicBezTo>
                    <a:pt x="198" y="628"/>
                    <a:pt x="282" y="662"/>
                    <a:pt x="366" y="662"/>
                  </a:cubicBezTo>
                  <a:cubicBezTo>
                    <a:pt x="446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7"/>
                  </a:cubicBezTo>
                  <a:cubicBezTo>
                    <a:pt x="530" y="36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5"/>
            <p:cNvSpPr/>
            <p:nvPr/>
          </p:nvSpPr>
          <p:spPr>
            <a:xfrm>
              <a:off x="40773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3" y="1"/>
                    <a:pt x="203" y="33"/>
                    <a:pt x="139" y="98"/>
                  </a:cubicBezTo>
                  <a:cubicBezTo>
                    <a:pt x="4" y="233"/>
                    <a:pt x="0" y="424"/>
                    <a:pt x="132" y="559"/>
                  </a:cubicBezTo>
                  <a:cubicBezTo>
                    <a:pt x="201" y="628"/>
                    <a:pt x="285" y="662"/>
                    <a:pt x="369" y="662"/>
                  </a:cubicBezTo>
                  <a:cubicBezTo>
                    <a:pt x="449" y="662"/>
                    <a:pt x="529" y="630"/>
                    <a:pt x="593" y="565"/>
                  </a:cubicBezTo>
                  <a:cubicBezTo>
                    <a:pt x="729" y="431"/>
                    <a:pt x="729" y="239"/>
                    <a:pt x="597" y="104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5"/>
            <p:cNvSpPr/>
            <p:nvPr/>
          </p:nvSpPr>
          <p:spPr>
            <a:xfrm>
              <a:off x="4019900" y="4310500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1"/>
                  </a:moveTo>
                  <a:cubicBezTo>
                    <a:pt x="284" y="1"/>
                    <a:pt x="203" y="33"/>
                    <a:pt x="136" y="99"/>
                  </a:cubicBezTo>
                  <a:cubicBezTo>
                    <a:pt x="4" y="231"/>
                    <a:pt x="0" y="425"/>
                    <a:pt x="132" y="561"/>
                  </a:cubicBezTo>
                  <a:cubicBezTo>
                    <a:pt x="199" y="627"/>
                    <a:pt x="282" y="661"/>
                    <a:pt x="365" y="661"/>
                  </a:cubicBezTo>
                  <a:cubicBezTo>
                    <a:pt x="446" y="661"/>
                    <a:pt x="527" y="629"/>
                    <a:pt x="594" y="564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29" y="34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5"/>
            <p:cNvSpPr/>
            <p:nvPr/>
          </p:nvSpPr>
          <p:spPr>
            <a:xfrm>
              <a:off x="4077250" y="4253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8" y="1"/>
                  </a:moveTo>
                  <a:cubicBezTo>
                    <a:pt x="290" y="1"/>
                    <a:pt x="213" y="31"/>
                    <a:pt x="149" y="90"/>
                  </a:cubicBezTo>
                  <a:cubicBezTo>
                    <a:pt x="10" y="222"/>
                    <a:pt x="0" y="416"/>
                    <a:pt x="129" y="551"/>
                  </a:cubicBezTo>
                  <a:cubicBezTo>
                    <a:pt x="197" y="624"/>
                    <a:pt x="283" y="662"/>
                    <a:pt x="370" y="662"/>
                  </a:cubicBezTo>
                  <a:cubicBezTo>
                    <a:pt x="448" y="662"/>
                    <a:pt x="526" y="632"/>
                    <a:pt x="590" y="571"/>
                  </a:cubicBezTo>
                  <a:cubicBezTo>
                    <a:pt x="728" y="442"/>
                    <a:pt x="735" y="245"/>
                    <a:pt x="607" y="110"/>
                  </a:cubicBezTo>
                  <a:cubicBezTo>
                    <a:pt x="539" y="37"/>
                    <a:pt x="453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5"/>
            <p:cNvSpPr/>
            <p:nvPr/>
          </p:nvSpPr>
          <p:spPr>
            <a:xfrm>
              <a:off x="4134850" y="4195600"/>
              <a:ext cx="18125" cy="16550"/>
            </a:xfrm>
            <a:custGeom>
              <a:avLst/>
              <a:gdLst/>
              <a:ahLst/>
              <a:cxnLst/>
              <a:rect l="l" t="t" r="r" b="b"/>
              <a:pathLst>
                <a:path w="725" h="662" extrusionOk="0">
                  <a:moveTo>
                    <a:pt x="361" y="1"/>
                  </a:moveTo>
                  <a:cubicBezTo>
                    <a:pt x="280" y="1"/>
                    <a:pt x="199" y="34"/>
                    <a:pt x="131" y="101"/>
                  </a:cubicBezTo>
                  <a:cubicBezTo>
                    <a:pt x="0" y="233"/>
                    <a:pt x="0" y="427"/>
                    <a:pt x="131" y="562"/>
                  </a:cubicBezTo>
                  <a:cubicBezTo>
                    <a:pt x="197" y="628"/>
                    <a:pt x="279" y="661"/>
                    <a:pt x="361" y="661"/>
                  </a:cubicBezTo>
                  <a:cubicBezTo>
                    <a:pt x="443" y="661"/>
                    <a:pt x="526" y="628"/>
                    <a:pt x="593" y="562"/>
                  </a:cubicBezTo>
                  <a:cubicBezTo>
                    <a:pt x="724" y="431"/>
                    <a:pt x="724" y="236"/>
                    <a:pt x="593" y="101"/>
                  </a:cubicBezTo>
                  <a:cubicBezTo>
                    <a:pt x="525" y="34"/>
                    <a:pt x="44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0" name="Google Shape;1850;p55"/>
          <p:cNvSpPr txBox="1">
            <a:spLocks noGrp="1"/>
          </p:cNvSpPr>
          <p:nvPr>
            <p:ph type="subTitle" idx="1"/>
          </p:nvPr>
        </p:nvSpPr>
        <p:spPr>
          <a:xfrm flipH="1">
            <a:off x="2927950" y="3775059"/>
            <a:ext cx="32880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FFFFFF"/>
                </a:solidFill>
              </a:rPr>
              <a:t>Dudas?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FFFFFF"/>
                </a:solidFill>
              </a:rPr>
              <a:t>novasales@nova.com</a:t>
            </a:r>
            <a:r>
              <a:rPr lang="en" dirty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+91  620 421 838 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FFFFFF"/>
                </a:solidFill>
              </a:rPr>
              <a:t>nova.com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851" name="Google Shape;1851;p55"/>
          <p:cNvSpPr/>
          <p:nvPr/>
        </p:nvSpPr>
        <p:spPr>
          <a:xfrm>
            <a:off x="6273642" y="4561740"/>
            <a:ext cx="288170" cy="288489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2" name="Google Shape;1852;p55"/>
          <p:cNvGrpSpPr/>
          <p:nvPr/>
        </p:nvGrpSpPr>
        <p:grpSpPr>
          <a:xfrm>
            <a:off x="6273606" y="4148069"/>
            <a:ext cx="288507" cy="288188"/>
            <a:chOff x="3303268" y="3817349"/>
            <a:chExt cx="346056" cy="345674"/>
          </a:xfrm>
        </p:grpSpPr>
        <p:sp>
          <p:nvSpPr>
            <p:cNvPr id="1853" name="Google Shape;1853;p5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55"/>
          <p:cNvGrpSpPr/>
          <p:nvPr/>
        </p:nvGrpSpPr>
        <p:grpSpPr>
          <a:xfrm>
            <a:off x="6273654" y="3734393"/>
            <a:ext cx="288480" cy="288188"/>
            <a:chOff x="4201447" y="3817349"/>
            <a:chExt cx="346024" cy="345674"/>
          </a:xfrm>
        </p:grpSpPr>
        <p:sp>
          <p:nvSpPr>
            <p:cNvPr id="1858" name="Google Shape;1858;p55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5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856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6"/>
          <p:cNvSpPr txBox="1">
            <a:spLocks noGrp="1"/>
          </p:cNvSpPr>
          <p:nvPr>
            <p:ph type="title" idx="6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El </a:t>
            </a:r>
            <a:r>
              <a:rPr lang="es-ES_tradnl" dirty="0">
                <a:solidFill>
                  <a:srgbClr val="FFAD2C"/>
                </a:solidFill>
              </a:rPr>
              <a:t>EQUIPO</a:t>
            </a:r>
            <a:endParaRPr lang="es-ES_tradnl" dirty="0"/>
          </a:p>
        </p:txBody>
      </p:sp>
      <p:sp>
        <p:nvSpPr>
          <p:cNvPr id="887" name="Google Shape;887;p36"/>
          <p:cNvSpPr txBox="1">
            <a:spLocks noGrp="1"/>
          </p:cNvSpPr>
          <p:nvPr>
            <p:ph type="title"/>
          </p:nvPr>
        </p:nvSpPr>
        <p:spPr>
          <a:xfrm>
            <a:off x="487115" y="2700809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MARIA RENÉE BENAVIDES</a:t>
            </a:r>
          </a:p>
        </p:txBody>
      </p:sp>
      <p:sp>
        <p:nvSpPr>
          <p:cNvPr id="888" name="Google Shape;888;p36"/>
          <p:cNvSpPr txBox="1">
            <a:spLocks noGrp="1"/>
          </p:cNvSpPr>
          <p:nvPr>
            <p:ph type="subTitle" idx="1"/>
          </p:nvPr>
        </p:nvSpPr>
        <p:spPr>
          <a:xfrm>
            <a:off x="434889" y="3143798"/>
            <a:ext cx="19476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ITC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CAMPUS MONTERREY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A01139495</a:t>
            </a:r>
          </a:p>
        </p:txBody>
      </p:sp>
      <p:sp>
        <p:nvSpPr>
          <p:cNvPr id="893" name="Google Shape;893;p36"/>
          <p:cNvSpPr/>
          <p:nvPr/>
        </p:nvSpPr>
        <p:spPr>
          <a:xfrm>
            <a:off x="-1073918" y="3238312"/>
            <a:ext cx="2929" cy="64"/>
          </a:xfrm>
          <a:custGeom>
            <a:avLst/>
            <a:gdLst/>
            <a:ahLst/>
            <a:cxnLst/>
            <a:rect l="l" t="t" r="r" b="b"/>
            <a:pathLst>
              <a:path w="46" h="1" extrusionOk="0">
                <a:moveTo>
                  <a:pt x="45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857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-212658" y="3238312"/>
            <a:ext cx="2929" cy="64"/>
          </a:xfrm>
          <a:custGeom>
            <a:avLst/>
            <a:gdLst/>
            <a:ahLst/>
            <a:cxnLst/>
            <a:rect l="l" t="t" r="r" b="b"/>
            <a:pathLst>
              <a:path w="46" h="1" extrusionOk="0">
                <a:moveTo>
                  <a:pt x="45" y="1"/>
                </a:moveTo>
                <a:lnTo>
                  <a:pt x="45" y="1"/>
                </a:lnTo>
                <a:lnTo>
                  <a:pt x="1" y="1"/>
                </a:lnTo>
                <a:close/>
              </a:path>
            </a:pathLst>
          </a:custGeom>
          <a:solidFill>
            <a:srgbClr val="D8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5F2D515-5725-5545-A5D3-4C4342E8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06" y="1650536"/>
            <a:ext cx="1196340" cy="10412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18C0224-53BF-0C4C-9647-68327413C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115" y="1650537"/>
            <a:ext cx="1196340" cy="10412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58918CD-A7E1-5945-8E65-4B6113B5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224" y="1640852"/>
            <a:ext cx="1196340" cy="10412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3288DA9-E569-174B-9E96-92ADADD9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32" y="1652002"/>
            <a:ext cx="1196340" cy="10412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733D1DF-F7D2-2B4F-8462-A0248AFB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441" y="1652003"/>
            <a:ext cx="1196340" cy="10412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1" name="Google Shape;887;p36">
            <a:extLst>
              <a:ext uri="{FF2B5EF4-FFF2-40B4-BE49-F238E27FC236}">
                <a16:creationId xmlns:a16="http://schemas.microsoft.com/office/drawing/2014/main" id="{2269DD5C-FA48-8140-9FB4-F2B6E174972A}"/>
              </a:ext>
            </a:extLst>
          </p:cNvPr>
          <p:cNvSpPr txBox="1">
            <a:spLocks/>
          </p:cNvSpPr>
          <p:nvPr/>
        </p:nvSpPr>
        <p:spPr>
          <a:xfrm>
            <a:off x="2206850" y="27330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ton"/>
              <a:buNone/>
              <a:defRPr sz="14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s-ES_tradnl" dirty="0"/>
              <a:t>OSCAR MEDINA</a:t>
            </a:r>
          </a:p>
        </p:txBody>
      </p:sp>
      <p:sp>
        <p:nvSpPr>
          <p:cNvPr id="72" name="Google Shape;888;p36">
            <a:extLst>
              <a:ext uri="{FF2B5EF4-FFF2-40B4-BE49-F238E27FC236}">
                <a16:creationId xmlns:a16="http://schemas.microsoft.com/office/drawing/2014/main" id="{44EE8BC7-2973-884B-B72F-1F283E5B53AE}"/>
              </a:ext>
            </a:extLst>
          </p:cNvPr>
          <p:cNvSpPr txBox="1">
            <a:spLocks/>
          </p:cNvSpPr>
          <p:nvPr/>
        </p:nvSpPr>
        <p:spPr>
          <a:xfrm>
            <a:off x="2154624" y="3176074"/>
            <a:ext cx="1947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MECATRONICA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CAMPUS LEÓN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A00569717</a:t>
            </a:r>
          </a:p>
        </p:txBody>
      </p:sp>
      <p:sp>
        <p:nvSpPr>
          <p:cNvPr id="73" name="Google Shape;887;p36">
            <a:extLst>
              <a:ext uri="{FF2B5EF4-FFF2-40B4-BE49-F238E27FC236}">
                <a16:creationId xmlns:a16="http://schemas.microsoft.com/office/drawing/2014/main" id="{2AA2500C-F1FE-034A-A563-F7AF29BE0791}"/>
              </a:ext>
            </a:extLst>
          </p:cNvPr>
          <p:cNvSpPr txBox="1">
            <a:spLocks/>
          </p:cNvSpPr>
          <p:nvPr/>
        </p:nvSpPr>
        <p:spPr>
          <a:xfrm>
            <a:off x="3782500" y="27330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ton"/>
              <a:buNone/>
              <a:defRPr sz="14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s-ES_tradnl" dirty="0"/>
              <a:t>JORGE URIEL</a:t>
            </a:r>
          </a:p>
        </p:txBody>
      </p:sp>
      <p:sp>
        <p:nvSpPr>
          <p:cNvPr id="74" name="Google Shape;888;p36">
            <a:extLst>
              <a:ext uri="{FF2B5EF4-FFF2-40B4-BE49-F238E27FC236}">
                <a16:creationId xmlns:a16="http://schemas.microsoft.com/office/drawing/2014/main" id="{E42A08D8-7913-6F4D-939F-14AE6442E353}"/>
              </a:ext>
            </a:extLst>
          </p:cNvPr>
          <p:cNvSpPr txBox="1">
            <a:spLocks/>
          </p:cNvSpPr>
          <p:nvPr/>
        </p:nvSpPr>
        <p:spPr>
          <a:xfrm>
            <a:off x="3730274" y="3176074"/>
            <a:ext cx="1947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CAMPUS SAN LUIS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A01154646</a:t>
            </a:r>
          </a:p>
        </p:txBody>
      </p:sp>
      <p:sp>
        <p:nvSpPr>
          <p:cNvPr id="75" name="Google Shape;887;p36">
            <a:extLst>
              <a:ext uri="{FF2B5EF4-FFF2-40B4-BE49-F238E27FC236}">
                <a16:creationId xmlns:a16="http://schemas.microsoft.com/office/drawing/2014/main" id="{CBF217E1-D869-D54E-9916-B80544D42618}"/>
              </a:ext>
            </a:extLst>
          </p:cNvPr>
          <p:cNvSpPr txBox="1">
            <a:spLocks/>
          </p:cNvSpPr>
          <p:nvPr/>
        </p:nvSpPr>
        <p:spPr>
          <a:xfrm>
            <a:off x="5340340" y="27420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ton"/>
              <a:buNone/>
              <a:defRPr sz="14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s-ES_tradnl" dirty="0"/>
              <a:t>CARLOS DE LA ROCHA</a:t>
            </a:r>
          </a:p>
        </p:txBody>
      </p:sp>
      <p:sp>
        <p:nvSpPr>
          <p:cNvPr id="76" name="Google Shape;888;p36">
            <a:extLst>
              <a:ext uri="{FF2B5EF4-FFF2-40B4-BE49-F238E27FC236}">
                <a16:creationId xmlns:a16="http://schemas.microsoft.com/office/drawing/2014/main" id="{CE313725-2F3C-D948-8DB5-DADC1D3F2D7F}"/>
              </a:ext>
            </a:extLst>
          </p:cNvPr>
          <p:cNvSpPr txBox="1">
            <a:spLocks/>
          </p:cNvSpPr>
          <p:nvPr/>
        </p:nvSpPr>
        <p:spPr>
          <a:xfrm>
            <a:off x="5342060" y="3176074"/>
            <a:ext cx="1737113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CAMPUS SAN LUIS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A01610608</a:t>
            </a:r>
          </a:p>
        </p:txBody>
      </p:sp>
      <p:sp>
        <p:nvSpPr>
          <p:cNvPr id="77" name="Google Shape;887;p36">
            <a:extLst>
              <a:ext uri="{FF2B5EF4-FFF2-40B4-BE49-F238E27FC236}">
                <a16:creationId xmlns:a16="http://schemas.microsoft.com/office/drawing/2014/main" id="{174468F3-E604-F048-B5AF-1E8599515950}"/>
              </a:ext>
            </a:extLst>
          </p:cNvPr>
          <p:cNvSpPr txBox="1">
            <a:spLocks/>
          </p:cNvSpPr>
          <p:nvPr/>
        </p:nvSpPr>
        <p:spPr>
          <a:xfrm>
            <a:off x="7023911" y="271768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ton"/>
              <a:buNone/>
              <a:defRPr sz="14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778A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s-ES_tradnl" dirty="0"/>
              <a:t>MAURICIO</a:t>
            </a:r>
          </a:p>
        </p:txBody>
      </p:sp>
      <p:sp>
        <p:nvSpPr>
          <p:cNvPr id="78" name="Google Shape;888;p36">
            <a:extLst>
              <a:ext uri="{FF2B5EF4-FFF2-40B4-BE49-F238E27FC236}">
                <a16:creationId xmlns:a16="http://schemas.microsoft.com/office/drawing/2014/main" id="{FFEBE78B-9DC0-7046-A637-D6D1AD8E7926}"/>
              </a:ext>
            </a:extLst>
          </p:cNvPr>
          <p:cNvSpPr txBox="1">
            <a:spLocks/>
          </p:cNvSpPr>
          <p:nvPr/>
        </p:nvSpPr>
        <p:spPr>
          <a:xfrm>
            <a:off x="7023910" y="3185759"/>
            <a:ext cx="1737113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ITC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CAMPUS SANTAFE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74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3"/>
          <p:cNvSpPr/>
          <p:nvPr/>
        </p:nvSpPr>
        <p:spPr>
          <a:xfrm flipH="1">
            <a:off x="5342973" y="3658500"/>
            <a:ext cx="3148801" cy="5386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subTitle" idx="1"/>
          </p:nvPr>
        </p:nvSpPr>
        <p:spPr>
          <a:xfrm>
            <a:off x="5111826" y="3858650"/>
            <a:ext cx="3148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Como mejorar la experiencia del </a:t>
            </a:r>
            <a:r>
              <a:rPr lang="es-ES_tradnl" dirty="0">
                <a:highlight>
                  <a:srgbClr val="000000"/>
                </a:highlight>
              </a:rPr>
              <a:t>supermercado</a:t>
            </a:r>
            <a:r>
              <a:rPr lang="es-ES_tradnl" dirty="0"/>
              <a:t>?</a:t>
            </a:r>
          </a:p>
        </p:txBody>
      </p:sp>
      <p:grpSp>
        <p:nvGrpSpPr>
          <p:cNvPr id="830" name="Google Shape;830;p33"/>
          <p:cNvGrpSpPr/>
          <p:nvPr/>
        </p:nvGrpSpPr>
        <p:grpSpPr>
          <a:xfrm>
            <a:off x="2660852" y="1617399"/>
            <a:ext cx="1056241" cy="335321"/>
            <a:chOff x="4200775" y="1645475"/>
            <a:chExt cx="972150" cy="308625"/>
          </a:xfrm>
        </p:grpSpPr>
        <p:sp>
          <p:nvSpPr>
            <p:cNvPr id="831" name="Google Shape;831;p33"/>
            <p:cNvSpPr/>
            <p:nvPr/>
          </p:nvSpPr>
          <p:spPr>
            <a:xfrm>
              <a:off x="420077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6"/>
                  </a:cubicBezTo>
                  <a:cubicBezTo>
                    <a:pt x="477" y="12211"/>
                    <a:pt x="760" y="12344"/>
                    <a:pt x="1044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3" y="7669"/>
                  </a:lnTo>
                  <a:cubicBezTo>
                    <a:pt x="8029" y="7512"/>
                    <a:pt x="8170" y="7267"/>
                    <a:pt x="8187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7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456475" y="1645475"/>
              <a:ext cx="205225" cy="308625"/>
            </a:xfrm>
            <a:custGeom>
              <a:avLst/>
              <a:gdLst/>
              <a:ahLst/>
              <a:cxnLst/>
              <a:rect l="l" t="t" r="r" b="b"/>
              <a:pathLst>
                <a:path w="8209" h="12345" extrusionOk="0">
                  <a:moveTo>
                    <a:pt x="1266" y="0"/>
                  </a:moveTo>
                  <a:cubicBezTo>
                    <a:pt x="1031" y="0"/>
                    <a:pt x="795" y="90"/>
                    <a:pt x="617" y="270"/>
                  </a:cubicBezTo>
                  <a:cubicBezTo>
                    <a:pt x="260" y="628"/>
                    <a:pt x="260" y="1209"/>
                    <a:pt x="617" y="1566"/>
                  </a:cubicBezTo>
                  <a:lnTo>
                    <a:pt x="5862" y="6811"/>
                  </a:lnTo>
                  <a:lnTo>
                    <a:pt x="502" y="10684"/>
                  </a:lnTo>
                  <a:cubicBezTo>
                    <a:pt x="91" y="10982"/>
                    <a:pt x="1" y="11553"/>
                    <a:pt x="298" y="11966"/>
                  </a:cubicBezTo>
                  <a:cubicBezTo>
                    <a:pt x="477" y="12211"/>
                    <a:pt x="757" y="12344"/>
                    <a:pt x="1040" y="12344"/>
                  </a:cubicBezTo>
                  <a:cubicBezTo>
                    <a:pt x="1226" y="12344"/>
                    <a:pt x="1415" y="12288"/>
                    <a:pt x="1576" y="12172"/>
                  </a:cubicBezTo>
                  <a:lnTo>
                    <a:pt x="7809" y="7669"/>
                  </a:lnTo>
                  <a:cubicBezTo>
                    <a:pt x="8026" y="7512"/>
                    <a:pt x="8167" y="7267"/>
                    <a:pt x="8188" y="7000"/>
                  </a:cubicBezTo>
                  <a:cubicBezTo>
                    <a:pt x="8209" y="6730"/>
                    <a:pt x="8110" y="6468"/>
                    <a:pt x="7921" y="6276"/>
                  </a:cubicBezTo>
                  <a:lnTo>
                    <a:pt x="1913" y="270"/>
                  </a:lnTo>
                  <a:cubicBezTo>
                    <a:pt x="1736" y="90"/>
                    <a:pt x="1501" y="0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712000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6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302" y="11966"/>
                  </a:cubicBezTo>
                  <a:cubicBezTo>
                    <a:pt x="477" y="12211"/>
                    <a:pt x="761" y="12344"/>
                    <a:pt x="1044" y="12344"/>
                  </a:cubicBezTo>
                  <a:cubicBezTo>
                    <a:pt x="1230" y="12344"/>
                    <a:pt x="1416" y="12288"/>
                    <a:pt x="1580" y="12172"/>
                  </a:cubicBezTo>
                  <a:lnTo>
                    <a:pt x="7813" y="7669"/>
                  </a:lnTo>
                  <a:cubicBezTo>
                    <a:pt x="8030" y="7512"/>
                    <a:pt x="8170" y="7267"/>
                    <a:pt x="8187" y="7000"/>
                  </a:cubicBezTo>
                  <a:cubicBezTo>
                    <a:pt x="8212" y="6730"/>
                    <a:pt x="8114" y="6468"/>
                    <a:pt x="7925" y="6276"/>
                  </a:cubicBezTo>
                  <a:lnTo>
                    <a:pt x="1916" y="270"/>
                  </a:lnTo>
                  <a:cubicBezTo>
                    <a:pt x="1738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496762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9" y="0"/>
                  </a:moveTo>
                  <a:cubicBezTo>
                    <a:pt x="1034" y="0"/>
                    <a:pt x="799" y="90"/>
                    <a:pt x="620" y="270"/>
                  </a:cubicBezTo>
                  <a:cubicBezTo>
                    <a:pt x="263" y="628"/>
                    <a:pt x="263" y="1209"/>
                    <a:pt x="620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2"/>
                  </a:cubicBezTo>
                  <a:cubicBezTo>
                    <a:pt x="477" y="12211"/>
                    <a:pt x="757" y="12344"/>
                    <a:pt x="1041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2" y="7669"/>
                  </a:lnTo>
                  <a:cubicBezTo>
                    <a:pt x="8029" y="7512"/>
                    <a:pt x="8170" y="7267"/>
                    <a:pt x="8191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9" y="90"/>
                    <a:pt x="1504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3"/>
          <p:cNvSpPr txBox="1">
            <a:spLocks noGrp="1"/>
          </p:cNvSpPr>
          <p:nvPr>
            <p:ph type="title"/>
          </p:nvPr>
        </p:nvSpPr>
        <p:spPr>
          <a:xfrm>
            <a:off x="4849090" y="1453613"/>
            <a:ext cx="3411535" cy="22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01. Problematica</a:t>
            </a:r>
            <a:r>
              <a:rPr lang="es-ES_tradnl">
                <a:solidFill>
                  <a:srgbClr val="FFAD2C"/>
                </a:solidFill>
              </a:rPr>
              <a:t>Empresarial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/>
          <p:nvPr/>
        </p:nvSpPr>
        <p:spPr>
          <a:xfrm rot="5400000">
            <a:off x="4114013" y="1968120"/>
            <a:ext cx="917400" cy="7527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 rot="5400000">
            <a:off x="1713613" y="1968120"/>
            <a:ext cx="917400" cy="7527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 rot="5400000">
            <a:off x="6513913" y="1968120"/>
            <a:ext cx="917400" cy="7527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 txBox="1">
            <a:spLocks noGrp="1"/>
          </p:cNvSpPr>
          <p:nvPr>
            <p:ph type="title" idx="6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ENFOQUE </a:t>
            </a:r>
            <a:r>
              <a:rPr lang="es-ES_tradnl" dirty="0">
                <a:solidFill>
                  <a:srgbClr val="FFAD2C"/>
                </a:solidFill>
              </a:rPr>
              <a:t>EMPRESARIAL</a:t>
            </a:r>
            <a:endParaRPr lang="es-ES_tradnl" dirty="0"/>
          </a:p>
        </p:txBody>
      </p:sp>
      <p:sp>
        <p:nvSpPr>
          <p:cNvPr id="887" name="Google Shape;887;p36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FLUJO DE VENTAS</a:t>
            </a:r>
          </a:p>
        </p:txBody>
      </p:sp>
      <p:sp>
        <p:nvSpPr>
          <p:cNvPr id="888" name="Google Shape;888;p36"/>
          <p:cNvSpPr txBox="1">
            <a:spLocks noGrp="1"/>
          </p:cNvSpPr>
          <p:nvPr>
            <p:ph type="subTitle" idx="1"/>
          </p:nvPr>
        </p:nvSpPr>
        <p:spPr>
          <a:xfrm>
            <a:off x="1199400" y="3340500"/>
            <a:ext cx="19476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ANALISIS DE MERCADO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COMPORTAMIENTO DE VENTAS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COMPORTAMIENTO DE CLIENTES</a:t>
            </a:r>
          </a:p>
        </p:txBody>
      </p:sp>
      <p:sp>
        <p:nvSpPr>
          <p:cNvPr id="889" name="Google Shape;889;p36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ANALISIS DE PRODUCTOS</a:t>
            </a:r>
          </a:p>
        </p:txBody>
      </p:sp>
      <p:sp>
        <p:nvSpPr>
          <p:cNvPr id="890" name="Google Shape;890;p36"/>
          <p:cNvSpPr txBox="1">
            <a:spLocks noGrp="1"/>
          </p:cNvSpPr>
          <p:nvPr>
            <p:ph type="subTitle" idx="3"/>
          </p:nvPr>
        </p:nvSpPr>
        <p:spPr>
          <a:xfrm>
            <a:off x="3513531" y="3325939"/>
            <a:ext cx="2125544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AUTOMATIZACIÓN DE VENTAS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COMPORTAMIENTO DE VENTAS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GESTION DE INVENTARIOS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ROTACIÓN DE INVENTARIOS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VANGUARDIA Y OPORTUNIDADES</a:t>
            </a:r>
          </a:p>
        </p:txBody>
      </p:sp>
      <p:sp>
        <p:nvSpPr>
          <p:cNvPr id="891" name="Google Shape;891;p36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MAYOR CRECIMIENTO</a:t>
            </a:r>
          </a:p>
        </p:txBody>
      </p:sp>
      <p:sp>
        <p:nvSpPr>
          <p:cNvPr id="892" name="Google Shape;892;p36"/>
          <p:cNvSpPr txBox="1">
            <a:spLocks noGrp="1"/>
          </p:cNvSpPr>
          <p:nvPr>
            <p:ph type="subTitle" idx="5"/>
          </p:nvPr>
        </p:nvSpPr>
        <p:spPr>
          <a:xfrm>
            <a:off x="5999300" y="3340500"/>
            <a:ext cx="19476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MARKETING HYPER PERSONALIZADO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MEJORAR EL CONOCIMIENTO DE TU EMPRESA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sp>
        <p:nvSpPr>
          <p:cNvPr id="893" name="Google Shape;893;p36"/>
          <p:cNvSpPr/>
          <p:nvPr/>
        </p:nvSpPr>
        <p:spPr>
          <a:xfrm>
            <a:off x="-1073918" y="3238312"/>
            <a:ext cx="2929" cy="64"/>
          </a:xfrm>
          <a:custGeom>
            <a:avLst/>
            <a:gdLst/>
            <a:ahLst/>
            <a:cxnLst/>
            <a:rect l="l" t="t" r="r" b="b"/>
            <a:pathLst>
              <a:path w="46" h="1" extrusionOk="0">
                <a:moveTo>
                  <a:pt x="45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857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-212658" y="3238312"/>
            <a:ext cx="2929" cy="64"/>
          </a:xfrm>
          <a:custGeom>
            <a:avLst/>
            <a:gdLst/>
            <a:ahLst/>
            <a:cxnLst/>
            <a:rect l="l" t="t" r="r" b="b"/>
            <a:pathLst>
              <a:path w="46" h="1" extrusionOk="0">
                <a:moveTo>
                  <a:pt x="45" y="1"/>
                </a:moveTo>
                <a:lnTo>
                  <a:pt x="45" y="1"/>
                </a:lnTo>
                <a:lnTo>
                  <a:pt x="1" y="1"/>
                </a:lnTo>
                <a:close/>
              </a:path>
            </a:pathLst>
          </a:custGeom>
          <a:solidFill>
            <a:srgbClr val="D8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" name="Google Shape;895;p36"/>
          <p:cNvGrpSpPr/>
          <p:nvPr/>
        </p:nvGrpSpPr>
        <p:grpSpPr>
          <a:xfrm>
            <a:off x="6790787" y="2161634"/>
            <a:ext cx="364636" cy="365683"/>
            <a:chOff x="5945887" y="2927246"/>
            <a:chExt cx="364636" cy="365683"/>
          </a:xfrm>
        </p:grpSpPr>
        <p:sp>
          <p:nvSpPr>
            <p:cNvPr id="896" name="Google Shape;896;p36"/>
            <p:cNvSpPr/>
            <p:nvPr/>
          </p:nvSpPr>
          <p:spPr>
            <a:xfrm>
              <a:off x="6147058" y="2927246"/>
              <a:ext cx="163465" cy="126433"/>
            </a:xfrm>
            <a:custGeom>
              <a:avLst/>
              <a:gdLst/>
              <a:ahLst/>
              <a:cxnLst/>
              <a:rect l="l" t="t" r="r" b="b"/>
              <a:pathLst>
                <a:path w="6555" h="5070" extrusionOk="0">
                  <a:moveTo>
                    <a:pt x="2159" y="481"/>
                  </a:moveTo>
                  <a:lnTo>
                    <a:pt x="2159" y="481"/>
                  </a:lnTo>
                  <a:cubicBezTo>
                    <a:pt x="1848" y="704"/>
                    <a:pt x="1593" y="996"/>
                    <a:pt x="1407" y="1335"/>
                  </a:cubicBezTo>
                  <a:cubicBezTo>
                    <a:pt x="1396" y="1333"/>
                    <a:pt x="1392" y="1333"/>
                    <a:pt x="1371" y="1333"/>
                  </a:cubicBezTo>
                  <a:cubicBezTo>
                    <a:pt x="1329" y="1333"/>
                    <a:pt x="1221" y="1335"/>
                    <a:pt x="869" y="1335"/>
                  </a:cubicBezTo>
                  <a:cubicBezTo>
                    <a:pt x="1175" y="899"/>
                    <a:pt x="1635" y="592"/>
                    <a:pt x="2159" y="481"/>
                  </a:cubicBezTo>
                  <a:close/>
                  <a:moveTo>
                    <a:pt x="1226" y="1767"/>
                  </a:moveTo>
                  <a:cubicBezTo>
                    <a:pt x="1166" y="1962"/>
                    <a:pt x="1129" y="2161"/>
                    <a:pt x="1115" y="2365"/>
                  </a:cubicBezTo>
                  <a:lnTo>
                    <a:pt x="497" y="2365"/>
                  </a:lnTo>
                  <a:cubicBezTo>
                    <a:pt x="516" y="2161"/>
                    <a:pt x="562" y="1957"/>
                    <a:pt x="637" y="1767"/>
                  </a:cubicBezTo>
                  <a:close/>
                  <a:moveTo>
                    <a:pt x="1124" y="2797"/>
                  </a:moveTo>
                  <a:cubicBezTo>
                    <a:pt x="1147" y="3011"/>
                    <a:pt x="1194" y="3224"/>
                    <a:pt x="1273" y="3428"/>
                  </a:cubicBezTo>
                  <a:lnTo>
                    <a:pt x="688" y="3428"/>
                  </a:lnTo>
                  <a:cubicBezTo>
                    <a:pt x="595" y="3229"/>
                    <a:pt x="534" y="3015"/>
                    <a:pt x="511" y="2797"/>
                  </a:cubicBezTo>
                  <a:close/>
                  <a:moveTo>
                    <a:pt x="1481" y="3851"/>
                  </a:moveTo>
                  <a:cubicBezTo>
                    <a:pt x="1653" y="4143"/>
                    <a:pt x="1885" y="4394"/>
                    <a:pt x="2164" y="4593"/>
                  </a:cubicBezTo>
                  <a:cubicBezTo>
                    <a:pt x="1690" y="4496"/>
                    <a:pt x="1263" y="4231"/>
                    <a:pt x="962" y="3860"/>
                  </a:cubicBezTo>
                  <a:cubicBezTo>
                    <a:pt x="1157" y="3860"/>
                    <a:pt x="1271" y="3861"/>
                    <a:pt x="1342" y="3861"/>
                  </a:cubicBezTo>
                  <a:cubicBezTo>
                    <a:pt x="1447" y="3861"/>
                    <a:pt x="1454" y="3859"/>
                    <a:pt x="1481" y="3851"/>
                  </a:cubicBezTo>
                  <a:close/>
                  <a:moveTo>
                    <a:pt x="3648" y="1"/>
                  </a:moveTo>
                  <a:cubicBezTo>
                    <a:pt x="3613" y="1"/>
                    <a:pt x="3578" y="1"/>
                    <a:pt x="3542" y="3"/>
                  </a:cubicBezTo>
                  <a:lnTo>
                    <a:pt x="2489" y="3"/>
                  </a:lnTo>
                  <a:cubicBezTo>
                    <a:pt x="1087" y="58"/>
                    <a:pt x="1" y="1242"/>
                    <a:pt x="61" y="2639"/>
                  </a:cubicBezTo>
                  <a:cubicBezTo>
                    <a:pt x="115" y="4004"/>
                    <a:pt x="1238" y="5069"/>
                    <a:pt x="2587" y="5069"/>
                  </a:cubicBezTo>
                  <a:cubicBezTo>
                    <a:pt x="2623" y="5069"/>
                    <a:pt x="2660" y="5068"/>
                    <a:pt x="2698" y="5067"/>
                  </a:cubicBezTo>
                  <a:lnTo>
                    <a:pt x="3756" y="5067"/>
                  </a:lnTo>
                  <a:cubicBezTo>
                    <a:pt x="4499" y="5034"/>
                    <a:pt x="5195" y="4677"/>
                    <a:pt x="5650" y="4087"/>
                  </a:cubicBezTo>
                  <a:cubicBezTo>
                    <a:pt x="5778" y="3922"/>
                    <a:pt x="5633" y="3736"/>
                    <a:pt x="5476" y="3736"/>
                  </a:cubicBezTo>
                  <a:cubicBezTo>
                    <a:pt x="5418" y="3736"/>
                    <a:pt x="5359" y="3761"/>
                    <a:pt x="5311" y="3823"/>
                  </a:cubicBezTo>
                  <a:cubicBezTo>
                    <a:pt x="4874" y="4385"/>
                    <a:pt x="4266" y="4638"/>
                    <a:pt x="3665" y="4638"/>
                  </a:cubicBezTo>
                  <a:cubicBezTo>
                    <a:pt x="2618" y="4638"/>
                    <a:pt x="1595" y="3870"/>
                    <a:pt x="1542" y="2625"/>
                  </a:cubicBezTo>
                  <a:cubicBezTo>
                    <a:pt x="1491" y="1430"/>
                    <a:pt x="2443" y="430"/>
                    <a:pt x="3641" y="430"/>
                  </a:cubicBezTo>
                  <a:cubicBezTo>
                    <a:pt x="3644" y="430"/>
                    <a:pt x="3646" y="430"/>
                    <a:pt x="3649" y="430"/>
                  </a:cubicBezTo>
                  <a:cubicBezTo>
                    <a:pt x="5079" y="430"/>
                    <a:pt x="6054" y="1808"/>
                    <a:pt x="5664" y="3131"/>
                  </a:cubicBezTo>
                  <a:cubicBezTo>
                    <a:pt x="5613" y="3297"/>
                    <a:pt x="5747" y="3409"/>
                    <a:pt x="5877" y="3409"/>
                  </a:cubicBezTo>
                  <a:cubicBezTo>
                    <a:pt x="5962" y="3409"/>
                    <a:pt x="6046" y="3362"/>
                    <a:pt x="6077" y="3252"/>
                  </a:cubicBezTo>
                  <a:cubicBezTo>
                    <a:pt x="6554" y="1637"/>
                    <a:pt x="5347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6218479" y="2952283"/>
              <a:ext cx="39152" cy="76433"/>
            </a:xfrm>
            <a:custGeom>
              <a:avLst/>
              <a:gdLst/>
              <a:ahLst/>
              <a:cxnLst/>
              <a:rect l="l" t="t" r="r" b="b"/>
              <a:pathLst>
                <a:path w="1570" h="3065" extrusionOk="0">
                  <a:moveTo>
                    <a:pt x="783" y="0"/>
                  </a:moveTo>
                  <a:cubicBezTo>
                    <a:pt x="638" y="0"/>
                    <a:pt x="493" y="96"/>
                    <a:pt x="493" y="289"/>
                  </a:cubicBezTo>
                  <a:lnTo>
                    <a:pt x="493" y="349"/>
                  </a:lnTo>
                  <a:cubicBezTo>
                    <a:pt x="210" y="452"/>
                    <a:pt x="52" y="684"/>
                    <a:pt x="52" y="1004"/>
                  </a:cubicBezTo>
                  <a:cubicBezTo>
                    <a:pt x="52" y="1491"/>
                    <a:pt x="405" y="1626"/>
                    <a:pt x="664" y="1723"/>
                  </a:cubicBezTo>
                  <a:cubicBezTo>
                    <a:pt x="915" y="1816"/>
                    <a:pt x="999" y="1858"/>
                    <a:pt x="999" y="2025"/>
                  </a:cubicBezTo>
                  <a:cubicBezTo>
                    <a:pt x="999" y="2132"/>
                    <a:pt x="971" y="2229"/>
                    <a:pt x="767" y="2229"/>
                  </a:cubicBezTo>
                  <a:cubicBezTo>
                    <a:pt x="465" y="2229"/>
                    <a:pt x="502" y="1993"/>
                    <a:pt x="279" y="1993"/>
                  </a:cubicBezTo>
                  <a:cubicBezTo>
                    <a:pt x="121" y="1993"/>
                    <a:pt x="1" y="2150"/>
                    <a:pt x="1" y="2290"/>
                  </a:cubicBezTo>
                  <a:cubicBezTo>
                    <a:pt x="1" y="2489"/>
                    <a:pt x="210" y="2680"/>
                    <a:pt x="497" y="2754"/>
                  </a:cubicBezTo>
                  <a:lnTo>
                    <a:pt x="497" y="2777"/>
                  </a:lnTo>
                  <a:cubicBezTo>
                    <a:pt x="497" y="2935"/>
                    <a:pt x="623" y="3060"/>
                    <a:pt x="781" y="3065"/>
                  </a:cubicBezTo>
                  <a:cubicBezTo>
                    <a:pt x="943" y="3065"/>
                    <a:pt x="1073" y="2935"/>
                    <a:pt x="1073" y="2772"/>
                  </a:cubicBezTo>
                  <a:lnTo>
                    <a:pt x="1073" y="2745"/>
                  </a:lnTo>
                  <a:cubicBezTo>
                    <a:pt x="1384" y="2643"/>
                    <a:pt x="1570" y="2378"/>
                    <a:pt x="1570" y="2007"/>
                  </a:cubicBezTo>
                  <a:cubicBezTo>
                    <a:pt x="1570" y="1115"/>
                    <a:pt x="618" y="1273"/>
                    <a:pt x="618" y="985"/>
                  </a:cubicBezTo>
                  <a:cubicBezTo>
                    <a:pt x="618" y="911"/>
                    <a:pt x="646" y="893"/>
                    <a:pt x="669" y="879"/>
                  </a:cubicBezTo>
                  <a:cubicBezTo>
                    <a:pt x="725" y="851"/>
                    <a:pt x="785" y="841"/>
                    <a:pt x="845" y="841"/>
                  </a:cubicBezTo>
                  <a:cubicBezTo>
                    <a:pt x="1068" y="841"/>
                    <a:pt x="1101" y="953"/>
                    <a:pt x="1245" y="953"/>
                  </a:cubicBezTo>
                  <a:cubicBezTo>
                    <a:pt x="1407" y="953"/>
                    <a:pt x="1519" y="800"/>
                    <a:pt x="1519" y="656"/>
                  </a:cubicBezTo>
                  <a:cubicBezTo>
                    <a:pt x="1519" y="479"/>
                    <a:pt x="1361" y="359"/>
                    <a:pt x="1073" y="308"/>
                  </a:cubicBezTo>
                  <a:lnTo>
                    <a:pt x="1073" y="289"/>
                  </a:lnTo>
                  <a:cubicBezTo>
                    <a:pt x="1073" y="96"/>
                    <a:pt x="928" y="0"/>
                    <a:pt x="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6020650" y="2993480"/>
              <a:ext cx="39277" cy="76458"/>
            </a:xfrm>
            <a:custGeom>
              <a:avLst/>
              <a:gdLst/>
              <a:ahLst/>
              <a:cxnLst/>
              <a:rect l="l" t="t" r="r" b="b"/>
              <a:pathLst>
                <a:path w="1575" h="3066" extrusionOk="0">
                  <a:moveTo>
                    <a:pt x="788" y="1"/>
                  </a:moveTo>
                  <a:cubicBezTo>
                    <a:pt x="643" y="1"/>
                    <a:pt x="498" y="97"/>
                    <a:pt x="498" y="290"/>
                  </a:cubicBezTo>
                  <a:lnTo>
                    <a:pt x="498" y="350"/>
                  </a:lnTo>
                  <a:cubicBezTo>
                    <a:pt x="214" y="452"/>
                    <a:pt x="57" y="684"/>
                    <a:pt x="57" y="1004"/>
                  </a:cubicBezTo>
                  <a:cubicBezTo>
                    <a:pt x="57" y="1492"/>
                    <a:pt x="409" y="1626"/>
                    <a:pt x="669" y="1724"/>
                  </a:cubicBezTo>
                  <a:cubicBezTo>
                    <a:pt x="920" y="1817"/>
                    <a:pt x="1003" y="1859"/>
                    <a:pt x="1003" y="2026"/>
                  </a:cubicBezTo>
                  <a:cubicBezTo>
                    <a:pt x="1003" y="2132"/>
                    <a:pt x="976" y="2230"/>
                    <a:pt x="767" y="2230"/>
                  </a:cubicBezTo>
                  <a:cubicBezTo>
                    <a:pt x="470" y="2230"/>
                    <a:pt x="502" y="1988"/>
                    <a:pt x="279" y="1988"/>
                  </a:cubicBezTo>
                  <a:cubicBezTo>
                    <a:pt x="122" y="1988"/>
                    <a:pt x="1" y="2146"/>
                    <a:pt x="1" y="2286"/>
                  </a:cubicBezTo>
                  <a:cubicBezTo>
                    <a:pt x="1" y="2485"/>
                    <a:pt x="210" y="2675"/>
                    <a:pt x="498" y="2750"/>
                  </a:cubicBezTo>
                  <a:lnTo>
                    <a:pt x="498" y="2778"/>
                  </a:lnTo>
                  <a:cubicBezTo>
                    <a:pt x="498" y="2935"/>
                    <a:pt x="627" y="3065"/>
                    <a:pt x="785" y="3065"/>
                  </a:cubicBezTo>
                  <a:cubicBezTo>
                    <a:pt x="948" y="3065"/>
                    <a:pt x="1078" y="2935"/>
                    <a:pt x="1078" y="2778"/>
                  </a:cubicBezTo>
                  <a:lnTo>
                    <a:pt x="1078" y="2745"/>
                  </a:lnTo>
                  <a:cubicBezTo>
                    <a:pt x="1389" y="2648"/>
                    <a:pt x="1574" y="2378"/>
                    <a:pt x="1574" y="2007"/>
                  </a:cubicBezTo>
                  <a:cubicBezTo>
                    <a:pt x="1574" y="1116"/>
                    <a:pt x="623" y="1274"/>
                    <a:pt x="623" y="986"/>
                  </a:cubicBezTo>
                  <a:cubicBezTo>
                    <a:pt x="623" y="912"/>
                    <a:pt x="651" y="893"/>
                    <a:pt x="674" y="879"/>
                  </a:cubicBezTo>
                  <a:cubicBezTo>
                    <a:pt x="721" y="856"/>
                    <a:pt x="770" y="845"/>
                    <a:pt x="821" y="845"/>
                  </a:cubicBezTo>
                  <a:cubicBezTo>
                    <a:pt x="831" y="845"/>
                    <a:pt x="840" y="846"/>
                    <a:pt x="850" y="847"/>
                  </a:cubicBezTo>
                  <a:cubicBezTo>
                    <a:pt x="1073" y="847"/>
                    <a:pt x="1106" y="953"/>
                    <a:pt x="1249" y="953"/>
                  </a:cubicBezTo>
                  <a:cubicBezTo>
                    <a:pt x="1412" y="953"/>
                    <a:pt x="1523" y="800"/>
                    <a:pt x="1523" y="656"/>
                  </a:cubicBezTo>
                  <a:cubicBezTo>
                    <a:pt x="1523" y="480"/>
                    <a:pt x="1366" y="359"/>
                    <a:pt x="1078" y="308"/>
                  </a:cubicBezTo>
                  <a:lnTo>
                    <a:pt x="1078" y="290"/>
                  </a:lnTo>
                  <a:cubicBezTo>
                    <a:pt x="1078" y="97"/>
                    <a:pt x="933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5952246" y="3182955"/>
              <a:ext cx="147032" cy="109974"/>
            </a:xfrm>
            <a:custGeom>
              <a:avLst/>
              <a:gdLst/>
              <a:ahLst/>
              <a:cxnLst/>
              <a:rect l="l" t="t" r="r" b="b"/>
              <a:pathLst>
                <a:path w="5896" h="4410" extrusionOk="0">
                  <a:moveTo>
                    <a:pt x="1252" y="0"/>
                  </a:moveTo>
                  <a:cubicBezTo>
                    <a:pt x="1149" y="0"/>
                    <a:pt x="1051" y="69"/>
                    <a:pt x="1022" y="179"/>
                  </a:cubicBezTo>
                  <a:cubicBezTo>
                    <a:pt x="906" y="462"/>
                    <a:pt x="776" y="773"/>
                    <a:pt x="618" y="1205"/>
                  </a:cubicBezTo>
                  <a:cubicBezTo>
                    <a:pt x="1" y="2750"/>
                    <a:pt x="1152" y="4407"/>
                    <a:pt x="2790" y="4407"/>
                  </a:cubicBezTo>
                  <a:lnTo>
                    <a:pt x="5636" y="4407"/>
                  </a:lnTo>
                  <a:cubicBezTo>
                    <a:pt x="5646" y="4409"/>
                    <a:pt x="5657" y="4410"/>
                    <a:pt x="5667" y="4410"/>
                  </a:cubicBezTo>
                  <a:cubicBezTo>
                    <a:pt x="5793" y="4410"/>
                    <a:pt x="5896" y="4309"/>
                    <a:pt x="5896" y="4180"/>
                  </a:cubicBezTo>
                  <a:cubicBezTo>
                    <a:pt x="5896" y="4051"/>
                    <a:pt x="5792" y="3946"/>
                    <a:pt x="5666" y="3946"/>
                  </a:cubicBezTo>
                  <a:cubicBezTo>
                    <a:pt x="5656" y="3946"/>
                    <a:pt x="5646" y="3947"/>
                    <a:pt x="5636" y="3948"/>
                  </a:cubicBezTo>
                  <a:lnTo>
                    <a:pt x="2781" y="3948"/>
                  </a:lnTo>
                  <a:cubicBezTo>
                    <a:pt x="1453" y="3943"/>
                    <a:pt x="544" y="2597"/>
                    <a:pt x="1040" y="1367"/>
                  </a:cubicBezTo>
                  <a:cubicBezTo>
                    <a:pt x="1203" y="940"/>
                    <a:pt x="1328" y="634"/>
                    <a:pt x="1449" y="351"/>
                  </a:cubicBezTo>
                  <a:cubicBezTo>
                    <a:pt x="1523" y="230"/>
                    <a:pt x="1467" y="72"/>
                    <a:pt x="1337" y="16"/>
                  </a:cubicBezTo>
                  <a:cubicBezTo>
                    <a:pt x="1309" y="5"/>
                    <a:pt x="1281" y="0"/>
                    <a:pt x="1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5945887" y="2968393"/>
              <a:ext cx="333863" cy="324487"/>
            </a:xfrm>
            <a:custGeom>
              <a:avLst/>
              <a:gdLst/>
              <a:ahLst/>
              <a:cxnLst/>
              <a:rect l="l" t="t" r="r" b="b"/>
              <a:pathLst>
                <a:path w="13388" h="13012" extrusionOk="0">
                  <a:moveTo>
                    <a:pt x="2307" y="479"/>
                  </a:moveTo>
                  <a:cubicBezTo>
                    <a:pt x="2163" y="581"/>
                    <a:pt x="2033" y="692"/>
                    <a:pt x="1917" y="822"/>
                  </a:cubicBezTo>
                  <a:cubicBezTo>
                    <a:pt x="1773" y="980"/>
                    <a:pt x="1653" y="1152"/>
                    <a:pt x="1551" y="1337"/>
                  </a:cubicBezTo>
                  <a:cubicBezTo>
                    <a:pt x="1538" y="1336"/>
                    <a:pt x="1533" y="1335"/>
                    <a:pt x="1512" y="1335"/>
                  </a:cubicBezTo>
                  <a:cubicBezTo>
                    <a:pt x="1470" y="1335"/>
                    <a:pt x="1365" y="1337"/>
                    <a:pt x="1012" y="1337"/>
                  </a:cubicBezTo>
                  <a:cubicBezTo>
                    <a:pt x="1318" y="896"/>
                    <a:pt x="1783" y="590"/>
                    <a:pt x="2307" y="479"/>
                  </a:cubicBezTo>
                  <a:close/>
                  <a:moveTo>
                    <a:pt x="1370" y="1769"/>
                  </a:moveTo>
                  <a:cubicBezTo>
                    <a:pt x="1309" y="1964"/>
                    <a:pt x="1267" y="2164"/>
                    <a:pt x="1254" y="2368"/>
                  </a:cubicBezTo>
                  <a:lnTo>
                    <a:pt x="636" y="2368"/>
                  </a:lnTo>
                  <a:cubicBezTo>
                    <a:pt x="655" y="2164"/>
                    <a:pt x="701" y="1959"/>
                    <a:pt x="780" y="1769"/>
                  </a:cubicBezTo>
                  <a:close/>
                  <a:moveTo>
                    <a:pt x="1263" y="2800"/>
                  </a:moveTo>
                  <a:cubicBezTo>
                    <a:pt x="1286" y="3018"/>
                    <a:pt x="1337" y="3231"/>
                    <a:pt x="1411" y="3435"/>
                  </a:cubicBezTo>
                  <a:lnTo>
                    <a:pt x="831" y="3431"/>
                  </a:lnTo>
                  <a:cubicBezTo>
                    <a:pt x="738" y="3231"/>
                    <a:pt x="678" y="3018"/>
                    <a:pt x="650" y="2800"/>
                  </a:cubicBezTo>
                  <a:close/>
                  <a:moveTo>
                    <a:pt x="7617" y="3162"/>
                  </a:moveTo>
                  <a:lnTo>
                    <a:pt x="7617" y="3166"/>
                  </a:lnTo>
                  <a:cubicBezTo>
                    <a:pt x="7610" y="3166"/>
                    <a:pt x="7603" y="3166"/>
                    <a:pt x="7596" y="3166"/>
                  </a:cubicBezTo>
                  <a:cubicBezTo>
                    <a:pt x="7484" y="3166"/>
                    <a:pt x="7375" y="3189"/>
                    <a:pt x="7273" y="3234"/>
                  </a:cubicBezTo>
                  <a:lnTo>
                    <a:pt x="7273" y="3234"/>
                  </a:lnTo>
                  <a:cubicBezTo>
                    <a:pt x="7712" y="3513"/>
                    <a:pt x="8114" y="3848"/>
                    <a:pt x="8470" y="4230"/>
                  </a:cubicBezTo>
                  <a:lnTo>
                    <a:pt x="8470" y="4230"/>
                  </a:lnTo>
                  <a:cubicBezTo>
                    <a:pt x="8584" y="3720"/>
                    <a:pt x="8210" y="3162"/>
                    <a:pt x="7617" y="3162"/>
                  </a:cubicBezTo>
                  <a:close/>
                  <a:moveTo>
                    <a:pt x="1620" y="3853"/>
                  </a:moveTo>
                  <a:cubicBezTo>
                    <a:pt x="1797" y="4146"/>
                    <a:pt x="2029" y="4396"/>
                    <a:pt x="2307" y="4596"/>
                  </a:cubicBezTo>
                  <a:cubicBezTo>
                    <a:pt x="1834" y="4498"/>
                    <a:pt x="1407" y="4238"/>
                    <a:pt x="1100" y="3863"/>
                  </a:cubicBezTo>
                  <a:cubicBezTo>
                    <a:pt x="1295" y="3863"/>
                    <a:pt x="1410" y="3863"/>
                    <a:pt x="1481" y="3863"/>
                  </a:cubicBezTo>
                  <a:cubicBezTo>
                    <a:pt x="1586" y="3863"/>
                    <a:pt x="1592" y="3862"/>
                    <a:pt x="1620" y="3853"/>
                  </a:cubicBezTo>
                  <a:close/>
                  <a:moveTo>
                    <a:pt x="6016" y="3163"/>
                  </a:moveTo>
                  <a:cubicBezTo>
                    <a:pt x="6183" y="3163"/>
                    <a:pt x="6351" y="3211"/>
                    <a:pt x="6499" y="3310"/>
                  </a:cubicBezTo>
                  <a:lnTo>
                    <a:pt x="6503" y="3310"/>
                  </a:lnTo>
                  <a:cubicBezTo>
                    <a:pt x="6949" y="3607"/>
                    <a:pt x="7023" y="4234"/>
                    <a:pt x="6657" y="4628"/>
                  </a:cubicBezTo>
                  <a:lnTo>
                    <a:pt x="5380" y="4628"/>
                  </a:lnTo>
                  <a:cubicBezTo>
                    <a:pt x="5078" y="4303"/>
                    <a:pt x="5064" y="3807"/>
                    <a:pt x="5352" y="3468"/>
                  </a:cubicBezTo>
                  <a:cubicBezTo>
                    <a:pt x="5524" y="3268"/>
                    <a:pt x="5769" y="3163"/>
                    <a:pt x="6016" y="3163"/>
                  </a:cubicBezTo>
                  <a:close/>
                  <a:moveTo>
                    <a:pt x="3788" y="432"/>
                  </a:moveTo>
                  <a:cubicBezTo>
                    <a:pt x="5018" y="437"/>
                    <a:pt x="5984" y="1486"/>
                    <a:pt x="5881" y="2711"/>
                  </a:cubicBezTo>
                  <a:cubicBezTo>
                    <a:pt x="5055" y="2795"/>
                    <a:pt x="4507" y="3612"/>
                    <a:pt x="4744" y="4410"/>
                  </a:cubicBezTo>
                  <a:cubicBezTo>
                    <a:pt x="4435" y="4569"/>
                    <a:pt x="4110" y="4643"/>
                    <a:pt x="3791" y="4643"/>
                  </a:cubicBezTo>
                  <a:cubicBezTo>
                    <a:pt x="2724" y="4643"/>
                    <a:pt x="1735" y="3818"/>
                    <a:pt x="1685" y="2628"/>
                  </a:cubicBezTo>
                  <a:cubicBezTo>
                    <a:pt x="1634" y="1433"/>
                    <a:pt x="2586" y="437"/>
                    <a:pt x="3780" y="437"/>
                  </a:cubicBezTo>
                  <a:cubicBezTo>
                    <a:pt x="3782" y="437"/>
                    <a:pt x="3785" y="437"/>
                    <a:pt x="3788" y="437"/>
                  </a:cubicBezTo>
                  <a:lnTo>
                    <a:pt x="3788" y="432"/>
                  </a:lnTo>
                  <a:close/>
                  <a:moveTo>
                    <a:pt x="12180" y="5088"/>
                  </a:moveTo>
                  <a:cubicBezTo>
                    <a:pt x="12436" y="5088"/>
                    <a:pt x="12640" y="5292"/>
                    <a:pt x="12640" y="5547"/>
                  </a:cubicBezTo>
                  <a:cubicBezTo>
                    <a:pt x="12640" y="5803"/>
                    <a:pt x="12436" y="6007"/>
                    <a:pt x="12180" y="6007"/>
                  </a:cubicBezTo>
                  <a:lnTo>
                    <a:pt x="1458" y="6007"/>
                  </a:lnTo>
                  <a:cubicBezTo>
                    <a:pt x="1202" y="6007"/>
                    <a:pt x="998" y="5803"/>
                    <a:pt x="998" y="5547"/>
                  </a:cubicBezTo>
                  <a:cubicBezTo>
                    <a:pt x="998" y="5292"/>
                    <a:pt x="1202" y="5088"/>
                    <a:pt x="1458" y="5088"/>
                  </a:cubicBezTo>
                  <a:close/>
                  <a:moveTo>
                    <a:pt x="3824" y="1"/>
                  </a:moveTo>
                  <a:cubicBezTo>
                    <a:pt x="3777" y="1"/>
                    <a:pt x="3729" y="2"/>
                    <a:pt x="3681" y="5"/>
                  </a:cubicBezTo>
                  <a:cubicBezTo>
                    <a:pt x="2750" y="5"/>
                    <a:pt x="2629" y="3"/>
                    <a:pt x="2627" y="3"/>
                  </a:cubicBezTo>
                  <a:lnTo>
                    <a:pt x="2627" y="3"/>
                  </a:lnTo>
                  <a:cubicBezTo>
                    <a:pt x="2626" y="3"/>
                    <a:pt x="2655" y="4"/>
                    <a:pt x="2627" y="5"/>
                  </a:cubicBezTo>
                  <a:cubicBezTo>
                    <a:pt x="1537" y="52"/>
                    <a:pt x="594" y="794"/>
                    <a:pt x="297" y="1848"/>
                  </a:cubicBezTo>
                  <a:cubicBezTo>
                    <a:pt x="0" y="2902"/>
                    <a:pt x="413" y="4030"/>
                    <a:pt x="1318" y="4638"/>
                  </a:cubicBezTo>
                  <a:cubicBezTo>
                    <a:pt x="840" y="4712"/>
                    <a:pt x="502" y="5139"/>
                    <a:pt x="539" y="5617"/>
                  </a:cubicBezTo>
                  <a:cubicBezTo>
                    <a:pt x="571" y="6100"/>
                    <a:pt x="975" y="6471"/>
                    <a:pt x="1458" y="6471"/>
                  </a:cubicBezTo>
                  <a:lnTo>
                    <a:pt x="1574" y="6471"/>
                  </a:lnTo>
                  <a:cubicBezTo>
                    <a:pt x="1569" y="7738"/>
                    <a:pt x="1592" y="7803"/>
                    <a:pt x="1551" y="8012"/>
                  </a:cubicBezTo>
                  <a:cubicBezTo>
                    <a:pt x="1540" y="8170"/>
                    <a:pt x="1663" y="8261"/>
                    <a:pt x="1785" y="8261"/>
                  </a:cubicBezTo>
                  <a:cubicBezTo>
                    <a:pt x="1875" y="8261"/>
                    <a:pt x="1965" y="8211"/>
                    <a:pt x="2001" y="8100"/>
                  </a:cubicBezTo>
                  <a:cubicBezTo>
                    <a:pt x="2057" y="7827"/>
                    <a:pt x="2024" y="7701"/>
                    <a:pt x="2033" y="6471"/>
                  </a:cubicBezTo>
                  <a:lnTo>
                    <a:pt x="11609" y="6471"/>
                  </a:lnTo>
                  <a:cubicBezTo>
                    <a:pt x="11609" y="7659"/>
                    <a:pt x="11549" y="7984"/>
                    <a:pt x="11744" y="8472"/>
                  </a:cubicBezTo>
                  <a:cubicBezTo>
                    <a:pt x="12259" y="9841"/>
                    <a:pt x="12482" y="10096"/>
                    <a:pt x="12482" y="10677"/>
                  </a:cubicBezTo>
                  <a:cubicBezTo>
                    <a:pt x="12477" y="11712"/>
                    <a:pt x="11637" y="12552"/>
                    <a:pt x="10597" y="12552"/>
                  </a:cubicBezTo>
                  <a:lnTo>
                    <a:pt x="6749" y="12552"/>
                  </a:lnTo>
                  <a:cubicBezTo>
                    <a:pt x="6476" y="12584"/>
                    <a:pt x="6476" y="12979"/>
                    <a:pt x="6749" y="13011"/>
                  </a:cubicBezTo>
                  <a:lnTo>
                    <a:pt x="10597" y="13011"/>
                  </a:lnTo>
                  <a:cubicBezTo>
                    <a:pt x="12255" y="13011"/>
                    <a:pt x="13387" y="11340"/>
                    <a:pt x="12770" y="9804"/>
                  </a:cubicBezTo>
                  <a:cubicBezTo>
                    <a:pt x="11934" y="7595"/>
                    <a:pt x="12064" y="8565"/>
                    <a:pt x="12069" y="6471"/>
                  </a:cubicBezTo>
                  <a:lnTo>
                    <a:pt x="12180" y="6471"/>
                  </a:lnTo>
                  <a:cubicBezTo>
                    <a:pt x="12189" y="6471"/>
                    <a:pt x="12197" y="6472"/>
                    <a:pt x="12206" y="6472"/>
                  </a:cubicBezTo>
                  <a:cubicBezTo>
                    <a:pt x="12714" y="6472"/>
                    <a:pt x="13123" y="6059"/>
                    <a:pt x="13123" y="5547"/>
                  </a:cubicBezTo>
                  <a:cubicBezTo>
                    <a:pt x="13123" y="5041"/>
                    <a:pt x="12714" y="4628"/>
                    <a:pt x="12206" y="4628"/>
                  </a:cubicBezTo>
                  <a:cubicBezTo>
                    <a:pt x="12197" y="4628"/>
                    <a:pt x="12189" y="4628"/>
                    <a:pt x="12180" y="4628"/>
                  </a:cubicBezTo>
                  <a:lnTo>
                    <a:pt x="8810" y="4628"/>
                  </a:lnTo>
                  <a:cubicBezTo>
                    <a:pt x="8702" y="4490"/>
                    <a:pt x="8589" y="4357"/>
                    <a:pt x="8470" y="4230"/>
                  </a:cubicBezTo>
                  <a:lnTo>
                    <a:pt x="8470" y="4230"/>
                  </a:lnTo>
                  <a:cubicBezTo>
                    <a:pt x="8438" y="4371"/>
                    <a:pt x="8370" y="4508"/>
                    <a:pt x="8258" y="4628"/>
                  </a:cubicBezTo>
                  <a:lnTo>
                    <a:pt x="7214" y="4628"/>
                  </a:lnTo>
                  <a:cubicBezTo>
                    <a:pt x="7422" y="4206"/>
                    <a:pt x="7395" y="3705"/>
                    <a:pt x="7135" y="3310"/>
                  </a:cubicBezTo>
                  <a:cubicBezTo>
                    <a:pt x="7179" y="3280"/>
                    <a:pt x="7225" y="3255"/>
                    <a:pt x="7273" y="3234"/>
                  </a:cubicBezTo>
                  <a:lnTo>
                    <a:pt x="7273" y="3234"/>
                  </a:lnTo>
                  <a:cubicBezTo>
                    <a:pt x="6970" y="3041"/>
                    <a:pt x="6649" y="2875"/>
                    <a:pt x="6313" y="2739"/>
                  </a:cubicBezTo>
                  <a:cubicBezTo>
                    <a:pt x="6430" y="1218"/>
                    <a:pt x="5198" y="1"/>
                    <a:pt x="3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6"/>
          <p:cNvGrpSpPr/>
          <p:nvPr/>
        </p:nvGrpSpPr>
        <p:grpSpPr>
          <a:xfrm>
            <a:off x="4410643" y="2161279"/>
            <a:ext cx="323664" cy="366407"/>
            <a:chOff x="2282693" y="3532804"/>
            <a:chExt cx="323664" cy="366407"/>
          </a:xfrm>
        </p:grpSpPr>
        <p:sp>
          <p:nvSpPr>
            <p:cNvPr id="902" name="Google Shape;902;p36"/>
            <p:cNvSpPr/>
            <p:nvPr/>
          </p:nvSpPr>
          <p:spPr>
            <a:xfrm>
              <a:off x="2282693" y="3532804"/>
              <a:ext cx="323664" cy="366407"/>
            </a:xfrm>
            <a:custGeom>
              <a:avLst/>
              <a:gdLst/>
              <a:ahLst/>
              <a:cxnLst/>
              <a:rect l="l" t="t" r="r" b="b"/>
              <a:pathLst>
                <a:path w="12979" h="14693" extrusionOk="0">
                  <a:moveTo>
                    <a:pt x="432" y="1"/>
                  </a:moveTo>
                  <a:cubicBezTo>
                    <a:pt x="195" y="1"/>
                    <a:pt x="0" y="196"/>
                    <a:pt x="0" y="433"/>
                  </a:cubicBezTo>
                  <a:lnTo>
                    <a:pt x="0" y="1138"/>
                  </a:lnTo>
                  <a:cubicBezTo>
                    <a:pt x="0" y="1282"/>
                    <a:pt x="109" y="1354"/>
                    <a:pt x="219" y="1354"/>
                  </a:cubicBezTo>
                  <a:cubicBezTo>
                    <a:pt x="328" y="1354"/>
                    <a:pt x="437" y="1282"/>
                    <a:pt x="437" y="1138"/>
                  </a:cubicBezTo>
                  <a:lnTo>
                    <a:pt x="437" y="437"/>
                  </a:lnTo>
                  <a:lnTo>
                    <a:pt x="8374" y="437"/>
                  </a:lnTo>
                  <a:lnTo>
                    <a:pt x="8374" y="7237"/>
                  </a:lnTo>
                  <a:lnTo>
                    <a:pt x="4554" y="7237"/>
                  </a:lnTo>
                  <a:cubicBezTo>
                    <a:pt x="4266" y="7237"/>
                    <a:pt x="4266" y="7669"/>
                    <a:pt x="4554" y="7669"/>
                  </a:cubicBezTo>
                  <a:lnTo>
                    <a:pt x="11656" y="7669"/>
                  </a:lnTo>
                  <a:cubicBezTo>
                    <a:pt x="12143" y="7669"/>
                    <a:pt x="12543" y="8064"/>
                    <a:pt x="12543" y="8556"/>
                  </a:cubicBezTo>
                  <a:lnTo>
                    <a:pt x="12543" y="13369"/>
                  </a:lnTo>
                  <a:cubicBezTo>
                    <a:pt x="12543" y="13861"/>
                    <a:pt x="12143" y="14256"/>
                    <a:pt x="11656" y="14256"/>
                  </a:cubicBezTo>
                  <a:lnTo>
                    <a:pt x="3278" y="14256"/>
                  </a:lnTo>
                  <a:cubicBezTo>
                    <a:pt x="2790" y="14256"/>
                    <a:pt x="2391" y="13861"/>
                    <a:pt x="2391" y="13369"/>
                  </a:cubicBezTo>
                  <a:lnTo>
                    <a:pt x="2391" y="8556"/>
                  </a:lnTo>
                  <a:cubicBezTo>
                    <a:pt x="2391" y="8068"/>
                    <a:pt x="2790" y="7669"/>
                    <a:pt x="3278" y="7669"/>
                  </a:cubicBezTo>
                  <a:lnTo>
                    <a:pt x="3686" y="7669"/>
                  </a:lnTo>
                  <a:cubicBezTo>
                    <a:pt x="3977" y="7669"/>
                    <a:pt x="3978" y="7237"/>
                    <a:pt x="3691" y="7237"/>
                  </a:cubicBezTo>
                  <a:cubicBezTo>
                    <a:pt x="3689" y="7237"/>
                    <a:pt x="3688" y="7237"/>
                    <a:pt x="3686" y="7237"/>
                  </a:cubicBezTo>
                  <a:lnTo>
                    <a:pt x="3278" y="7237"/>
                  </a:lnTo>
                  <a:cubicBezTo>
                    <a:pt x="2549" y="7237"/>
                    <a:pt x="1959" y="7827"/>
                    <a:pt x="1959" y="8556"/>
                  </a:cubicBezTo>
                  <a:lnTo>
                    <a:pt x="1959" y="13369"/>
                  </a:lnTo>
                  <a:cubicBezTo>
                    <a:pt x="1959" y="13699"/>
                    <a:pt x="2080" y="14014"/>
                    <a:pt x="2298" y="14256"/>
                  </a:cubicBezTo>
                  <a:lnTo>
                    <a:pt x="441" y="14256"/>
                  </a:lnTo>
                  <a:lnTo>
                    <a:pt x="441" y="2006"/>
                  </a:lnTo>
                  <a:cubicBezTo>
                    <a:pt x="441" y="1860"/>
                    <a:pt x="333" y="1787"/>
                    <a:pt x="226" y="1787"/>
                  </a:cubicBezTo>
                  <a:cubicBezTo>
                    <a:pt x="118" y="1787"/>
                    <a:pt x="10" y="1860"/>
                    <a:pt x="10" y="2006"/>
                  </a:cubicBezTo>
                  <a:lnTo>
                    <a:pt x="10" y="14260"/>
                  </a:lnTo>
                  <a:cubicBezTo>
                    <a:pt x="10" y="14502"/>
                    <a:pt x="200" y="14692"/>
                    <a:pt x="441" y="14692"/>
                  </a:cubicBezTo>
                  <a:lnTo>
                    <a:pt x="11656" y="14692"/>
                  </a:lnTo>
                  <a:cubicBezTo>
                    <a:pt x="12385" y="14692"/>
                    <a:pt x="12979" y="14103"/>
                    <a:pt x="12979" y="13374"/>
                  </a:cubicBezTo>
                  <a:lnTo>
                    <a:pt x="12979" y="8556"/>
                  </a:lnTo>
                  <a:cubicBezTo>
                    <a:pt x="12979" y="7830"/>
                    <a:pt x="12389" y="7237"/>
                    <a:pt x="11664" y="7237"/>
                  </a:cubicBezTo>
                  <a:cubicBezTo>
                    <a:pt x="11662" y="7237"/>
                    <a:pt x="11659" y="7237"/>
                    <a:pt x="11656" y="7237"/>
                  </a:cubicBezTo>
                  <a:lnTo>
                    <a:pt x="8811" y="7237"/>
                  </a:lnTo>
                  <a:lnTo>
                    <a:pt x="8811" y="433"/>
                  </a:lnTo>
                  <a:cubicBezTo>
                    <a:pt x="8811" y="196"/>
                    <a:pt x="8620" y="1"/>
                    <a:pt x="8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2508752" y="3866891"/>
              <a:ext cx="66359" cy="10898"/>
            </a:xfrm>
            <a:custGeom>
              <a:avLst/>
              <a:gdLst/>
              <a:ahLst/>
              <a:cxnLst/>
              <a:rect l="l" t="t" r="r" b="b"/>
              <a:pathLst>
                <a:path w="2661" h="437" extrusionOk="0">
                  <a:moveTo>
                    <a:pt x="219" y="0"/>
                  </a:moveTo>
                  <a:cubicBezTo>
                    <a:pt x="98" y="0"/>
                    <a:pt x="1" y="98"/>
                    <a:pt x="6" y="218"/>
                  </a:cubicBezTo>
                  <a:cubicBezTo>
                    <a:pt x="6" y="339"/>
                    <a:pt x="98" y="436"/>
                    <a:pt x="219" y="436"/>
                  </a:cubicBezTo>
                  <a:lnTo>
                    <a:pt x="2373" y="436"/>
                  </a:lnTo>
                  <a:cubicBezTo>
                    <a:pt x="2661" y="436"/>
                    <a:pt x="2661" y="0"/>
                    <a:pt x="2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2364538" y="3866891"/>
              <a:ext cx="135211" cy="10898"/>
            </a:xfrm>
            <a:custGeom>
              <a:avLst/>
              <a:gdLst/>
              <a:ahLst/>
              <a:cxnLst/>
              <a:rect l="l" t="t" r="r" b="b"/>
              <a:pathLst>
                <a:path w="5422" h="437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9"/>
                    <a:pt x="98" y="436"/>
                    <a:pt x="214" y="436"/>
                  </a:cubicBezTo>
                  <a:lnTo>
                    <a:pt x="5134" y="436"/>
                  </a:lnTo>
                  <a:cubicBezTo>
                    <a:pt x="5422" y="436"/>
                    <a:pt x="5422" y="0"/>
                    <a:pt x="5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2356084" y="3741281"/>
              <a:ext cx="87306" cy="62892"/>
            </a:xfrm>
            <a:custGeom>
              <a:avLst/>
              <a:gdLst/>
              <a:ahLst/>
              <a:cxnLst/>
              <a:rect l="l" t="t" r="r" b="b"/>
              <a:pathLst>
                <a:path w="3501" h="2522" extrusionOk="0">
                  <a:moveTo>
                    <a:pt x="2734" y="437"/>
                  </a:moveTo>
                  <a:cubicBezTo>
                    <a:pt x="2915" y="437"/>
                    <a:pt x="3064" y="586"/>
                    <a:pt x="3064" y="767"/>
                  </a:cubicBezTo>
                  <a:lnTo>
                    <a:pt x="3064" y="1008"/>
                  </a:lnTo>
                  <a:lnTo>
                    <a:pt x="1704" y="1008"/>
                  </a:lnTo>
                  <a:lnTo>
                    <a:pt x="1704" y="437"/>
                  </a:lnTo>
                  <a:close/>
                  <a:moveTo>
                    <a:pt x="3064" y="1444"/>
                  </a:moveTo>
                  <a:lnTo>
                    <a:pt x="3064" y="1755"/>
                  </a:lnTo>
                  <a:cubicBezTo>
                    <a:pt x="3064" y="1941"/>
                    <a:pt x="2915" y="2090"/>
                    <a:pt x="2734" y="2090"/>
                  </a:cubicBezTo>
                  <a:lnTo>
                    <a:pt x="1704" y="2090"/>
                  </a:lnTo>
                  <a:lnTo>
                    <a:pt x="1704" y="2076"/>
                  </a:lnTo>
                  <a:lnTo>
                    <a:pt x="1704" y="1444"/>
                  </a:lnTo>
                  <a:close/>
                  <a:moveTo>
                    <a:pt x="1272" y="437"/>
                  </a:moveTo>
                  <a:lnTo>
                    <a:pt x="1272" y="2080"/>
                  </a:lnTo>
                  <a:lnTo>
                    <a:pt x="1272" y="2094"/>
                  </a:lnTo>
                  <a:lnTo>
                    <a:pt x="766" y="2094"/>
                  </a:lnTo>
                  <a:lnTo>
                    <a:pt x="766" y="2090"/>
                  </a:lnTo>
                  <a:cubicBezTo>
                    <a:pt x="581" y="2090"/>
                    <a:pt x="432" y="1941"/>
                    <a:pt x="432" y="1755"/>
                  </a:cubicBezTo>
                  <a:lnTo>
                    <a:pt x="432" y="771"/>
                  </a:lnTo>
                  <a:cubicBezTo>
                    <a:pt x="432" y="586"/>
                    <a:pt x="581" y="437"/>
                    <a:pt x="766" y="437"/>
                  </a:cubicBezTo>
                  <a:close/>
                  <a:moveTo>
                    <a:pt x="766" y="1"/>
                  </a:moveTo>
                  <a:cubicBezTo>
                    <a:pt x="344" y="1"/>
                    <a:pt x="0" y="344"/>
                    <a:pt x="0" y="767"/>
                  </a:cubicBezTo>
                  <a:lnTo>
                    <a:pt x="0" y="1755"/>
                  </a:lnTo>
                  <a:cubicBezTo>
                    <a:pt x="0" y="2178"/>
                    <a:pt x="344" y="2521"/>
                    <a:pt x="766" y="2521"/>
                  </a:cubicBezTo>
                  <a:lnTo>
                    <a:pt x="2734" y="2521"/>
                  </a:lnTo>
                  <a:cubicBezTo>
                    <a:pt x="3157" y="2521"/>
                    <a:pt x="3496" y="2178"/>
                    <a:pt x="3500" y="1755"/>
                  </a:cubicBezTo>
                  <a:lnTo>
                    <a:pt x="3500" y="767"/>
                  </a:lnTo>
                  <a:cubicBezTo>
                    <a:pt x="3496" y="344"/>
                    <a:pt x="3157" y="1"/>
                    <a:pt x="2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2357930" y="3831181"/>
              <a:ext cx="10798" cy="21047"/>
            </a:xfrm>
            <a:custGeom>
              <a:avLst/>
              <a:gdLst/>
              <a:ahLst/>
              <a:cxnLst/>
              <a:rect l="l" t="t" r="r" b="b"/>
              <a:pathLst>
                <a:path w="433" h="844" extrusionOk="0">
                  <a:moveTo>
                    <a:pt x="216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624"/>
                  </a:lnTo>
                  <a:cubicBezTo>
                    <a:pt x="1" y="771"/>
                    <a:pt x="109" y="844"/>
                    <a:pt x="216" y="844"/>
                  </a:cubicBezTo>
                  <a:cubicBezTo>
                    <a:pt x="324" y="844"/>
                    <a:pt x="432" y="771"/>
                    <a:pt x="432" y="624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2374139" y="3831181"/>
              <a:ext cx="10898" cy="21047"/>
            </a:xfrm>
            <a:custGeom>
              <a:avLst/>
              <a:gdLst/>
              <a:ahLst/>
              <a:cxnLst/>
              <a:rect l="l" t="t" r="r" b="b"/>
              <a:pathLst>
                <a:path w="437" h="844" extrusionOk="0">
                  <a:moveTo>
                    <a:pt x="219" y="0"/>
                  </a:moveTo>
                  <a:cubicBezTo>
                    <a:pt x="110" y="0"/>
                    <a:pt x="0" y="72"/>
                    <a:pt x="0" y="216"/>
                  </a:cubicBezTo>
                  <a:lnTo>
                    <a:pt x="0" y="624"/>
                  </a:lnTo>
                  <a:cubicBezTo>
                    <a:pt x="0" y="771"/>
                    <a:pt x="110" y="844"/>
                    <a:pt x="219" y="844"/>
                  </a:cubicBezTo>
                  <a:cubicBezTo>
                    <a:pt x="328" y="844"/>
                    <a:pt x="437" y="771"/>
                    <a:pt x="437" y="624"/>
                  </a:cubicBezTo>
                  <a:lnTo>
                    <a:pt x="437" y="216"/>
                  </a:lnTo>
                  <a:cubicBezTo>
                    <a:pt x="437" y="72"/>
                    <a:pt x="328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2390448" y="3831181"/>
              <a:ext cx="10798" cy="21047"/>
            </a:xfrm>
            <a:custGeom>
              <a:avLst/>
              <a:gdLst/>
              <a:ahLst/>
              <a:cxnLst/>
              <a:rect l="l" t="t" r="r" b="b"/>
              <a:pathLst>
                <a:path w="433" h="844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624"/>
                  </a:lnTo>
                  <a:cubicBezTo>
                    <a:pt x="1" y="771"/>
                    <a:pt x="109" y="844"/>
                    <a:pt x="217" y="844"/>
                  </a:cubicBezTo>
                  <a:cubicBezTo>
                    <a:pt x="325" y="844"/>
                    <a:pt x="433" y="771"/>
                    <a:pt x="433" y="624"/>
                  </a:cubicBezTo>
                  <a:lnTo>
                    <a:pt x="433" y="216"/>
                  </a:lnTo>
                  <a:cubicBezTo>
                    <a:pt x="433" y="72"/>
                    <a:pt x="325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406657" y="3831181"/>
              <a:ext cx="10923" cy="21047"/>
            </a:xfrm>
            <a:custGeom>
              <a:avLst/>
              <a:gdLst/>
              <a:ahLst/>
              <a:cxnLst/>
              <a:rect l="l" t="t" r="r" b="b"/>
              <a:pathLst>
                <a:path w="438" h="844" extrusionOk="0">
                  <a:moveTo>
                    <a:pt x="219" y="0"/>
                  </a:moveTo>
                  <a:cubicBezTo>
                    <a:pt x="110" y="0"/>
                    <a:pt x="1" y="72"/>
                    <a:pt x="1" y="216"/>
                  </a:cubicBezTo>
                  <a:lnTo>
                    <a:pt x="1" y="624"/>
                  </a:lnTo>
                  <a:cubicBezTo>
                    <a:pt x="1" y="771"/>
                    <a:pt x="110" y="844"/>
                    <a:pt x="219" y="844"/>
                  </a:cubicBezTo>
                  <a:cubicBezTo>
                    <a:pt x="328" y="844"/>
                    <a:pt x="437" y="771"/>
                    <a:pt x="437" y="624"/>
                  </a:cubicBezTo>
                  <a:lnTo>
                    <a:pt x="437" y="216"/>
                  </a:lnTo>
                  <a:cubicBezTo>
                    <a:pt x="437" y="72"/>
                    <a:pt x="328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2439201" y="3831106"/>
              <a:ext cx="10898" cy="21122"/>
            </a:xfrm>
            <a:custGeom>
              <a:avLst/>
              <a:gdLst/>
              <a:ahLst/>
              <a:cxnLst/>
              <a:rect l="l" t="t" r="r" b="b"/>
              <a:pathLst>
                <a:path w="437" h="847" extrusionOk="0">
                  <a:moveTo>
                    <a:pt x="218" y="1"/>
                  </a:moveTo>
                  <a:cubicBezTo>
                    <a:pt x="98" y="1"/>
                    <a:pt x="0" y="98"/>
                    <a:pt x="0" y="219"/>
                  </a:cubicBezTo>
                  <a:lnTo>
                    <a:pt x="0" y="627"/>
                  </a:lnTo>
                  <a:cubicBezTo>
                    <a:pt x="0" y="774"/>
                    <a:pt x="109" y="847"/>
                    <a:pt x="218" y="847"/>
                  </a:cubicBezTo>
                  <a:cubicBezTo>
                    <a:pt x="327" y="847"/>
                    <a:pt x="436" y="774"/>
                    <a:pt x="436" y="627"/>
                  </a:cubicBezTo>
                  <a:lnTo>
                    <a:pt x="436" y="219"/>
                  </a:lnTo>
                  <a:cubicBezTo>
                    <a:pt x="436" y="98"/>
                    <a:pt x="339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2455510" y="3831181"/>
              <a:ext cx="10798" cy="21047"/>
            </a:xfrm>
            <a:custGeom>
              <a:avLst/>
              <a:gdLst/>
              <a:ahLst/>
              <a:cxnLst/>
              <a:rect l="l" t="t" r="r" b="b"/>
              <a:pathLst>
                <a:path w="433" h="844" extrusionOk="0">
                  <a:moveTo>
                    <a:pt x="216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624"/>
                  </a:lnTo>
                  <a:cubicBezTo>
                    <a:pt x="1" y="771"/>
                    <a:pt x="109" y="844"/>
                    <a:pt x="216" y="844"/>
                  </a:cubicBezTo>
                  <a:cubicBezTo>
                    <a:pt x="324" y="844"/>
                    <a:pt x="432" y="771"/>
                    <a:pt x="432" y="624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2471719" y="3831181"/>
              <a:ext cx="10898" cy="21047"/>
            </a:xfrm>
            <a:custGeom>
              <a:avLst/>
              <a:gdLst/>
              <a:ahLst/>
              <a:cxnLst/>
              <a:rect l="l" t="t" r="r" b="b"/>
              <a:pathLst>
                <a:path w="437" h="844" extrusionOk="0">
                  <a:moveTo>
                    <a:pt x="219" y="0"/>
                  </a:moveTo>
                  <a:cubicBezTo>
                    <a:pt x="110" y="0"/>
                    <a:pt x="0" y="72"/>
                    <a:pt x="0" y="216"/>
                  </a:cubicBezTo>
                  <a:lnTo>
                    <a:pt x="0" y="624"/>
                  </a:lnTo>
                  <a:cubicBezTo>
                    <a:pt x="0" y="771"/>
                    <a:pt x="110" y="844"/>
                    <a:pt x="219" y="844"/>
                  </a:cubicBezTo>
                  <a:cubicBezTo>
                    <a:pt x="328" y="844"/>
                    <a:pt x="437" y="771"/>
                    <a:pt x="437" y="624"/>
                  </a:cubicBezTo>
                  <a:lnTo>
                    <a:pt x="437" y="216"/>
                  </a:lnTo>
                  <a:cubicBezTo>
                    <a:pt x="437" y="72"/>
                    <a:pt x="328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2488029" y="3831181"/>
              <a:ext cx="10798" cy="21047"/>
            </a:xfrm>
            <a:custGeom>
              <a:avLst/>
              <a:gdLst/>
              <a:ahLst/>
              <a:cxnLst/>
              <a:rect l="l" t="t" r="r" b="b"/>
              <a:pathLst>
                <a:path w="433" h="844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624"/>
                  </a:lnTo>
                  <a:cubicBezTo>
                    <a:pt x="1" y="771"/>
                    <a:pt x="109" y="844"/>
                    <a:pt x="217" y="844"/>
                  </a:cubicBezTo>
                  <a:cubicBezTo>
                    <a:pt x="325" y="844"/>
                    <a:pt x="433" y="771"/>
                    <a:pt x="433" y="624"/>
                  </a:cubicBezTo>
                  <a:lnTo>
                    <a:pt x="433" y="216"/>
                  </a:lnTo>
                  <a:cubicBezTo>
                    <a:pt x="433" y="72"/>
                    <a:pt x="325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2520971" y="3831181"/>
              <a:ext cx="10848" cy="21047"/>
            </a:xfrm>
            <a:custGeom>
              <a:avLst/>
              <a:gdLst/>
              <a:ahLst/>
              <a:cxnLst/>
              <a:rect l="l" t="t" r="r" b="b"/>
              <a:pathLst>
                <a:path w="435" h="844" extrusionOk="0">
                  <a:moveTo>
                    <a:pt x="217" y="0"/>
                  </a:moveTo>
                  <a:cubicBezTo>
                    <a:pt x="108" y="0"/>
                    <a:pt x="1" y="72"/>
                    <a:pt x="3" y="216"/>
                  </a:cubicBezTo>
                  <a:lnTo>
                    <a:pt x="3" y="624"/>
                  </a:lnTo>
                  <a:cubicBezTo>
                    <a:pt x="1" y="771"/>
                    <a:pt x="108" y="844"/>
                    <a:pt x="217" y="844"/>
                  </a:cubicBezTo>
                  <a:cubicBezTo>
                    <a:pt x="326" y="844"/>
                    <a:pt x="435" y="771"/>
                    <a:pt x="435" y="624"/>
                  </a:cubicBezTo>
                  <a:lnTo>
                    <a:pt x="435" y="216"/>
                  </a:lnTo>
                  <a:cubicBezTo>
                    <a:pt x="435" y="72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2537230" y="3831181"/>
              <a:ext cx="10848" cy="21047"/>
            </a:xfrm>
            <a:custGeom>
              <a:avLst/>
              <a:gdLst/>
              <a:ahLst/>
              <a:cxnLst/>
              <a:rect l="l" t="t" r="r" b="b"/>
              <a:pathLst>
                <a:path w="435" h="844" extrusionOk="0">
                  <a:moveTo>
                    <a:pt x="218" y="0"/>
                  </a:moveTo>
                  <a:cubicBezTo>
                    <a:pt x="110" y="0"/>
                    <a:pt x="1" y="72"/>
                    <a:pt x="1" y="216"/>
                  </a:cubicBezTo>
                  <a:lnTo>
                    <a:pt x="1" y="624"/>
                  </a:lnTo>
                  <a:cubicBezTo>
                    <a:pt x="1" y="771"/>
                    <a:pt x="109" y="844"/>
                    <a:pt x="217" y="844"/>
                  </a:cubicBezTo>
                  <a:cubicBezTo>
                    <a:pt x="325" y="844"/>
                    <a:pt x="432" y="771"/>
                    <a:pt x="432" y="624"/>
                  </a:cubicBezTo>
                  <a:lnTo>
                    <a:pt x="432" y="216"/>
                  </a:lnTo>
                  <a:cubicBezTo>
                    <a:pt x="435" y="72"/>
                    <a:pt x="327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2553440" y="3831181"/>
              <a:ext cx="10898" cy="21047"/>
            </a:xfrm>
            <a:custGeom>
              <a:avLst/>
              <a:gdLst/>
              <a:ahLst/>
              <a:cxnLst/>
              <a:rect l="l" t="t" r="r" b="b"/>
              <a:pathLst>
                <a:path w="437" h="844" extrusionOk="0">
                  <a:moveTo>
                    <a:pt x="221" y="0"/>
                  </a:moveTo>
                  <a:cubicBezTo>
                    <a:pt x="112" y="0"/>
                    <a:pt x="3" y="72"/>
                    <a:pt x="1" y="216"/>
                  </a:cubicBezTo>
                  <a:lnTo>
                    <a:pt x="1" y="624"/>
                  </a:lnTo>
                  <a:cubicBezTo>
                    <a:pt x="1" y="771"/>
                    <a:pt x="110" y="844"/>
                    <a:pt x="219" y="844"/>
                  </a:cubicBezTo>
                  <a:cubicBezTo>
                    <a:pt x="328" y="844"/>
                    <a:pt x="437" y="771"/>
                    <a:pt x="437" y="624"/>
                  </a:cubicBezTo>
                  <a:lnTo>
                    <a:pt x="437" y="216"/>
                  </a:lnTo>
                  <a:cubicBezTo>
                    <a:pt x="437" y="72"/>
                    <a:pt x="329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2569774" y="3831181"/>
              <a:ext cx="10848" cy="21047"/>
            </a:xfrm>
            <a:custGeom>
              <a:avLst/>
              <a:gdLst/>
              <a:ahLst/>
              <a:cxnLst/>
              <a:rect l="l" t="t" r="r" b="b"/>
              <a:pathLst>
                <a:path w="435" h="844" extrusionOk="0">
                  <a:moveTo>
                    <a:pt x="218" y="0"/>
                  </a:moveTo>
                  <a:cubicBezTo>
                    <a:pt x="109" y="0"/>
                    <a:pt x="0" y="72"/>
                    <a:pt x="0" y="216"/>
                  </a:cubicBezTo>
                  <a:lnTo>
                    <a:pt x="0" y="624"/>
                  </a:lnTo>
                  <a:cubicBezTo>
                    <a:pt x="0" y="771"/>
                    <a:pt x="108" y="844"/>
                    <a:pt x="216" y="844"/>
                  </a:cubicBezTo>
                  <a:cubicBezTo>
                    <a:pt x="324" y="844"/>
                    <a:pt x="432" y="771"/>
                    <a:pt x="432" y="624"/>
                  </a:cubicBezTo>
                  <a:lnTo>
                    <a:pt x="432" y="216"/>
                  </a:lnTo>
                  <a:cubicBezTo>
                    <a:pt x="434" y="72"/>
                    <a:pt x="326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2472991" y="3732952"/>
              <a:ext cx="106757" cy="85461"/>
            </a:xfrm>
            <a:custGeom>
              <a:avLst/>
              <a:gdLst/>
              <a:ahLst/>
              <a:cxnLst/>
              <a:rect l="l" t="t" r="r" b="b"/>
              <a:pathLst>
                <a:path w="4281" h="3427" extrusionOk="0">
                  <a:moveTo>
                    <a:pt x="1741" y="437"/>
                  </a:moveTo>
                  <a:cubicBezTo>
                    <a:pt x="1751" y="437"/>
                    <a:pt x="1760" y="442"/>
                    <a:pt x="1764" y="451"/>
                  </a:cubicBezTo>
                  <a:lnTo>
                    <a:pt x="2187" y="1180"/>
                  </a:lnTo>
                  <a:cubicBezTo>
                    <a:pt x="2191" y="1184"/>
                    <a:pt x="2191" y="1194"/>
                    <a:pt x="2187" y="1203"/>
                  </a:cubicBezTo>
                  <a:lnTo>
                    <a:pt x="1764" y="1932"/>
                  </a:lnTo>
                  <a:cubicBezTo>
                    <a:pt x="1760" y="1936"/>
                    <a:pt x="1751" y="1941"/>
                    <a:pt x="1741" y="1945"/>
                  </a:cubicBezTo>
                  <a:lnTo>
                    <a:pt x="901" y="1945"/>
                  </a:lnTo>
                  <a:cubicBezTo>
                    <a:pt x="892" y="1941"/>
                    <a:pt x="887" y="1936"/>
                    <a:pt x="882" y="1932"/>
                  </a:cubicBezTo>
                  <a:lnTo>
                    <a:pt x="460" y="1203"/>
                  </a:lnTo>
                  <a:cubicBezTo>
                    <a:pt x="455" y="1194"/>
                    <a:pt x="455" y="1184"/>
                    <a:pt x="460" y="1180"/>
                  </a:cubicBezTo>
                  <a:lnTo>
                    <a:pt x="882" y="451"/>
                  </a:lnTo>
                  <a:cubicBezTo>
                    <a:pt x="887" y="442"/>
                    <a:pt x="892" y="437"/>
                    <a:pt x="901" y="437"/>
                  </a:cubicBezTo>
                  <a:close/>
                  <a:moveTo>
                    <a:pt x="3380" y="1481"/>
                  </a:moveTo>
                  <a:cubicBezTo>
                    <a:pt x="3389" y="1481"/>
                    <a:pt x="3398" y="1486"/>
                    <a:pt x="3403" y="1495"/>
                  </a:cubicBezTo>
                  <a:lnTo>
                    <a:pt x="3821" y="2224"/>
                  </a:lnTo>
                  <a:cubicBezTo>
                    <a:pt x="3825" y="2229"/>
                    <a:pt x="3830" y="2243"/>
                    <a:pt x="3821" y="2252"/>
                  </a:cubicBezTo>
                  <a:lnTo>
                    <a:pt x="3821" y="2247"/>
                  </a:lnTo>
                  <a:lnTo>
                    <a:pt x="3403" y="2976"/>
                  </a:lnTo>
                  <a:cubicBezTo>
                    <a:pt x="3398" y="2981"/>
                    <a:pt x="3389" y="2985"/>
                    <a:pt x="3380" y="2990"/>
                  </a:cubicBezTo>
                  <a:lnTo>
                    <a:pt x="2540" y="2990"/>
                  </a:lnTo>
                  <a:cubicBezTo>
                    <a:pt x="2530" y="2985"/>
                    <a:pt x="2521" y="2981"/>
                    <a:pt x="2516" y="2976"/>
                  </a:cubicBezTo>
                  <a:lnTo>
                    <a:pt x="2099" y="2247"/>
                  </a:lnTo>
                  <a:cubicBezTo>
                    <a:pt x="2094" y="2238"/>
                    <a:pt x="2094" y="2229"/>
                    <a:pt x="2099" y="2224"/>
                  </a:cubicBezTo>
                  <a:lnTo>
                    <a:pt x="2516" y="1495"/>
                  </a:lnTo>
                  <a:cubicBezTo>
                    <a:pt x="2521" y="1486"/>
                    <a:pt x="2530" y="1481"/>
                    <a:pt x="2540" y="1481"/>
                  </a:cubicBezTo>
                  <a:close/>
                  <a:moveTo>
                    <a:pt x="901" y="1"/>
                  </a:moveTo>
                  <a:cubicBezTo>
                    <a:pt x="734" y="1"/>
                    <a:pt x="585" y="89"/>
                    <a:pt x="502" y="233"/>
                  </a:cubicBezTo>
                  <a:lnTo>
                    <a:pt x="84" y="957"/>
                  </a:lnTo>
                  <a:cubicBezTo>
                    <a:pt x="1" y="1101"/>
                    <a:pt x="1" y="1277"/>
                    <a:pt x="84" y="1416"/>
                  </a:cubicBezTo>
                  <a:lnTo>
                    <a:pt x="502" y="2145"/>
                  </a:lnTo>
                  <a:cubicBezTo>
                    <a:pt x="585" y="2289"/>
                    <a:pt x="734" y="2377"/>
                    <a:pt x="901" y="2377"/>
                  </a:cubicBezTo>
                  <a:lnTo>
                    <a:pt x="1681" y="2377"/>
                  </a:lnTo>
                  <a:cubicBezTo>
                    <a:pt x="1690" y="2410"/>
                    <a:pt x="1704" y="2438"/>
                    <a:pt x="1723" y="2465"/>
                  </a:cubicBezTo>
                  <a:lnTo>
                    <a:pt x="2140" y="3194"/>
                  </a:lnTo>
                  <a:cubicBezTo>
                    <a:pt x="2224" y="3333"/>
                    <a:pt x="2373" y="3422"/>
                    <a:pt x="2540" y="3426"/>
                  </a:cubicBezTo>
                  <a:lnTo>
                    <a:pt x="3380" y="3426"/>
                  </a:lnTo>
                  <a:cubicBezTo>
                    <a:pt x="3542" y="3422"/>
                    <a:pt x="3695" y="3333"/>
                    <a:pt x="3779" y="3194"/>
                  </a:cubicBezTo>
                  <a:lnTo>
                    <a:pt x="4197" y="2465"/>
                  </a:lnTo>
                  <a:cubicBezTo>
                    <a:pt x="4280" y="2321"/>
                    <a:pt x="4280" y="2145"/>
                    <a:pt x="4197" y="2006"/>
                  </a:cubicBezTo>
                  <a:lnTo>
                    <a:pt x="3779" y="1277"/>
                  </a:lnTo>
                  <a:cubicBezTo>
                    <a:pt x="3695" y="1133"/>
                    <a:pt x="3547" y="1045"/>
                    <a:pt x="3380" y="1045"/>
                  </a:cubicBezTo>
                  <a:lnTo>
                    <a:pt x="2600" y="1045"/>
                  </a:lnTo>
                  <a:cubicBezTo>
                    <a:pt x="2586" y="1012"/>
                    <a:pt x="2577" y="985"/>
                    <a:pt x="2558" y="957"/>
                  </a:cubicBezTo>
                  <a:lnTo>
                    <a:pt x="2140" y="233"/>
                  </a:lnTo>
                  <a:cubicBezTo>
                    <a:pt x="2057" y="89"/>
                    <a:pt x="1904" y="1"/>
                    <a:pt x="1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2406084" y="3617317"/>
              <a:ext cx="42269" cy="61596"/>
            </a:xfrm>
            <a:custGeom>
              <a:avLst/>
              <a:gdLst/>
              <a:ahLst/>
              <a:cxnLst/>
              <a:rect l="l" t="t" r="r" b="b"/>
              <a:pathLst>
                <a:path w="1695" h="2470" extrusionOk="0">
                  <a:moveTo>
                    <a:pt x="850" y="400"/>
                  </a:moveTo>
                  <a:cubicBezTo>
                    <a:pt x="1091" y="400"/>
                    <a:pt x="1245" y="516"/>
                    <a:pt x="1245" y="771"/>
                  </a:cubicBezTo>
                  <a:lnTo>
                    <a:pt x="1245" y="1699"/>
                  </a:lnTo>
                  <a:cubicBezTo>
                    <a:pt x="1245" y="1959"/>
                    <a:pt x="1091" y="2071"/>
                    <a:pt x="850" y="2071"/>
                  </a:cubicBezTo>
                  <a:cubicBezTo>
                    <a:pt x="604" y="2071"/>
                    <a:pt x="460" y="1959"/>
                    <a:pt x="460" y="1699"/>
                  </a:cubicBezTo>
                  <a:lnTo>
                    <a:pt x="460" y="771"/>
                  </a:lnTo>
                  <a:cubicBezTo>
                    <a:pt x="460" y="511"/>
                    <a:pt x="604" y="400"/>
                    <a:pt x="850" y="400"/>
                  </a:cubicBezTo>
                  <a:close/>
                  <a:moveTo>
                    <a:pt x="850" y="0"/>
                  </a:moveTo>
                  <a:cubicBezTo>
                    <a:pt x="372" y="0"/>
                    <a:pt x="1" y="205"/>
                    <a:pt x="1" y="771"/>
                  </a:cubicBezTo>
                  <a:lnTo>
                    <a:pt x="1" y="1699"/>
                  </a:lnTo>
                  <a:cubicBezTo>
                    <a:pt x="1" y="2266"/>
                    <a:pt x="367" y="2470"/>
                    <a:pt x="850" y="2470"/>
                  </a:cubicBezTo>
                  <a:cubicBezTo>
                    <a:pt x="1333" y="2470"/>
                    <a:pt x="1695" y="2266"/>
                    <a:pt x="1695" y="1699"/>
                  </a:cubicBezTo>
                  <a:lnTo>
                    <a:pt x="1695" y="771"/>
                  </a:lnTo>
                  <a:cubicBezTo>
                    <a:pt x="1695" y="205"/>
                    <a:pt x="1323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2355162" y="3557916"/>
              <a:ext cx="74139" cy="126109"/>
            </a:xfrm>
            <a:custGeom>
              <a:avLst/>
              <a:gdLst/>
              <a:ahLst/>
              <a:cxnLst/>
              <a:rect l="l" t="t" r="r" b="b"/>
              <a:pathLst>
                <a:path w="2973" h="5057" extrusionOk="0">
                  <a:moveTo>
                    <a:pt x="2644" y="0"/>
                  </a:moveTo>
                  <a:cubicBezTo>
                    <a:pt x="2568" y="0"/>
                    <a:pt x="2496" y="34"/>
                    <a:pt x="2460" y="113"/>
                  </a:cubicBezTo>
                  <a:cubicBezTo>
                    <a:pt x="0" y="5056"/>
                    <a:pt x="130" y="4745"/>
                    <a:pt x="130" y="4824"/>
                  </a:cubicBezTo>
                  <a:cubicBezTo>
                    <a:pt x="135" y="4954"/>
                    <a:pt x="242" y="5056"/>
                    <a:pt x="372" y="5056"/>
                  </a:cubicBezTo>
                  <a:cubicBezTo>
                    <a:pt x="460" y="5056"/>
                    <a:pt x="543" y="5014"/>
                    <a:pt x="585" y="4935"/>
                  </a:cubicBezTo>
                  <a:lnTo>
                    <a:pt x="2892" y="340"/>
                  </a:lnTo>
                  <a:cubicBezTo>
                    <a:pt x="2973" y="141"/>
                    <a:pt x="2800" y="0"/>
                    <a:pt x="2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2336982" y="3564075"/>
              <a:ext cx="42269" cy="61596"/>
            </a:xfrm>
            <a:custGeom>
              <a:avLst/>
              <a:gdLst/>
              <a:ahLst/>
              <a:cxnLst/>
              <a:rect l="l" t="t" r="r" b="b"/>
              <a:pathLst>
                <a:path w="1695" h="2470" extrusionOk="0">
                  <a:moveTo>
                    <a:pt x="845" y="399"/>
                  </a:moveTo>
                  <a:cubicBezTo>
                    <a:pt x="1091" y="399"/>
                    <a:pt x="1240" y="515"/>
                    <a:pt x="1240" y="771"/>
                  </a:cubicBezTo>
                  <a:lnTo>
                    <a:pt x="1240" y="1699"/>
                  </a:lnTo>
                  <a:cubicBezTo>
                    <a:pt x="1240" y="1959"/>
                    <a:pt x="1091" y="2070"/>
                    <a:pt x="845" y="2070"/>
                  </a:cubicBezTo>
                  <a:cubicBezTo>
                    <a:pt x="599" y="2070"/>
                    <a:pt x="455" y="1959"/>
                    <a:pt x="455" y="1699"/>
                  </a:cubicBezTo>
                  <a:lnTo>
                    <a:pt x="455" y="771"/>
                  </a:lnTo>
                  <a:cubicBezTo>
                    <a:pt x="455" y="515"/>
                    <a:pt x="599" y="399"/>
                    <a:pt x="845" y="399"/>
                  </a:cubicBezTo>
                  <a:close/>
                  <a:moveTo>
                    <a:pt x="845" y="0"/>
                  </a:moveTo>
                  <a:cubicBezTo>
                    <a:pt x="362" y="0"/>
                    <a:pt x="0" y="204"/>
                    <a:pt x="0" y="771"/>
                  </a:cubicBezTo>
                  <a:lnTo>
                    <a:pt x="0" y="1699"/>
                  </a:lnTo>
                  <a:cubicBezTo>
                    <a:pt x="0" y="2265"/>
                    <a:pt x="362" y="2470"/>
                    <a:pt x="845" y="2470"/>
                  </a:cubicBezTo>
                  <a:cubicBezTo>
                    <a:pt x="1328" y="2470"/>
                    <a:pt x="1695" y="2265"/>
                    <a:pt x="1695" y="1699"/>
                  </a:cubicBezTo>
                  <a:lnTo>
                    <a:pt x="1695" y="771"/>
                  </a:lnTo>
                  <a:cubicBezTo>
                    <a:pt x="1695" y="204"/>
                    <a:pt x="1323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36"/>
          <p:cNvGrpSpPr/>
          <p:nvPr/>
        </p:nvGrpSpPr>
        <p:grpSpPr>
          <a:xfrm>
            <a:off x="2044391" y="2161291"/>
            <a:ext cx="255859" cy="366382"/>
            <a:chOff x="5385616" y="3532928"/>
            <a:chExt cx="255859" cy="366382"/>
          </a:xfrm>
        </p:grpSpPr>
        <p:sp>
          <p:nvSpPr>
            <p:cNvPr id="923" name="Google Shape;923;p36"/>
            <p:cNvSpPr/>
            <p:nvPr/>
          </p:nvSpPr>
          <p:spPr>
            <a:xfrm>
              <a:off x="5385616" y="3532928"/>
              <a:ext cx="255859" cy="366382"/>
            </a:xfrm>
            <a:custGeom>
              <a:avLst/>
              <a:gdLst/>
              <a:ahLst/>
              <a:cxnLst/>
              <a:rect l="l" t="t" r="r" b="b"/>
              <a:pathLst>
                <a:path w="10260" h="14692" extrusionOk="0">
                  <a:moveTo>
                    <a:pt x="3357" y="3296"/>
                  </a:moveTo>
                  <a:lnTo>
                    <a:pt x="3357" y="3723"/>
                  </a:lnTo>
                  <a:lnTo>
                    <a:pt x="2521" y="3723"/>
                  </a:lnTo>
                  <a:lnTo>
                    <a:pt x="2521" y="3296"/>
                  </a:lnTo>
                  <a:close/>
                  <a:moveTo>
                    <a:pt x="8565" y="2289"/>
                  </a:moveTo>
                  <a:lnTo>
                    <a:pt x="8570" y="6239"/>
                  </a:lnTo>
                  <a:lnTo>
                    <a:pt x="6546" y="6239"/>
                  </a:lnTo>
                  <a:lnTo>
                    <a:pt x="6546" y="2289"/>
                  </a:lnTo>
                  <a:close/>
                  <a:moveTo>
                    <a:pt x="9828" y="11791"/>
                  </a:moveTo>
                  <a:lnTo>
                    <a:pt x="9828" y="13773"/>
                  </a:lnTo>
                  <a:cubicBezTo>
                    <a:pt x="9828" y="14037"/>
                    <a:pt x="9609" y="14255"/>
                    <a:pt x="9345" y="14255"/>
                  </a:cubicBezTo>
                  <a:lnTo>
                    <a:pt x="920" y="14255"/>
                  </a:lnTo>
                  <a:cubicBezTo>
                    <a:pt x="651" y="14255"/>
                    <a:pt x="433" y="14037"/>
                    <a:pt x="433" y="13773"/>
                  </a:cubicBezTo>
                  <a:lnTo>
                    <a:pt x="433" y="11791"/>
                  </a:lnTo>
                  <a:close/>
                  <a:moveTo>
                    <a:pt x="3760" y="0"/>
                  </a:moveTo>
                  <a:cubicBezTo>
                    <a:pt x="3756" y="0"/>
                    <a:pt x="3751" y="0"/>
                    <a:pt x="3747" y="1"/>
                  </a:cubicBezTo>
                  <a:lnTo>
                    <a:pt x="433" y="1"/>
                  </a:lnTo>
                  <a:cubicBezTo>
                    <a:pt x="196" y="1"/>
                    <a:pt x="1" y="196"/>
                    <a:pt x="1" y="432"/>
                  </a:cubicBezTo>
                  <a:lnTo>
                    <a:pt x="1" y="2869"/>
                  </a:lnTo>
                  <a:cubicBezTo>
                    <a:pt x="1" y="3106"/>
                    <a:pt x="196" y="3301"/>
                    <a:pt x="433" y="3301"/>
                  </a:cubicBezTo>
                  <a:lnTo>
                    <a:pt x="2085" y="3301"/>
                  </a:lnTo>
                  <a:lnTo>
                    <a:pt x="2085" y="3728"/>
                  </a:lnTo>
                  <a:lnTo>
                    <a:pt x="920" y="3728"/>
                  </a:lnTo>
                  <a:cubicBezTo>
                    <a:pt x="414" y="3728"/>
                    <a:pt x="1" y="4136"/>
                    <a:pt x="1" y="4642"/>
                  </a:cubicBezTo>
                  <a:lnTo>
                    <a:pt x="1" y="13773"/>
                  </a:lnTo>
                  <a:cubicBezTo>
                    <a:pt x="1" y="14279"/>
                    <a:pt x="414" y="14687"/>
                    <a:pt x="920" y="14692"/>
                  </a:cubicBezTo>
                  <a:lnTo>
                    <a:pt x="9340" y="14692"/>
                  </a:lnTo>
                  <a:cubicBezTo>
                    <a:pt x="9846" y="14687"/>
                    <a:pt x="10259" y="14279"/>
                    <a:pt x="10259" y="13773"/>
                  </a:cubicBezTo>
                  <a:lnTo>
                    <a:pt x="10259" y="6095"/>
                  </a:lnTo>
                  <a:cubicBezTo>
                    <a:pt x="10259" y="5949"/>
                    <a:pt x="10151" y="5876"/>
                    <a:pt x="10043" y="5876"/>
                  </a:cubicBezTo>
                  <a:cubicBezTo>
                    <a:pt x="9935" y="5876"/>
                    <a:pt x="9828" y="5949"/>
                    <a:pt x="9828" y="6095"/>
                  </a:cubicBezTo>
                  <a:lnTo>
                    <a:pt x="9828" y="11354"/>
                  </a:lnTo>
                  <a:lnTo>
                    <a:pt x="437" y="11354"/>
                  </a:lnTo>
                  <a:lnTo>
                    <a:pt x="437" y="4642"/>
                  </a:lnTo>
                  <a:cubicBezTo>
                    <a:pt x="437" y="4373"/>
                    <a:pt x="651" y="4160"/>
                    <a:pt x="920" y="4160"/>
                  </a:cubicBezTo>
                  <a:lnTo>
                    <a:pt x="6114" y="4160"/>
                  </a:lnTo>
                  <a:lnTo>
                    <a:pt x="6114" y="6244"/>
                  </a:lnTo>
                  <a:lnTo>
                    <a:pt x="5766" y="6244"/>
                  </a:lnTo>
                  <a:cubicBezTo>
                    <a:pt x="5492" y="6258"/>
                    <a:pt x="5492" y="6662"/>
                    <a:pt x="5766" y="6675"/>
                  </a:cubicBezTo>
                  <a:lnTo>
                    <a:pt x="9354" y="6675"/>
                  </a:lnTo>
                  <a:cubicBezTo>
                    <a:pt x="9359" y="6676"/>
                    <a:pt x="9363" y="6676"/>
                    <a:pt x="9367" y="6676"/>
                  </a:cubicBezTo>
                  <a:cubicBezTo>
                    <a:pt x="9650" y="6676"/>
                    <a:pt x="9651" y="6243"/>
                    <a:pt x="9372" y="6243"/>
                  </a:cubicBezTo>
                  <a:cubicBezTo>
                    <a:pt x="9366" y="6243"/>
                    <a:pt x="9360" y="6243"/>
                    <a:pt x="9354" y="6244"/>
                  </a:cubicBezTo>
                  <a:lnTo>
                    <a:pt x="9006" y="6244"/>
                  </a:lnTo>
                  <a:lnTo>
                    <a:pt x="9006" y="4160"/>
                  </a:lnTo>
                  <a:lnTo>
                    <a:pt x="9349" y="4160"/>
                  </a:lnTo>
                  <a:cubicBezTo>
                    <a:pt x="9614" y="4160"/>
                    <a:pt x="9832" y="4373"/>
                    <a:pt x="9832" y="4642"/>
                  </a:cubicBezTo>
                  <a:lnTo>
                    <a:pt x="9832" y="5232"/>
                  </a:lnTo>
                  <a:cubicBezTo>
                    <a:pt x="9832" y="5348"/>
                    <a:pt x="9925" y="5441"/>
                    <a:pt x="10041" y="5445"/>
                  </a:cubicBezTo>
                  <a:cubicBezTo>
                    <a:pt x="10162" y="5445"/>
                    <a:pt x="10259" y="5348"/>
                    <a:pt x="10259" y="5227"/>
                  </a:cubicBezTo>
                  <a:lnTo>
                    <a:pt x="10259" y="4642"/>
                  </a:lnTo>
                  <a:cubicBezTo>
                    <a:pt x="10259" y="4136"/>
                    <a:pt x="9851" y="3728"/>
                    <a:pt x="9345" y="3728"/>
                  </a:cubicBezTo>
                  <a:lnTo>
                    <a:pt x="9001" y="3728"/>
                  </a:lnTo>
                  <a:lnTo>
                    <a:pt x="9001" y="2229"/>
                  </a:lnTo>
                  <a:cubicBezTo>
                    <a:pt x="9001" y="2024"/>
                    <a:pt x="8834" y="1857"/>
                    <a:pt x="8630" y="1857"/>
                  </a:cubicBezTo>
                  <a:lnTo>
                    <a:pt x="6485" y="1857"/>
                  </a:lnTo>
                  <a:cubicBezTo>
                    <a:pt x="6277" y="1857"/>
                    <a:pt x="6114" y="2024"/>
                    <a:pt x="6114" y="2229"/>
                  </a:cubicBezTo>
                  <a:lnTo>
                    <a:pt x="6114" y="3728"/>
                  </a:lnTo>
                  <a:lnTo>
                    <a:pt x="3789" y="3728"/>
                  </a:lnTo>
                  <a:lnTo>
                    <a:pt x="3789" y="3301"/>
                  </a:lnTo>
                  <a:lnTo>
                    <a:pt x="5251" y="3301"/>
                  </a:lnTo>
                  <a:cubicBezTo>
                    <a:pt x="5487" y="3301"/>
                    <a:pt x="5678" y="3106"/>
                    <a:pt x="5682" y="2869"/>
                  </a:cubicBezTo>
                  <a:lnTo>
                    <a:pt x="5682" y="432"/>
                  </a:lnTo>
                  <a:cubicBezTo>
                    <a:pt x="5678" y="196"/>
                    <a:pt x="5487" y="1"/>
                    <a:pt x="5251" y="1"/>
                  </a:cubicBezTo>
                  <a:lnTo>
                    <a:pt x="4610" y="1"/>
                  </a:lnTo>
                  <a:cubicBezTo>
                    <a:pt x="4606" y="0"/>
                    <a:pt x="4601" y="0"/>
                    <a:pt x="4597" y="0"/>
                  </a:cubicBezTo>
                  <a:cubicBezTo>
                    <a:pt x="4314" y="0"/>
                    <a:pt x="4313" y="433"/>
                    <a:pt x="4593" y="433"/>
                  </a:cubicBezTo>
                  <a:cubicBezTo>
                    <a:pt x="4598" y="433"/>
                    <a:pt x="4604" y="433"/>
                    <a:pt x="4610" y="432"/>
                  </a:cubicBezTo>
                  <a:lnTo>
                    <a:pt x="5251" y="432"/>
                  </a:lnTo>
                  <a:lnTo>
                    <a:pt x="5251" y="2869"/>
                  </a:lnTo>
                  <a:lnTo>
                    <a:pt x="433" y="2869"/>
                  </a:lnTo>
                  <a:lnTo>
                    <a:pt x="433" y="432"/>
                  </a:lnTo>
                  <a:lnTo>
                    <a:pt x="3747" y="432"/>
                  </a:lnTo>
                  <a:cubicBezTo>
                    <a:pt x="3753" y="433"/>
                    <a:pt x="3759" y="433"/>
                    <a:pt x="3764" y="433"/>
                  </a:cubicBezTo>
                  <a:cubicBezTo>
                    <a:pt x="4044" y="433"/>
                    <a:pt x="4043" y="0"/>
                    <a:pt x="3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5402873" y="3833425"/>
              <a:ext cx="221345" cy="48528"/>
            </a:xfrm>
            <a:custGeom>
              <a:avLst/>
              <a:gdLst/>
              <a:ahLst/>
              <a:cxnLst/>
              <a:rect l="l" t="t" r="r" b="b"/>
              <a:pathLst>
                <a:path w="8876" h="1946" extrusionOk="0">
                  <a:moveTo>
                    <a:pt x="376" y="1"/>
                  </a:moveTo>
                  <a:cubicBezTo>
                    <a:pt x="168" y="1"/>
                    <a:pt x="5" y="168"/>
                    <a:pt x="5" y="372"/>
                  </a:cubicBezTo>
                  <a:lnTo>
                    <a:pt x="5" y="1565"/>
                  </a:lnTo>
                  <a:cubicBezTo>
                    <a:pt x="0" y="1774"/>
                    <a:pt x="172" y="1946"/>
                    <a:pt x="381" y="1946"/>
                  </a:cubicBezTo>
                  <a:lnTo>
                    <a:pt x="1853" y="1946"/>
                  </a:lnTo>
                  <a:cubicBezTo>
                    <a:pt x="2122" y="1932"/>
                    <a:pt x="2122" y="1528"/>
                    <a:pt x="1853" y="1514"/>
                  </a:cubicBezTo>
                  <a:lnTo>
                    <a:pt x="437" y="1514"/>
                  </a:lnTo>
                  <a:lnTo>
                    <a:pt x="437" y="432"/>
                  </a:lnTo>
                  <a:lnTo>
                    <a:pt x="8444" y="432"/>
                  </a:lnTo>
                  <a:lnTo>
                    <a:pt x="8444" y="1514"/>
                  </a:lnTo>
                  <a:lnTo>
                    <a:pt x="2716" y="1514"/>
                  </a:lnTo>
                  <a:cubicBezTo>
                    <a:pt x="2442" y="1528"/>
                    <a:pt x="2442" y="1932"/>
                    <a:pt x="2716" y="1946"/>
                  </a:cubicBezTo>
                  <a:lnTo>
                    <a:pt x="8495" y="1946"/>
                  </a:lnTo>
                  <a:cubicBezTo>
                    <a:pt x="8709" y="1946"/>
                    <a:pt x="8876" y="1774"/>
                    <a:pt x="8876" y="1565"/>
                  </a:cubicBezTo>
                  <a:lnTo>
                    <a:pt x="8876" y="372"/>
                  </a:lnTo>
                  <a:cubicBezTo>
                    <a:pt x="8876" y="168"/>
                    <a:pt x="8709" y="1"/>
                    <a:pt x="8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5402998" y="3645795"/>
              <a:ext cx="116583" cy="53491"/>
            </a:xfrm>
            <a:custGeom>
              <a:avLst/>
              <a:gdLst/>
              <a:ahLst/>
              <a:cxnLst/>
              <a:rect l="l" t="t" r="r" b="b"/>
              <a:pathLst>
                <a:path w="4675" h="2145" extrusionOk="0">
                  <a:moveTo>
                    <a:pt x="4210" y="432"/>
                  </a:moveTo>
                  <a:cubicBezTo>
                    <a:pt x="4229" y="432"/>
                    <a:pt x="4243" y="446"/>
                    <a:pt x="4243" y="464"/>
                  </a:cubicBezTo>
                  <a:lnTo>
                    <a:pt x="4243" y="1681"/>
                  </a:lnTo>
                  <a:cubicBezTo>
                    <a:pt x="4243" y="1699"/>
                    <a:pt x="4229" y="1713"/>
                    <a:pt x="4210" y="1713"/>
                  </a:cubicBezTo>
                  <a:lnTo>
                    <a:pt x="464" y="1713"/>
                  </a:lnTo>
                  <a:cubicBezTo>
                    <a:pt x="446" y="1713"/>
                    <a:pt x="432" y="1699"/>
                    <a:pt x="432" y="1681"/>
                  </a:cubicBezTo>
                  <a:lnTo>
                    <a:pt x="432" y="464"/>
                  </a:lnTo>
                  <a:cubicBezTo>
                    <a:pt x="432" y="446"/>
                    <a:pt x="446" y="432"/>
                    <a:pt x="464" y="432"/>
                  </a:cubicBezTo>
                  <a:close/>
                  <a:moveTo>
                    <a:pt x="464" y="0"/>
                  </a:moveTo>
                  <a:cubicBezTo>
                    <a:pt x="209" y="0"/>
                    <a:pt x="0" y="209"/>
                    <a:pt x="0" y="464"/>
                  </a:cubicBezTo>
                  <a:lnTo>
                    <a:pt x="0" y="1681"/>
                  </a:lnTo>
                  <a:cubicBezTo>
                    <a:pt x="0" y="1936"/>
                    <a:pt x="209" y="2145"/>
                    <a:pt x="464" y="2145"/>
                  </a:cubicBezTo>
                  <a:lnTo>
                    <a:pt x="4210" y="2145"/>
                  </a:lnTo>
                  <a:cubicBezTo>
                    <a:pt x="4466" y="2145"/>
                    <a:pt x="4674" y="1936"/>
                    <a:pt x="4674" y="1681"/>
                  </a:cubicBezTo>
                  <a:lnTo>
                    <a:pt x="4674" y="464"/>
                  </a:lnTo>
                  <a:cubicBezTo>
                    <a:pt x="4674" y="209"/>
                    <a:pt x="4466" y="0"/>
                    <a:pt x="4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5402873" y="3550060"/>
              <a:ext cx="107206" cy="47830"/>
            </a:xfrm>
            <a:custGeom>
              <a:avLst/>
              <a:gdLst/>
              <a:ahLst/>
              <a:cxnLst/>
              <a:rect l="l" t="t" r="r" b="b"/>
              <a:pathLst>
                <a:path w="4299" h="1918" extrusionOk="0">
                  <a:moveTo>
                    <a:pt x="3867" y="437"/>
                  </a:moveTo>
                  <a:lnTo>
                    <a:pt x="3867" y="1486"/>
                  </a:lnTo>
                  <a:lnTo>
                    <a:pt x="437" y="1486"/>
                  </a:lnTo>
                  <a:lnTo>
                    <a:pt x="437" y="437"/>
                  </a:lnTo>
                  <a:close/>
                  <a:moveTo>
                    <a:pt x="219" y="1"/>
                  </a:moveTo>
                  <a:cubicBezTo>
                    <a:pt x="98" y="1"/>
                    <a:pt x="5" y="98"/>
                    <a:pt x="5" y="219"/>
                  </a:cubicBezTo>
                  <a:lnTo>
                    <a:pt x="5" y="1699"/>
                  </a:lnTo>
                  <a:cubicBezTo>
                    <a:pt x="0" y="1820"/>
                    <a:pt x="98" y="1918"/>
                    <a:pt x="219" y="1918"/>
                  </a:cubicBezTo>
                  <a:lnTo>
                    <a:pt x="4085" y="1918"/>
                  </a:lnTo>
                  <a:cubicBezTo>
                    <a:pt x="4201" y="1918"/>
                    <a:pt x="4299" y="1820"/>
                    <a:pt x="4299" y="1699"/>
                  </a:cubicBezTo>
                  <a:lnTo>
                    <a:pt x="4299" y="219"/>
                  </a:lnTo>
                  <a:cubicBezTo>
                    <a:pt x="4299" y="98"/>
                    <a:pt x="4201" y="1"/>
                    <a:pt x="4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5551152" y="3597865"/>
              <a:ext cx="45885" cy="10798"/>
            </a:xfrm>
            <a:custGeom>
              <a:avLst/>
              <a:gdLst/>
              <a:ahLst/>
              <a:cxnLst/>
              <a:rect l="l" t="t" r="r" b="b"/>
              <a:pathLst>
                <a:path w="1840" h="433" extrusionOk="0">
                  <a:moveTo>
                    <a:pt x="289" y="0"/>
                  </a:moveTo>
                  <a:cubicBezTo>
                    <a:pt x="2" y="0"/>
                    <a:pt x="0" y="433"/>
                    <a:pt x="285" y="433"/>
                  </a:cubicBezTo>
                  <a:cubicBezTo>
                    <a:pt x="290" y="433"/>
                    <a:pt x="296" y="433"/>
                    <a:pt x="302" y="432"/>
                  </a:cubicBezTo>
                  <a:lnTo>
                    <a:pt x="1542" y="432"/>
                  </a:lnTo>
                  <a:cubicBezTo>
                    <a:pt x="1548" y="433"/>
                    <a:pt x="1553" y="433"/>
                    <a:pt x="1559" y="433"/>
                  </a:cubicBezTo>
                  <a:cubicBezTo>
                    <a:pt x="1839" y="433"/>
                    <a:pt x="1838" y="0"/>
                    <a:pt x="1555" y="0"/>
                  </a:cubicBezTo>
                  <a:cubicBezTo>
                    <a:pt x="1551" y="0"/>
                    <a:pt x="1546" y="0"/>
                    <a:pt x="1542" y="1"/>
                  </a:cubicBezTo>
                  <a:lnTo>
                    <a:pt x="302" y="1"/>
                  </a:lnTo>
                  <a:cubicBezTo>
                    <a:pt x="298" y="0"/>
                    <a:pt x="293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5553246" y="3621581"/>
              <a:ext cx="43790" cy="10823"/>
            </a:xfrm>
            <a:custGeom>
              <a:avLst/>
              <a:gdLst/>
              <a:ahLst/>
              <a:cxnLst/>
              <a:rect l="l" t="t" r="r" b="b"/>
              <a:pathLst>
                <a:path w="1756" h="434" extrusionOk="0">
                  <a:moveTo>
                    <a:pt x="1471" y="1"/>
                  </a:moveTo>
                  <a:cubicBezTo>
                    <a:pt x="1467" y="1"/>
                    <a:pt x="1462" y="1"/>
                    <a:pt x="1458" y="1"/>
                  </a:cubicBezTo>
                  <a:lnTo>
                    <a:pt x="218" y="1"/>
                  </a:lnTo>
                  <a:cubicBezTo>
                    <a:pt x="116" y="1"/>
                    <a:pt x="28" y="71"/>
                    <a:pt x="5" y="168"/>
                  </a:cubicBezTo>
                  <a:cubicBezTo>
                    <a:pt x="0" y="187"/>
                    <a:pt x="0" y="201"/>
                    <a:pt x="0" y="219"/>
                  </a:cubicBezTo>
                  <a:cubicBezTo>
                    <a:pt x="0" y="335"/>
                    <a:pt x="98" y="433"/>
                    <a:pt x="218" y="433"/>
                  </a:cubicBezTo>
                  <a:lnTo>
                    <a:pt x="1458" y="433"/>
                  </a:lnTo>
                  <a:cubicBezTo>
                    <a:pt x="1464" y="433"/>
                    <a:pt x="1469" y="433"/>
                    <a:pt x="1475" y="433"/>
                  </a:cubicBezTo>
                  <a:cubicBezTo>
                    <a:pt x="1755" y="433"/>
                    <a:pt x="1754" y="1"/>
                    <a:pt x="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5551152" y="3645322"/>
              <a:ext cx="45885" cy="10798"/>
            </a:xfrm>
            <a:custGeom>
              <a:avLst/>
              <a:gdLst/>
              <a:ahLst/>
              <a:cxnLst/>
              <a:rect l="l" t="t" r="r" b="b"/>
              <a:pathLst>
                <a:path w="1840" h="433" extrusionOk="0">
                  <a:moveTo>
                    <a:pt x="289" y="0"/>
                  </a:moveTo>
                  <a:cubicBezTo>
                    <a:pt x="2" y="0"/>
                    <a:pt x="0" y="433"/>
                    <a:pt x="285" y="433"/>
                  </a:cubicBezTo>
                  <a:cubicBezTo>
                    <a:pt x="290" y="433"/>
                    <a:pt x="296" y="433"/>
                    <a:pt x="302" y="432"/>
                  </a:cubicBezTo>
                  <a:lnTo>
                    <a:pt x="1542" y="432"/>
                  </a:lnTo>
                  <a:cubicBezTo>
                    <a:pt x="1548" y="433"/>
                    <a:pt x="1553" y="433"/>
                    <a:pt x="1559" y="433"/>
                  </a:cubicBezTo>
                  <a:cubicBezTo>
                    <a:pt x="1839" y="433"/>
                    <a:pt x="1838" y="0"/>
                    <a:pt x="1555" y="0"/>
                  </a:cubicBezTo>
                  <a:cubicBezTo>
                    <a:pt x="1551" y="0"/>
                    <a:pt x="1546" y="1"/>
                    <a:pt x="1542" y="1"/>
                  </a:cubicBezTo>
                  <a:lnTo>
                    <a:pt x="302" y="1"/>
                  </a:lnTo>
                  <a:cubicBezTo>
                    <a:pt x="298" y="1"/>
                    <a:pt x="293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5551376" y="3669062"/>
              <a:ext cx="45411" cy="10773"/>
            </a:xfrm>
            <a:custGeom>
              <a:avLst/>
              <a:gdLst/>
              <a:ahLst/>
              <a:cxnLst/>
              <a:rect l="l" t="t" r="r" b="b"/>
              <a:pathLst>
                <a:path w="1821" h="432" extrusionOk="0">
                  <a:moveTo>
                    <a:pt x="293" y="0"/>
                  </a:moveTo>
                  <a:cubicBezTo>
                    <a:pt x="1" y="0"/>
                    <a:pt x="1" y="432"/>
                    <a:pt x="293" y="432"/>
                  </a:cubicBezTo>
                  <a:lnTo>
                    <a:pt x="1533" y="432"/>
                  </a:lnTo>
                  <a:cubicBezTo>
                    <a:pt x="1821" y="432"/>
                    <a:pt x="1821" y="0"/>
                    <a:pt x="1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5412474" y="3705745"/>
              <a:ext cx="46334" cy="46334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1319" y="432"/>
                  </a:moveTo>
                  <a:cubicBezTo>
                    <a:pt x="1379" y="432"/>
                    <a:pt x="1426" y="479"/>
                    <a:pt x="1426" y="539"/>
                  </a:cubicBezTo>
                  <a:lnTo>
                    <a:pt x="1426" y="1319"/>
                  </a:lnTo>
                  <a:cubicBezTo>
                    <a:pt x="1426" y="1379"/>
                    <a:pt x="1379" y="1426"/>
                    <a:pt x="1319" y="1426"/>
                  </a:cubicBezTo>
                  <a:lnTo>
                    <a:pt x="539" y="1426"/>
                  </a:lnTo>
                  <a:cubicBezTo>
                    <a:pt x="479" y="1426"/>
                    <a:pt x="432" y="1379"/>
                    <a:pt x="432" y="1319"/>
                  </a:cubicBezTo>
                  <a:lnTo>
                    <a:pt x="432" y="539"/>
                  </a:lnTo>
                  <a:cubicBezTo>
                    <a:pt x="432" y="479"/>
                    <a:pt x="479" y="432"/>
                    <a:pt x="539" y="432"/>
                  </a:cubicBezTo>
                  <a:close/>
                  <a:moveTo>
                    <a:pt x="539" y="1"/>
                  </a:moveTo>
                  <a:cubicBezTo>
                    <a:pt x="242" y="1"/>
                    <a:pt x="1" y="242"/>
                    <a:pt x="1" y="539"/>
                  </a:cubicBezTo>
                  <a:lnTo>
                    <a:pt x="1" y="1319"/>
                  </a:lnTo>
                  <a:cubicBezTo>
                    <a:pt x="1" y="1616"/>
                    <a:pt x="242" y="1857"/>
                    <a:pt x="539" y="1857"/>
                  </a:cubicBezTo>
                  <a:lnTo>
                    <a:pt x="1319" y="1857"/>
                  </a:lnTo>
                  <a:cubicBezTo>
                    <a:pt x="1616" y="1857"/>
                    <a:pt x="1857" y="1616"/>
                    <a:pt x="1857" y="1319"/>
                  </a:cubicBezTo>
                  <a:lnTo>
                    <a:pt x="1857" y="539"/>
                  </a:lnTo>
                  <a:cubicBezTo>
                    <a:pt x="1857" y="242"/>
                    <a:pt x="1616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5464444" y="3705745"/>
              <a:ext cx="46334" cy="46334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1319" y="432"/>
                  </a:moveTo>
                  <a:cubicBezTo>
                    <a:pt x="1380" y="432"/>
                    <a:pt x="1426" y="479"/>
                    <a:pt x="1426" y="539"/>
                  </a:cubicBezTo>
                  <a:lnTo>
                    <a:pt x="1426" y="1319"/>
                  </a:lnTo>
                  <a:cubicBezTo>
                    <a:pt x="1426" y="1379"/>
                    <a:pt x="1380" y="1426"/>
                    <a:pt x="1319" y="1426"/>
                  </a:cubicBezTo>
                  <a:lnTo>
                    <a:pt x="535" y="1426"/>
                  </a:lnTo>
                  <a:cubicBezTo>
                    <a:pt x="479" y="1426"/>
                    <a:pt x="433" y="1379"/>
                    <a:pt x="433" y="1319"/>
                  </a:cubicBezTo>
                  <a:lnTo>
                    <a:pt x="433" y="539"/>
                  </a:lnTo>
                  <a:cubicBezTo>
                    <a:pt x="433" y="479"/>
                    <a:pt x="479" y="432"/>
                    <a:pt x="535" y="432"/>
                  </a:cubicBezTo>
                  <a:close/>
                  <a:moveTo>
                    <a:pt x="535" y="1"/>
                  </a:moveTo>
                  <a:cubicBezTo>
                    <a:pt x="242" y="1"/>
                    <a:pt x="1" y="242"/>
                    <a:pt x="1" y="539"/>
                  </a:cubicBezTo>
                  <a:lnTo>
                    <a:pt x="1" y="1319"/>
                  </a:lnTo>
                  <a:cubicBezTo>
                    <a:pt x="1" y="1616"/>
                    <a:pt x="242" y="1857"/>
                    <a:pt x="535" y="1857"/>
                  </a:cubicBezTo>
                  <a:lnTo>
                    <a:pt x="1319" y="1857"/>
                  </a:lnTo>
                  <a:cubicBezTo>
                    <a:pt x="1616" y="1857"/>
                    <a:pt x="1858" y="1616"/>
                    <a:pt x="1858" y="1319"/>
                  </a:cubicBezTo>
                  <a:lnTo>
                    <a:pt x="1858" y="539"/>
                  </a:lnTo>
                  <a:cubicBezTo>
                    <a:pt x="1858" y="242"/>
                    <a:pt x="1616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5516439" y="3705745"/>
              <a:ext cx="46309" cy="46334"/>
            </a:xfrm>
            <a:custGeom>
              <a:avLst/>
              <a:gdLst/>
              <a:ahLst/>
              <a:cxnLst/>
              <a:rect l="l" t="t" r="r" b="b"/>
              <a:pathLst>
                <a:path w="1857" h="1858" extrusionOk="0">
                  <a:moveTo>
                    <a:pt x="1318" y="432"/>
                  </a:moveTo>
                  <a:cubicBezTo>
                    <a:pt x="1374" y="432"/>
                    <a:pt x="1420" y="479"/>
                    <a:pt x="1425" y="539"/>
                  </a:cubicBezTo>
                  <a:lnTo>
                    <a:pt x="1425" y="1319"/>
                  </a:lnTo>
                  <a:cubicBezTo>
                    <a:pt x="1425" y="1379"/>
                    <a:pt x="1379" y="1426"/>
                    <a:pt x="1318" y="1426"/>
                  </a:cubicBezTo>
                  <a:lnTo>
                    <a:pt x="534" y="1426"/>
                  </a:lnTo>
                  <a:cubicBezTo>
                    <a:pt x="478" y="1426"/>
                    <a:pt x="432" y="1379"/>
                    <a:pt x="432" y="1319"/>
                  </a:cubicBezTo>
                  <a:lnTo>
                    <a:pt x="432" y="539"/>
                  </a:lnTo>
                  <a:cubicBezTo>
                    <a:pt x="432" y="479"/>
                    <a:pt x="478" y="432"/>
                    <a:pt x="534" y="432"/>
                  </a:cubicBezTo>
                  <a:close/>
                  <a:moveTo>
                    <a:pt x="534" y="1"/>
                  </a:moveTo>
                  <a:cubicBezTo>
                    <a:pt x="237" y="1"/>
                    <a:pt x="0" y="242"/>
                    <a:pt x="0" y="539"/>
                  </a:cubicBezTo>
                  <a:lnTo>
                    <a:pt x="0" y="1319"/>
                  </a:lnTo>
                  <a:cubicBezTo>
                    <a:pt x="0" y="1616"/>
                    <a:pt x="237" y="1857"/>
                    <a:pt x="534" y="1857"/>
                  </a:cubicBezTo>
                  <a:lnTo>
                    <a:pt x="1318" y="1857"/>
                  </a:lnTo>
                  <a:cubicBezTo>
                    <a:pt x="1615" y="1857"/>
                    <a:pt x="1857" y="1616"/>
                    <a:pt x="1857" y="1319"/>
                  </a:cubicBezTo>
                  <a:lnTo>
                    <a:pt x="1857" y="539"/>
                  </a:lnTo>
                  <a:cubicBezTo>
                    <a:pt x="1857" y="242"/>
                    <a:pt x="161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5568408" y="3705745"/>
              <a:ext cx="46309" cy="46334"/>
            </a:xfrm>
            <a:custGeom>
              <a:avLst/>
              <a:gdLst/>
              <a:ahLst/>
              <a:cxnLst/>
              <a:rect l="l" t="t" r="r" b="b"/>
              <a:pathLst>
                <a:path w="1857" h="1858" extrusionOk="0">
                  <a:moveTo>
                    <a:pt x="1319" y="432"/>
                  </a:moveTo>
                  <a:cubicBezTo>
                    <a:pt x="1374" y="432"/>
                    <a:pt x="1421" y="479"/>
                    <a:pt x="1425" y="539"/>
                  </a:cubicBezTo>
                  <a:lnTo>
                    <a:pt x="1425" y="1319"/>
                  </a:lnTo>
                  <a:cubicBezTo>
                    <a:pt x="1425" y="1379"/>
                    <a:pt x="1374" y="1426"/>
                    <a:pt x="1319" y="1426"/>
                  </a:cubicBezTo>
                  <a:lnTo>
                    <a:pt x="534" y="1426"/>
                  </a:lnTo>
                  <a:cubicBezTo>
                    <a:pt x="478" y="1426"/>
                    <a:pt x="432" y="1379"/>
                    <a:pt x="432" y="1319"/>
                  </a:cubicBezTo>
                  <a:lnTo>
                    <a:pt x="432" y="539"/>
                  </a:lnTo>
                  <a:cubicBezTo>
                    <a:pt x="432" y="479"/>
                    <a:pt x="478" y="432"/>
                    <a:pt x="534" y="432"/>
                  </a:cubicBezTo>
                  <a:close/>
                  <a:moveTo>
                    <a:pt x="534" y="1"/>
                  </a:moveTo>
                  <a:cubicBezTo>
                    <a:pt x="237" y="1"/>
                    <a:pt x="0" y="242"/>
                    <a:pt x="0" y="539"/>
                  </a:cubicBezTo>
                  <a:lnTo>
                    <a:pt x="0" y="1319"/>
                  </a:lnTo>
                  <a:cubicBezTo>
                    <a:pt x="0" y="1616"/>
                    <a:pt x="237" y="1857"/>
                    <a:pt x="534" y="1857"/>
                  </a:cubicBezTo>
                  <a:lnTo>
                    <a:pt x="1319" y="1857"/>
                  </a:lnTo>
                  <a:cubicBezTo>
                    <a:pt x="1616" y="1857"/>
                    <a:pt x="1857" y="1616"/>
                    <a:pt x="1857" y="1319"/>
                  </a:cubicBezTo>
                  <a:lnTo>
                    <a:pt x="1857" y="539"/>
                  </a:lnTo>
                  <a:cubicBezTo>
                    <a:pt x="1857" y="242"/>
                    <a:pt x="1616" y="1"/>
                    <a:pt x="1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5412474" y="3762129"/>
              <a:ext cx="46334" cy="46309"/>
            </a:xfrm>
            <a:custGeom>
              <a:avLst/>
              <a:gdLst/>
              <a:ahLst/>
              <a:cxnLst/>
              <a:rect l="l" t="t" r="r" b="b"/>
              <a:pathLst>
                <a:path w="1858" h="1857" extrusionOk="0">
                  <a:moveTo>
                    <a:pt x="1319" y="432"/>
                  </a:moveTo>
                  <a:cubicBezTo>
                    <a:pt x="1379" y="432"/>
                    <a:pt x="1426" y="478"/>
                    <a:pt x="1426" y="534"/>
                  </a:cubicBezTo>
                  <a:lnTo>
                    <a:pt x="1426" y="1319"/>
                  </a:lnTo>
                  <a:cubicBezTo>
                    <a:pt x="1426" y="1374"/>
                    <a:pt x="1379" y="1421"/>
                    <a:pt x="1319" y="1421"/>
                  </a:cubicBezTo>
                  <a:lnTo>
                    <a:pt x="539" y="1421"/>
                  </a:lnTo>
                  <a:cubicBezTo>
                    <a:pt x="479" y="1421"/>
                    <a:pt x="432" y="1374"/>
                    <a:pt x="432" y="1319"/>
                  </a:cubicBezTo>
                  <a:lnTo>
                    <a:pt x="432" y="534"/>
                  </a:lnTo>
                  <a:cubicBezTo>
                    <a:pt x="432" y="478"/>
                    <a:pt x="479" y="432"/>
                    <a:pt x="539" y="432"/>
                  </a:cubicBezTo>
                  <a:close/>
                  <a:moveTo>
                    <a:pt x="1327" y="0"/>
                  </a:moveTo>
                  <a:cubicBezTo>
                    <a:pt x="1325" y="0"/>
                    <a:pt x="1322" y="0"/>
                    <a:pt x="1319" y="0"/>
                  </a:cubicBezTo>
                  <a:lnTo>
                    <a:pt x="539" y="0"/>
                  </a:lnTo>
                  <a:cubicBezTo>
                    <a:pt x="242" y="0"/>
                    <a:pt x="1" y="237"/>
                    <a:pt x="1" y="534"/>
                  </a:cubicBezTo>
                  <a:lnTo>
                    <a:pt x="1" y="1319"/>
                  </a:lnTo>
                  <a:cubicBezTo>
                    <a:pt x="1" y="1616"/>
                    <a:pt x="242" y="1852"/>
                    <a:pt x="539" y="1857"/>
                  </a:cubicBezTo>
                  <a:lnTo>
                    <a:pt x="1319" y="1857"/>
                  </a:lnTo>
                  <a:cubicBezTo>
                    <a:pt x="1616" y="1852"/>
                    <a:pt x="1857" y="1616"/>
                    <a:pt x="1857" y="1319"/>
                  </a:cubicBezTo>
                  <a:lnTo>
                    <a:pt x="1857" y="534"/>
                  </a:lnTo>
                  <a:cubicBezTo>
                    <a:pt x="1857" y="240"/>
                    <a:pt x="1621" y="0"/>
                    <a:pt x="1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5464444" y="3762129"/>
              <a:ext cx="46334" cy="46309"/>
            </a:xfrm>
            <a:custGeom>
              <a:avLst/>
              <a:gdLst/>
              <a:ahLst/>
              <a:cxnLst/>
              <a:rect l="l" t="t" r="r" b="b"/>
              <a:pathLst>
                <a:path w="1858" h="1857" extrusionOk="0">
                  <a:moveTo>
                    <a:pt x="1319" y="432"/>
                  </a:moveTo>
                  <a:cubicBezTo>
                    <a:pt x="1380" y="432"/>
                    <a:pt x="1426" y="478"/>
                    <a:pt x="1426" y="534"/>
                  </a:cubicBezTo>
                  <a:lnTo>
                    <a:pt x="1426" y="1319"/>
                  </a:lnTo>
                  <a:cubicBezTo>
                    <a:pt x="1426" y="1374"/>
                    <a:pt x="1380" y="1421"/>
                    <a:pt x="1319" y="1421"/>
                  </a:cubicBezTo>
                  <a:lnTo>
                    <a:pt x="535" y="1421"/>
                  </a:lnTo>
                  <a:cubicBezTo>
                    <a:pt x="479" y="1421"/>
                    <a:pt x="433" y="1374"/>
                    <a:pt x="433" y="1319"/>
                  </a:cubicBezTo>
                  <a:lnTo>
                    <a:pt x="433" y="534"/>
                  </a:lnTo>
                  <a:cubicBezTo>
                    <a:pt x="433" y="478"/>
                    <a:pt x="479" y="432"/>
                    <a:pt x="535" y="432"/>
                  </a:cubicBezTo>
                  <a:close/>
                  <a:moveTo>
                    <a:pt x="535" y="0"/>
                  </a:moveTo>
                  <a:cubicBezTo>
                    <a:pt x="242" y="0"/>
                    <a:pt x="1" y="237"/>
                    <a:pt x="1" y="534"/>
                  </a:cubicBezTo>
                  <a:lnTo>
                    <a:pt x="1" y="1319"/>
                  </a:lnTo>
                  <a:cubicBezTo>
                    <a:pt x="1" y="1616"/>
                    <a:pt x="242" y="1852"/>
                    <a:pt x="535" y="1857"/>
                  </a:cubicBezTo>
                  <a:lnTo>
                    <a:pt x="1319" y="1857"/>
                  </a:lnTo>
                  <a:cubicBezTo>
                    <a:pt x="1616" y="1852"/>
                    <a:pt x="1858" y="1616"/>
                    <a:pt x="1858" y="1319"/>
                  </a:cubicBezTo>
                  <a:lnTo>
                    <a:pt x="1858" y="534"/>
                  </a:lnTo>
                  <a:cubicBezTo>
                    <a:pt x="1858" y="237"/>
                    <a:pt x="161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5516439" y="3762129"/>
              <a:ext cx="46309" cy="46309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318" y="432"/>
                  </a:moveTo>
                  <a:cubicBezTo>
                    <a:pt x="1374" y="432"/>
                    <a:pt x="1420" y="478"/>
                    <a:pt x="1420" y="534"/>
                  </a:cubicBezTo>
                  <a:lnTo>
                    <a:pt x="1420" y="1319"/>
                  </a:lnTo>
                  <a:cubicBezTo>
                    <a:pt x="1420" y="1374"/>
                    <a:pt x="1374" y="1421"/>
                    <a:pt x="1318" y="1421"/>
                  </a:cubicBezTo>
                  <a:lnTo>
                    <a:pt x="534" y="1421"/>
                  </a:lnTo>
                  <a:cubicBezTo>
                    <a:pt x="478" y="1421"/>
                    <a:pt x="432" y="1374"/>
                    <a:pt x="432" y="1319"/>
                  </a:cubicBezTo>
                  <a:lnTo>
                    <a:pt x="432" y="534"/>
                  </a:lnTo>
                  <a:cubicBezTo>
                    <a:pt x="432" y="478"/>
                    <a:pt x="478" y="432"/>
                    <a:pt x="534" y="432"/>
                  </a:cubicBezTo>
                  <a:close/>
                  <a:moveTo>
                    <a:pt x="534" y="0"/>
                  </a:moveTo>
                  <a:cubicBezTo>
                    <a:pt x="237" y="0"/>
                    <a:pt x="0" y="237"/>
                    <a:pt x="0" y="534"/>
                  </a:cubicBezTo>
                  <a:lnTo>
                    <a:pt x="0" y="1319"/>
                  </a:lnTo>
                  <a:cubicBezTo>
                    <a:pt x="0" y="1616"/>
                    <a:pt x="237" y="1852"/>
                    <a:pt x="534" y="1857"/>
                  </a:cubicBezTo>
                  <a:lnTo>
                    <a:pt x="1318" y="1857"/>
                  </a:lnTo>
                  <a:cubicBezTo>
                    <a:pt x="1615" y="1852"/>
                    <a:pt x="1857" y="1616"/>
                    <a:pt x="1857" y="1319"/>
                  </a:cubicBezTo>
                  <a:lnTo>
                    <a:pt x="1857" y="534"/>
                  </a:lnTo>
                  <a:cubicBezTo>
                    <a:pt x="1857" y="237"/>
                    <a:pt x="161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5568408" y="3762129"/>
              <a:ext cx="46309" cy="46309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319" y="432"/>
                  </a:moveTo>
                  <a:cubicBezTo>
                    <a:pt x="1374" y="432"/>
                    <a:pt x="1425" y="478"/>
                    <a:pt x="1425" y="534"/>
                  </a:cubicBezTo>
                  <a:lnTo>
                    <a:pt x="1425" y="1319"/>
                  </a:lnTo>
                  <a:cubicBezTo>
                    <a:pt x="1421" y="1374"/>
                    <a:pt x="1374" y="1421"/>
                    <a:pt x="1319" y="1421"/>
                  </a:cubicBezTo>
                  <a:lnTo>
                    <a:pt x="534" y="1421"/>
                  </a:lnTo>
                  <a:cubicBezTo>
                    <a:pt x="478" y="1421"/>
                    <a:pt x="432" y="1374"/>
                    <a:pt x="432" y="1319"/>
                  </a:cubicBezTo>
                  <a:lnTo>
                    <a:pt x="432" y="534"/>
                  </a:lnTo>
                  <a:cubicBezTo>
                    <a:pt x="432" y="478"/>
                    <a:pt x="478" y="432"/>
                    <a:pt x="534" y="432"/>
                  </a:cubicBezTo>
                  <a:close/>
                  <a:moveTo>
                    <a:pt x="534" y="0"/>
                  </a:moveTo>
                  <a:cubicBezTo>
                    <a:pt x="237" y="0"/>
                    <a:pt x="0" y="237"/>
                    <a:pt x="0" y="534"/>
                  </a:cubicBezTo>
                  <a:lnTo>
                    <a:pt x="0" y="1319"/>
                  </a:lnTo>
                  <a:cubicBezTo>
                    <a:pt x="0" y="1616"/>
                    <a:pt x="237" y="1852"/>
                    <a:pt x="534" y="1857"/>
                  </a:cubicBezTo>
                  <a:lnTo>
                    <a:pt x="1319" y="1857"/>
                  </a:lnTo>
                  <a:cubicBezTo>
                    <a:pt x="1616" y="1852"/>
                    <a:pt x="1857" y="1616"/>
                    <a:pt x="1857" y="1319"/>
                  </a:cubicBezTo>
                  <a:lnTo>
                    <a:pt x="1857" y="534"/>
                  </a:lnTo>
                  <a:cubicBezTo>
                    <a:pt x="1857" y="237"/>
                    <a:pt x="161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3"/>
          <p:cNvSpPr/>
          <p:nvPr/>
        </p:nvSpPr>
        <p:spPr>
          <a:xfrm flipH="1">
            <a:off x="5484900" y="3658500"/>
            <a:ext cx="3006875" cy="5386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subTitle" idx="1"/>
          </p:nvPr>
        </p:nvSpPr>
        <p:spPr>
          <a:xfrm>
            <a:off x="5111826" y="3858650"/>
            <a:ext cx="3148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MEJORAR LA EXPERIENCIA DE COMPRA</a:t>
            </a:r>
          </a:p>
        </p:txBody>
      </p:sp>
      <p:grpSp>
        <p:nvGrpSpPr>
          <p:cNvPr id="830" name="Google Shape;830;p33"/>
          <p:cNvGrpSpPr/>
          <p:nvPr/>
        </p:nvGrpSpPr>
        <p:grpSpPr>
          <a:xfrm>
            <a:off x="2660852" y="1617399"/>
            <a:ext cx="1056241" cy="335321"/>
            <a:chOff x="4200775" y="1645475"/>
            <a:chExt cx="972150" cy="308625"/>
          </a:xfrm>
        </p:grpSpPr>
        <p:sp>
          <p:nvSpPr>
            <p:cNvPr id="831" name="Google Shape;831;p33"/>
            <p:cNvSpPr/>
            <p:nvPr/>
          </p:nvSpPr>
          <p:spPr>
            <a:xfrm>
              <a:off x="420077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6"/>
                  </a:cubicBezTo>
                  <a:cubicBezTo>
                    <a:pt x="477" y="12211"/>
                    <a:pt x="760" y="12344"/>
                    <a:pt x="1044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3" y="7669"/>
                  </a:lnTo>
                  <a:cubicBezTo>
                    <a:pt x="8029" y="7512"/>
                    <a:pt x="8170" y="7267"/>
                    <a:pt x="8187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7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456475" y="1645475"/>
              <a:ext cx="205225" cy="308625"/>
            </a:xfrm>
            <a:custGeom>
              <a:avLst/>
              <a:gdLst/>
              <a:ahLst/>
              <a:cxnLst/>
              <a:rect l="l" t="t" r="r" b="b"/>
              <a:pathLst>
                <a:path w="8209" h="12345" extrusionOk="0">
                  <a:moveTo>
                    <a:pt x="1266" y="0"/>
                  </a:moveTo>
                  <a:cubicBezTo>
                    <a:pt x="1031" y="0"/>
                    <a:pt x="795" y="90"/>
                    <a:pt x="617" y="270"/>
                  </a:cubicBezTo>
                  <a:cubicBezTo>
                    <a:pt x="260" y="628"/>
                    <a:pt x="260" y="1209"/>
                    <a:pt x="617" y="1566"/>
                  </a:cubicBezTo>
                  <a:lnTo>
                    <a:pt x="5862" y="6811"/>
                  </a:lnTo>
                  <a:lnTo>
                    <a:pt x="502" y="10684"/>
                  </a:lnTo>
                  <a:cubicBezTo>
                    <a:pt x="91" y="10982"/>
                    <a:pt x="1" y="11553"/>
                    <a:pt x="298" y="11966"/>
                  </a:cubicBezTo>
                  <a:cubicBezTo>
                    <a:pt x="477" y="12211"/>
                    <a:pt x="757" y="12344"/>
                    <a:pt x="1040" y="12344"/>
                  </a:cubicBezTo>
                  <a:cubicBezTo>
                    <a:pt x="1226" y="12344"/>
                    <a:pt x="1415" y="12288"/>
                    <a:pt x="1576" y="12172"/>
                  </a:cubicBezTo>
                  <a:lnTo>
                    <a:pt x="7809" y="7669"/>
                  </a:lnTo>
                  <a:cubicBezTo>
                    <a:pt x="8026" y="7512"/>
                    <a:pt x="8167" y="7267"/>
                    <a:pt x="8188" y="7000"/>
                  </a:cubicBezTo>
                  <a:cubicBezTo>
                    <a:pt x="8209" y="6730"/>
                    <a:pt x="8110" y="6468"/>
                    <a:pt x="7921" y="6276"/>
                  </a:cubicBezTo>
                  <a:lnTo>
                    <a:pt x="1913" y="270"/>
                  </a:lnTo>
                  <a:cubicBezTo>
                    <a:pt x="1736" y="90"/>
                    <a:pt x="1501" y="0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712000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6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302" y="11966"/>
                  </a:cubicBezTo>
                  <a:cubicBezTo>
                    <a:pt x="477" y="12211"/>
                    <a:pt x="761" y="12344"/>
                    <a:pt x="1044" y="12344"/>
                  </a:cubicBezTo>
                  <a:cubicBezTo>
                    <a:pt x="1230" y="12344"/>
                    <a:pt x="1416" y="12288"/>
                    <a:pt x="1580" y="12172"/>
                  </a:cubicBezTo>
                  <a:lnTo>
                    <a:pt x="7813" y="7669"/>
                  </a:lnTo>
                  <a:cubicBezTo>
                    <a:pt x="8030" y="7512"/>
                    <a:pt x="8170" y="7267"/>
                    <a:pt x="8187" y="7000"/>
                  </a:cubicBezTo>
                  <a:cubicBezTo>
                    <a:pt x="8212" y="6730"/>
                    <a:pt x="8114" y="6468"/>
                    <a:pt x="7925" y="6276"/>
                  </a:cubicBezTo>
                  <a:lnTo>
                    <a:pt x="1916" y="270"/>
                  </a:lnTo>
                  <a:cubicBezTo>
                    <a:pt x="1738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496762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9" y="0"/>
                  </a:moveTo>
                  <a:cubicBezTo>
                    <a:pt x="1034" y="0"/>
                    <a:pt x="799" y="90"/>
                    <a:pt x="620" y="270"/>
                  </a:cubicBezTo>
                  <a:cubicBezTo>
                    <a:pt x="263" y="628"/>
                    <a:pt x="263" y="1209"/>
                    <a:pt x="620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2"/>
                  </a:cubicBezTo>
                  <a:cubicBezTo>
                    <a:pt x="477" y="12211"/>
                    <a:pt x="757" y="12344"/>
                    <a:pt x="1041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2" y="7669"/>
                  </a:lnTo>
                  <a:cubicBezTo>
                    <a:pt x="8029" y="7512"/>
                    <a:pt x="8170" y="7267"/>
                    <a:pt x="8191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9" y="90"/>
                    <a:pt x="1504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3"/>
          <p:cNvSpPr txBox="1">
            <a:spLocks noGrp="1"/>
          </p:cNvSpPr>
          <p:nvPr>
            <p:ph type="title"/>
          </p:nvPr>
        </p:nvSpPr>
        <p:spPr>
          <a:xfrm>
            <a:off x="4849090" y="1453613"/>
            <a:ext cx="3411535" cy="22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02. </a:t>
            </a:r>
            <a:br>
              <a:rPr lang="es-ES_tradnl" dirty="0"/>
            </a:br>
            <a:r>
              <a:rPr lang="es-ES_tradnl" dirty="0">
                <a:solidFill>
                  <a:srgbClr val="FFAD2C"/>
                </a:solidFill>
              </a:rPr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2660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5"/>
          <p:cNvSpPr/>
          <p:nvPr/>
        </p:nvSpPr>
        <p:spPr>
          <a:xfrm rot="5400000">
            <a:off x="2325025" y="1829770"/>
            <a:ext cx="917400" cy="7527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5"/>
          <p:cNvSpPr txBox="1">
            <a:spLocks noGrp="1"/>
          </p:cNvSpPr>
          <p:nvPr>
            <p:ph type="subTitle" idx="3"/>
          </p:nvPr>
        </p:nvSpPr>
        <p:spPr>
          <a:xfrm>
            <a:off x="4910700" y="3186925"/>
            <a:ext cx="28992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 OFERTAS PERSONALIZADAS RESPECTO AL COMPORTAMIENTO DE TUS CLIENTES</a:t>
            </a:r>
            <a:endParaRPr dirty="0"/>
          </a:p>
        </p:txBody>
      </p:sp>
      <p:sp>
        <p:nvSpPr>
          <p:cNvPr id="850" name="Google Shape;850;p35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AHORROS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51" name="Google Shape;851;p35"/>
          <p:cNvSpPr txBox="1">
            <a:spLocks noGrp="1"/>
          </p:cNvSpPr>
          <p:nvPr>
            <p:ph type="subTitle" idx="1"/>
          </p:nvPr>
        </p:nvSpPr>
        <p:spPr>
          <a:xfrm>
            <a:off x="1334125" y="3186925"/>
            <a:ext cx="28992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USUARIOS REICIBEN DE MANERA INDRECTA UN BENEFICIO EXTRA, MEJORANDO LA EXPERIENCIA DE USAURIO DE DIVERSAS FORMAS.</a:t>
            </a:r>
            <a:endParaRPr dirty="0"/>
          </a:p>
        </p:txBody>
      </p:sp>
      <p:sp>
        <p:nvSpPr>
          <p:cNvPr id="852" name="Google Shape;852;p35"/>
          <p:cNvSpPr txBox="1">
            <a:spLocks noGrp="1"/>
          </p:cNvSpPr>
          <p:nvPr>
            <p:ph type="title" idx="2"/>
          </p:nvPr>
        </p:nvSpPr>
        <p:spPr>
          <a:xfrm>
            <a:off x="1815487" y="2661115"/>
            <a:ext cx="1936475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EXPERIENCIA DE COMPRA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853" name="Google Shape;853;p35"/>
          <p:cNvGrpSpPr/>
          <p:nvPr/>
        </p:nvGrpSpPr>
        <p:grpSpPr>
          <a:xfrm>
            <a:off x="2582529" y="1979164"/>
            <a:ext cx="402397" cy="353535"/>
            <a:chOff x="1028611" y="1839024"/>
            <a:chExt cx="366382" cy="321893"/>
          </a:xfrm>
        </p:grpSpPr>
        <p:sp>
          <p:nvSpPr>
            <p:cNvPr id="854" name="Google Shape;854;p35"/>
            <p:cNvSpPr/>
            <p:nvPr/>
          </p:nvSpPr>
          <p:spPr>
            <a:xfrm>
              <a:off x="1058586" y="1979397"/>
              <a:ext cx="39725" cy="63017"/>
            </a:xfrm>
            <a:custGeom>
              <a:avLst/>
              <a:gdLst/>
              <a:ahLst/>
              <a:cxnLst/>
              <a:rect l="l" t="t" r="r" b="b"/>
              <a:pathLst>
                <a:path w="1593" h="2527" extrusionOk="0">
                  <a:moveTo>
                    <a:pt x="882" y="0"/>
                  </a:moveTo>
                  <a:cubicBezTo>
                    <a:pt x="492" y="0"/>
                    <a:pt x="61" y="172"/>
                    <a:pt x="61" y="678"/>
                  </a:cubicBezTo>
                  <a:cubicBezTo>
                    <a:pt x="61" y="1481"/>
                    <a:pt x="1147" y="1328"/>
                    <a:pt x="1147" y="1834"/>
                  </a:cubicBezTo>
                  <a:cubicBezTo>
                    <a:pt x="1151" y="2033"/>
                    <a:pt x="975" y="2131"/>
                    <a:pt x="771" y="2131"/>
                  </a:cubicBezTo>
                  <a:cubicBezTo>
                    <a:pt x="423" y="2131"/>
                    <a:pt x="334" y="1866"/>
                    <a:pt x="195" y="1866"/>
                  </a:cubicBezTo>
                  <a:cubicBezTo>
                    <a:pt x="88" y="1866"/>
                    <a:pt x="0" y="2010"/>
                    <a:pt x="0" y="2103"/>
                  </a:cubicBezTo>
                  <a:cubicBezTo>
                    <a:pt x="0" y="2339"/>
                    <a:pt x="389" y="2526"/>
                    <a:pt x="782" y="2526"/>
                  </a:cubicBezTo>
                  <a:cubicBezTo>
                    <a:pt x="1185" y="2526"/>
                    <a:pt x="1592" y="2330"/>
                    <a:pt x="1592" y="1787"/>
                  </a:cubicBezTo>
                  <a:cubicBezTo>
                    <a:pt x="1592" y="910"/>
                    <a:pt x="502" y="1058"/>
                    <a:pt x="502" y="636"/>
                  </a:cubicBezTo>
                  <a:cubicBezTo>
                    <a:pt x="502" y="474"/>
                    <a:pt x="641" y="376"/>
                    <a:pt x="887" y="376"/>
                  </a:cubicBezTo>
                  <a:cubicBezTo>
                    <a:pt x="1170" y="376"/>
                    <a:pt x="1249" y="501"/>
                    <a:pt x="1356" y="501"/>
                  </a:cubicBezTo>
                  <a:cubicBezTo>
                    <a:pt x="1476" y="501"/>
                    <a:pt x="1527" y="348"/>
                    <a:pt x="1527" y="269"/>
                  </a:cubicBezTo>
                  <a:cubicBezTo>
                    <a:pt x="1527" y="46"/>
                    <a:pt x="1086" y="0"/>
                    <a:pt x="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028611" y="1839024"/>
              <a:ext cx="366382" cy="321893"/>
            </a:xfrm>
            <a:custGeom>
              <a:avLst/>
              <a:gdLst/>
              <a:ahLst/>
              <a:cxnLst/>
              <a:rect l="l" t="t" r="r" b="b"/>
              <a:pathLst>
                <a:path w="14692" h="12908" extrusionOk="0">
                  <a:moveTo>
                    <a:pt x="9126" y="4809"/>
                  </a:moveTo>
                  <a:cubicBezTo>
                    <a:pt x="9130" y="4809"/>
                    <a:pt x="9135" y="4810"/>
                    <a:pt x="9140" y="4812"/>
                  </a:cubicBezTo>
                  <a:lnTo>
                    <a:pt x="10690" y="6427"/>
                  </a:lnTo>
                  <a:lnTo>
                    <a:pt x="10695" y="10591"/>
                  </a:lnTo>
                  <a:lnTo>
                    <a:pt x="7562" y="10591"/>
                  </a:lnTo>
                  <a:lnTo>
                    <a:pt x="7562" y="6427"/>
                  </a:lnTo>
                  <a:lnTo>
                    <a:pt x="9112" y="4812"/>
                  </a:lnTo>
                  <a:cubicBezTo>
                    <a:pt x="9117" y="4810"/>
                    <a:pt x="9121" y="4809"/>
                    <a:pt x="9126" y="4809"/>
                  </a:cubicBezTo>
                  <a:close/>
                  <a:moveTo>
                    <a:pt x="1998" y="1"/>
                  </a:moveTo>
                  <a:cubicBezTo>
                    <a:pt x="1890" y="1"/>
                    <a:pt x="1782" y="73"/>
                    <a:pt x="1782" y="217"/>
                  </a:cubicBezTo>
                  <a:lnTo>
                    <a:pt x="1782" y="3039"/>
                  </a:lnTo>
                  <a:cubicBezTo>
                    <a:pt x="1666" y="3099"/>
                    <a:pt x="1736" y="3071"/>
                    <a:pt x="84" y="4780"/>
                  </a:cubicBezTo>
                  <a:cubicBezTo>
                    <a:pt x="28" y="4835"/>
                    <a:pt x="0" y="4910"/>
                    <a:pt x="0" y="4984"/>
                  </a:cubicBezTo>
                  <a:lnTo>
                    <a:pt x="0" y="9296"/>
                  </a:lnTo>
                  <a:cubicBezTo>
                    <a:pt x="9" y="9493"/>
                    <a:pt x="171" y="9640"/>
                    <a:pt x="367" y="9640"/>
                  </a:cubicBezTo>
                  <a:cubicBezTo>
                    <a:pt x="370" y="9640"/>
                    <a:pt x="373" y="9640"/>
                    <a:pt x="376" y="9640"/>
                  </a:cubicBezTo>
                  <a:lnTo>
                    <a:pt x="3565" y="9640"/>
                  </a:lnTo>
                  <a:lnTo>
                    <a:pt x="3565" y="12569"/>
                  </a:lnTo>
                  <a:cubicBezTo>
                    <a:pt x="3574" y="12758"/>
                    <a:pt x="3732" y="12908"/>
                    <a:pt x="3924" y="12908"/>
                  </a:cubicBezTo>
                  <a:cubicBezTo>
                    <a:pt x="3929" y="12908"/>
                    <a:pt x="3935" y="12908"/>
                    <a:pt x="3941" y="12907"/>
                  </a:cubicBezTo>
                  <a:lnTo>
                    <a:pt x="5988" y="12907"/>
                  </a:lnTo>
                  <a:cubicBezTo>
                    <a:pt x="6276" y="12907"/>
                    <a:pt x="6276" y="12476"/>
                    <a:pt x="5988" y="12476"/>
                  </a:cubicBezTo>
                  <a:lnTo>
                    <a:pt x="3997" y="12476"/>
                  </a:lnTo>
                  <a:lnTo>
                    <a:pt x="3997" y="8312"/>
                  </a:lnTo>
                  <a:lnTo>
                    <a:pt x="5552" y="6692"/>
                  </a:lnTo>
                  <a:lnTo>
                    <a:pt x="5575" y="6692"/>
                  </a:lnTo>
                  <a:lnTo>
                    <a:pt x="7130" y="8312"/>
                  </a:lnTo>
                  <a:lnTo>
                    <a:pt x="7130" y="12476"/>
                  </a:lnTo>
                  <a:lnTo>
                    <a:pt x="6851" y="12476"/>
                  </a:lnTo>
                  <a:cubicBezTo>
                    <a:pt x="6564" y="12476"/>
                    <a:pt x="6564" y="12907"/>
                    <a:pt x="6851" y="12907"/>
                  </a:cubicBezTo>
                  <a:lnTo>
                    <a:pt x="7190" y="12907"/>
                  </a:lnTo>
                  <a:cubicBezTo>
                    <a:pt x="7196" y="12908"/>
                    <a:pt x="7201" y="12908"/>
                    <a:pt x="7207" y="12908"/>
                  </a:cubicBezTo>
                  <a:cubicBezTo>
                    <a:pt x="7395" y="12908"/>
                    <a:pt x="7552" y="12758"/>
                    <a:pt x="7562" y="12569"/>
                  </a:cubicBezTo>
                  <a:lnTo>
                    <a:pt x="7562" y="11027"/>
                  </a:lnTo>
                  <a:lnTo>
                    <a:pt x="10755" y="11027"/>
                  </a:lnTo>
                  <a:cubicBezTo>
                    <a:pt x="10758" y="11028"/>
                    <a:pt x="10761" y="11028"/>
                    <a:pt x="10764" y="11028"/>
                  </a:cubicBezTo>
                  <a:cubicBezTo>
                    <a:pt x="10955" y="11028"/>
                    <a:pt x="11117" y="10876"/>
                    <a:pt x="11126" y="10684"/>
                  </a:cubicBezTo>
                  <a:lnTo>
                    <a:pt x="11126" y="10053"/>
                  </a:lnTo>
                  <a:lnTo>
                    <a:pt x="14320" y="10053"/>
                  </a:lnTo>
                  <a:cubicBezTo>
                    <a:pt x="14326" y="10053"/>
                    <a:pt x="14331" y="10053"/>
                    <a:pt x="14337" y="10053"/>
                  </a:cubicBezTo>
                  <a:cubicBezTo>
                    <a:pt x="14524" y="10053"/>
                    <a:pt x="14682" y="9903"/>
                    <a:pt x="14691" y="9709"/>
                  </a:cubicBezTo>
                  <a:lnTo>
                    <a:pt x="14691" y="8539"/>
                  </a:lnTo>
                  <a:cubicBezTo>
                    <a:pt x="14691" y="8396"/>
                    <a:pt x="14583" y="8324"/>
                    <a:pt x="14475" y="8324"/>
                  </a:cubicBezTo>
                  <a:cubicBezTo>
                    <a:pt x="14368" y="8324"/>
                    <a:pt x="14260" y="8396"/>
                    <a:pt x="14260" y="8539"/>
                  </a:cubicBezTo>
                  <a:lnTo>
                    <a:pt x="14260" y="9621"/>
                  </a:lnTo>
                  <a:lnTo>
                    <a:pt x="11126" y="9621"/>
                  </a:lnTo>
                  <a:lnTo>
                    <a:pt x="11126" y="5457"/>
                  </a:lnTo>
                  <a:lnTo>
                    <a:pt x="12677" y="3837"/>
                  </a:lnTo>
                  <a:lnTo>
                    <a:pt x="12705" y="3837"/>
                  </a:lnTo>
                  <a:lnTo>
                    <a:pt x="14260" y="5457"/>
                  </a:lnTo>
                  <a:lnTo>
                    <a:pt x="14260" y="7671"/>
                  </a:lnTo>
                  <a:cubicBezTo>
                    <a:pt x="14255" y="7792"/>
                    <a:pt x="14352" y="7890"/>
                    <a:pt x="14473" y="7890"/>
                  </a:cubicBezTo>
                  <a:cubicBezTo>
                    <a:pt x="14594" y="7890"/>
                    <a:pt x="14691" y="7792"/>
                    <a:pt x="14691" y="7671"/>
                  </a:cubicBezTo>
                  <a:lnTo>
                    <a:pt x="14691" y="5397"/>
                  </a:lnTo>
                  <a:cubicBezTo>
                    <a:pt x="14691" y="5323"/>
                    <a:pt x="14659" y="5248"/>
                    <a:pt x="14608" y="5197"/>
                  </a:cubicBezTo>
                  <a:cubicBezTo>
                    <a:pt x="12946" y="3475"/>
                    <a:pt x="13020" y="3512"/>
                    <a:pt x="12909" y="3457"/>
                  </a:cubicBezTo>
                  <a:lnTo>
                    <a:pt x="12909" y="217"/>
                  </a:lnTo>
                  <a:cubicBezTo>
                    <a:pt x="12909" y="73"/>
                    <a:pt x="12801" y="1"/>
                    <a:pt x="12693" y="1"/>
                  </a:cubicBezTo>
                  <a:cubicBezTo>
                    <a:pt x="12585" y="1"/>
                    <a:pt x="12477" y="73"/>
                    <a:pt x="12477" y="217"/>
                  </a:cubicBezTo>
                  <a:lnTo>
                    <a:pt x="12477" y="3457"/>
                  </a:lnTo>
                  <a:cubicBezTo>
                    <a:pt x="12361" y="3512"/>
                    <a:pt x="12431" y="3480"/>
                    <a:pt x="10778" y="5197"/>
                  </a:cubicBezTo>
                  <a:cubicBezTo>
                    <a:pt x="10723" y="5248"/>
                    <a:pt x="10695" y="5323"/>
                    <a:pt x="10695" y="5397"/>
                  </a:cubicBezTo>
                  <a:lnTo>
                    <a:pt x="10695" y="5805"/>
                  </a:lnTo>
                  <a:cubicBezTo>
                    <a:pt x="9367" y="4436"/>
                    <a:pt x="9451" y="4487"/>
                    <a:pt x="9344" y="4427"/>
                  </a:cubicBezTo>
                  <a:lnTo>
                    <a:pt x="9344" y="217"/>
                  </a:lnTo>
                  <a:cubicBezTo>
                    <a:pt x="9344" y="73"/>
                    <a:pt x="9235" y="1"/>
                    <a:pt x="9126" y="1"/>
                  </a:cubicBezTo>
                  <a:cubicBezTo>
                    <a:pt x="9017" y="1"/>
                    <a:pt x="8908" y="73"/>
                    <a:pt x="8908" y="217"/>
                  </a:cubicBezTo>
                  <a:lnTo>
                    <a:pt x="8908" y="4427"/>
                  </a:lnTo>
                  <a:cubicBezTo>
                    <a:pt x="8796" y="4487"/>
                    <a:pt x="8871" y="4450"/>
                    <a:pt x="7209" y="6168"/>
                  </a:cubicBezTo>
                  <a:cubicBezTo>
                    <a:pt x="7158" y="6223"/>
                    <a:pt x="7125" y="6297"/>
                    <a:pt x="7125" y="6372"/>
                  </a:cubicBezTo>
                  <a:lnTo>
                    <a:pt x="7125" y="7685"/>
                  </a:lnTo>
                  <a:cubicBezTo>
                    <a:pt x="5802" y="6316"/>
                    <a:pt x="5886" y="6367"/>
                    <a:pt x="5779" y="6311"/>
                  </a:cubicBezTo>
                  <a:lnTo>
                    <a:pt x="5779" y="217"/>
                  </a:lnTo>
                  <a:cubicBezTo>
                    <a:pt x="5779" y="73"/>
                    <a:pt x="5670" y="1"/>
                    <a:pt x="5561" y="1"/>
                  </a:cubicBezTo>
                  <a:cubicBezTo>
                    <a:pt x="5452" y="1"/>
                    <a:pt x="5343" y="73"/>
                    <a:pt x="5343" y="217"/>
                  </a:cubicBezTo>
                  <a:lnTo>
                    <a:pt x="5343" y="6311"/>
                  </a:lnTo>
                  <a:cubicBezTo>
                    <a:pt x="5306" y="6330"/>
                    <a:pt x="5268" y="6358"/>
                    <a:pt x="5236" y="6390"/>
                  </a:cubicBezTo>
                  <a:lnTo>
                    <a:pt x="3997" y="7685"/>
                  </a:lnTo>
                  <a:lnTo>
                    <a:pt x="3997" y="6683"/>
                  </a:lnTo>
                  <a:cubicBezTo>
                    <a:pt x="3997" y="6537"/>
                    <a:pt x="3889" y="6463"/>
                    <a:pt x="3781" y="6463"/>
                  </a:cubicBezTo>
                  <a:cubicBezTo>
                    <a:pt x="3673" y="6463"/>
                    <a:pt x="3565" y="6537"/>
                    <a:pt x="3565" y="6683"/>
                  </a:cubicBezTo>
                  <a:lnTo>
                    <a:pt x="3565" y="9203"/>
                  </a:lnTo>
                  <a:lnTo>
                    <a:pt x="432" y="9203"/>
                  </a:lnTo>
                  <a:lnTo>
                    <a:pt x="432" y="5040"/>
                  </a:lnTo>
                  <a:lnTo>
                    <a:pt x="1987" y="3424"/>
                  </a:lnTo>
                  <a:cubicBezTo>
                    <a:pt x="1991" y="3422"/>
                    <a:pt x="1996" y="3421"/>
                    <a:pt x="2001" y="3421"/>
                  </a:cubicBezTo>
                  <a:cubicBezTo>
                    <a:pt x="2005" y="3421"/>
                    <a:pt x="2010" y="3422"/>
                    <a:pt x="2015" y="3424"/>
                  </a:cubicBezTo>
                  <a:lnTo>
                    <a:pt x="3565" y="5040"/>
                  </a:lnTo>
                  <a:lnTo>
                    <a:pt x="3565" y="5815"/>
                  </a:lnTo>
                  <a:cubicBezTo>
                    <a:pt x="3565" y="5959"/>
                    <a:pt x="3673" y="6031"/>
                    <a:pt x="3781" y="6031"/>
                  </a:cubicBezTo>
                  <a:cubicBezTo>
                    <a:pt x="3889" y="6031"/>
                    <a:pt x="3997" y="5959"/>
                    <a:pt x="3997" y="5815"/>
                  </a:cubicBezTo>
                  <a:lnTo>
                    <a:pt x="3997" y="4984"/>
                  </a:lnTo>
                  <a:cubicBezTo>
                    <a:pt x="3997" y="4910"/>
                    <a:pt x="3969" y="4835"/>
                    <a:pt x="3913" y="4780"/>
                  </a:cubicBezTo>
                  <a:cubicBezTo>
                    <a:pt x="2251" y="3058"/>
                    <a:pt x="2326" y="3099"/>
                    <a:pt x="2214" y="3039"/>
                  </a:cubicBezTo>
                  <a:lnTo>
                    <a:pt x="2214" y="217"/>
                  </a:lnTo>
                  <a:cubicBezTo>
                    <a:pt x="2214" y="73"/>
                    <a:pt x="2106" y="1"/>
                    <a:pt x="1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238685" y="2018524"/>
              <a:ext cx="34987" cy="61820"/>
            </a:xfrm>
            <a:custGeom>
              <a:avLst/>
              <a:gdLst/>
              <a:ahLst/>
              <a:cxnLst/>
              <a:rect l="l" t="t" r="r" b="b"/>
              <a:pathLst>
                <a:path w="1403" h="2479" extrusionOk="0">
                  <a:moveTo>
                    <a:pt x="224" y="0"/>
                  </a:moveTo>
                  <a:cubicBezTo>
                    <a:pt x="117" y="0"/>
                    <a:pt x="1" y="37"/>
                    <a:pt x="1" y="135"/>
                  </a:cubicBezTo>
                  <a:lnTo>
                    <a:pt x="1" y="2339"/>
                  </a:lnTo>
                  <a:cubicBezTo>
                    <a:pt x="1" y="2432"/>
                    <a:pt x="98" y="2479"/>
                    <a:pt x="196" y="2479"/>
                  </a:cubicBezTo>
                  <a:lnTo>
                    <a:pt x="1273" y="2479"/>
                  </a:lnTo>
                  <a:cubicBezTo>
                    <a:pt x="1361" y="2479"/>
                    <a:pt x="1403" y="2381"/>
                    <a:pt x="1403" y="2284"/>
                  </a:cubicBezTo>
                  <a:cubicBezTo>
                    <a:pt x="1403" y="2191"/>
                    <a:pt x="1361" y="2093"/>
                    <a:pt x="1273" y="2093"/>
                  </a:cubicBezTo>
                  <a:lnTo>
                    <a:pt x="442" y="2093"/>
                  </a:lnTo>
                  <a:lnTo>
                    <a:pt x="442" y="135"/>
                  </a:lnTo>
                  <a:cubicBezTo>
                    <a:pt x="442" y="37"/>
                    <a:pt x="33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325866" y="1990270"/>
              <a:ext cx="39725" cy="61845"/>
            </a:xfrm>
            <a:custGeom>
              <a:avLst/>
              <a:gdLst/>
              <a:ahLst/>
              <a:cxnLst/>
              <a:rect l="l" t="t" r="r" b="b"/>
              <a:pathLst>
                <a:path w="1593" h="2480" extrusionOk="0">
                  <a:moveTo>
                    <a:pt x="195" y="0"/>
                  </a:moveTo>
                  <a:cubicBezTo>
                    <a:pt x="98" y="0"/>
                    <a:pt x="0" y="47"/>
                    <a:pt x="0" y="140"/>
                  </a:cubicBezTo>
                  <a:lnTo>
                    <a:pt x="0" y="2340"/>
                  </a:lnTo>
                  <a:cubicBezTo>
                    <a:pt x="0" y="2433"/>
                    <a:pt x="98" y="2479"/>
                    <a:pt x="195" y="2479"/>
                  </a:cubicBezTo>
                  <a:lnTo>
                    <a:pt x="1402" y="2479"/>
                  </a:lnTo>
                  <a:cubicBezTo>
                    <a:pt x="1499" y="2479"/>
                    <a:pt x="1541" y="2382"/>
                    <a:pt x="1541" y="2289"/>
                  </a:cubicBezTo>
                  <a:cubicBezTo>
                    <a:pt x="1541" y="2182"/>
                    <a:pt x="1490" y="2094"/>
                    <a:pt x="1402" y="2094"/>
                  </a:cubicBezTo>
                  <a:lnTo>
                    <a:pt x="441" y="2094"/>
                  </a:lnTo>
                  <a:lnTo>
                    <a:pt x="441" y="1412"/>
                  </a:lnTo>
                  <a:lnTo>
                    <a:pt x="961" y="1412"/>
                  </a:lnTo>
                  <a:cubicBezTo>
                    <a:pt x="1059" y="1412"/>
                    <a:pt x="1100" y="1319"/>
                    <a:pt x="1100" y="1240"/>
                  </a:cubicBezTo>
                  <a:cubicBezTo>
                    <a:pt x="1100" y="1147"/>
                    <a:pt x="1049" y="1068"/>
                    <a:pt x="961" y="1068"/>
                  </a:cubicBezTo>
                  <a:lnTo>
                    <a:pt x="446" y="1068"/>
                  </a:lnTo>
                  <a:lnTo>
                    <a:pt x="446" y="386"/>
                  </a:lnTo>
                  <a:lnTo>
                    <a:pt x="1402" y="386"/>
                  </a:lnTo>
                  <a:cubicBezTo>
                    <a:pt x="1588" y="386"/>
                    <a:pt x="1592" y="0"/>
                    <a:pt x="1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1143648" y="2054134"/>
              <a:ext cx="47257" cy="62419"/>
            </a:xfrm>
            <a:custGeom>
              <a:avLst/>
              <a:gdLst/>
              <a:ahLst/>
              <a:cxnLst/>
              <a:rect l="l" t="t" r="r" b="b"/>
              <a:pathLst>
                <a:path w="1895" h="2503" extrusionOk="0">
                  <a:moveTo>
                    <a:pt x="948" y="577"/>
                  </a:moveTo>
                  <a:lnTo>
                    <a:pt x="1245" y="1617"/>
                  </a:lnTo>
                  <a:lnTo>
                    <a:pt x="655" y="1617"/>
                  </a:lnTo>
                  <a:lnTo>
                    <a:pt x="948" y="577"/>
                  </a:lnTo>
                  <a:close/>
                  <a:moveTo>
                    <a:pt x="951" y="1"/>
                  </a:moveTo>
                  <a:cubicBezTo>
                    <a:pt x="824" y="1"/>
                    <a:pt x="697" y="50"/>
                    <a:pt x="669" y="150"/>
                  </a:cubicBezTo>
                  <a:cubicBezTo>
                    <a:pt x="1" y="2332"/>
                    <a:pt x="6" y="2299"/>
                    <a:pt x="6" y="2318"/>
                  </a:cubicBezTo>
                  <a:cubicBezTo>
                    <a:pt x="6" y="2424"/>
                    <a:pt x="159" y="2502"/>
                    <a:pt x="283" y="2502"/>
                  </a:cubicBezTo>
                  <a:cubicBezTo>
                    <a:pt x="354" y="2502"/>
                    <a:pt x="416" y="2476"/>
                    <a:pt x="433" y="2415"/>
                  </a:cubicBezTo>
                  <a:lnTo>
                    <a:pt x="563" y="1961"/>
                  </a:lnTo>
                  <a:lnTo>
                    <a:pt x="1338" y="1961"/>
                  </a:lnTo>
                  <a:lnTo>
                    <a:pt x="1468" y="2415"/>
                  </a:lnTo>
                  <a:cubicBezTo>
                    <a:pt x="1484" y="2477"/>
                    <a:pt x="1545" y="2503"/>
                    <a:pt x="1615" y="2503"/>
                  </a:cubicBezTo>
                  <a:cubicBezTo>
                    <a:pt x="1739" y="2503"/>
                    <a:pt x="1895" y="2422"/>
                    <a:pt x="1895" y="2318"/>
                  </a:cubicBezTo>
                  <a:cubicBezTo>
                    <a:pt x="1895" y="2309"/>
                    <a:pt x="1890" y="2295"/>
                    <a:pt x="1890" y="2285"/>
                  </a:cubicBezTo>
                  <a:lnTo>
                    <a:pt x="1236" y="150"/>
                  </a:lnTo>
                  <a:cubicBezTo>
                    <a:pt x="1206" y="50"/>
                    <a:pt x="1078" y="1"/>
                    <a:pt x="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9" name="Google Shape;859;p35"/>
          <p:cNvSpPr/>
          <p:nvPr/>
        </p:nvSpPr>
        <p:spPr>
          <a:xfrm rot="5400000">
            <a:off x="5903725" y="1829770"/>
            <a:ext cx="917400" cy="7527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5"/>
          <p:cNvGrpSpPr/>
          <p:nvPr/>
        </p:nvGrpSpPr>
        <p:grpSpPr>
          <a:xfrm>
            <a:off x="6226311" y="1955119"/>
            <a:ext cx="267973" cy="401712"/>
            <a:chOff x="7847496" y="3532853"/>
            <a:chExt cx="243988" cy="365758"/>
          </a:xfrm>
        </p:grpSpPr>
        <p:sp>
          <p:nvSpPr>
            <p:cNvPr id="861" name="Google Shape;861;p35"/>
            <p:cNvSpPr/>
            <p:nvPr/>
          </p:nvSpPr>
          <p:spPr>
            <a:xfrm>
              <a:off x="7989316" y="3704024"/>
              <a:ext cx="65062" cy="87979"/>
            </a:xfrm>
            <a:custGeom>
              <a:avLst/>
              <a:gdLst/>
              <a:ahLst/>
              <a:cxnLst/>
              <a:rect l="l" t="t" r="r" b="b"/>
              <a:pathLst>
                <a:path w="2609" h="3528" extrusionOk="0">
                  <a:moveTo>
                    <a:pt x="1304" y="432"/>
                  </a:moveTo>
                  <a:cubicBezTo>
                    <a:pt x="1889" y="432"/>
                    <a:pt x="2173" y="687"/>
                    <a:pt x="2173" y="1212"/>
                  </a:cubicBezTo>
                  <a:lnTo>
                    <a:pt x="2173" y="2312"/>
                  </a:lnTo>
                  <a:cubicBezTo>
                    <a:pt x="2173" y="2836"/>
                    <a:pt x="1889" y="3092"/>
                    <a:pt x="1304" y="3092"/>
                  </a:cubicBezTo>
                  <a:cubicBezTo>
                    <a:pt x="720" y="3092"/>
                    <a:pt x="432" y="2836"/>
                    <a:pt x="432" y="2312"/>
                  </a:cubicBezTo>
                  <a:lnTo>
                    <a:pt x="432" y="1212"/>
                  </a:lnTo>
                  <a:cubicBezTo>
                    <a:pt x="432" y="687"/>
                    <a:pt x="720" y="432"/>
                    <a:pt x="1304" y="432"/>
                  </a:cubicBezTo>
                  <a:close/>
                  <a:moveTo>
                    <a:pt x="1304" y="0"/>
                  </a:moveTo>
                  <a:cubicBezTo>
                    <a:pt x="488" y="0"/>
                    <a:pt x="0" y="450"/>
                    <a:pt x="0" y="1212"/>
                  </a:cubicBezTo>
                  <a:lnTo>
                    <a:pt x="0" y="2312"/>
                  </a:lnTo>
                  <a:cubicBezTo>
                    <a:pt x="0" y="3073"/>
                    <a:pt x="488" y="3528"/>
                    <a:pt x="1304" y="3528"/>
                  </a:cubicBezTo>
                  <a:cubicBezTo>
                    <a:pt x="2121" y="3528"/>
                    <a:pt x="2609" y="3073"/>
                    <a:pt x="2609" y="2312"/>
                  </a:cubicBezTo>
                  <a:lnTo>
                    <a:pt x="2609" y="1212"/>
                  </a:lnTo>
                  <a:cubicBezTo>
                    <a:pt x="2609" y="455"/>
                    <a:pt x="2121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8007021" y="3720109"/>
              <a:ext cx="29775" cy="55810"/>
            </a:xfrm>
            <a:custGeom>
              <a:avLst/>
              <a:gdLst/>
              <a:ahLst/>
              <a:cxnLst/>
              <a:rect l="l" t="t" r="r" b="b"/>
              <a:pathLst>
                <a:path w="1194" h="2238" extrusionOk="0">
                  <a:moveTo>
                    <a:pt x="594" y="437"/>
                  </a:moveTo>
                  <a:cubicBezTo>
                    <a:pt x="752" y="437"/>
                    <a:pt x="762" y="474"/>
                    <a:pt x="762" y="571"/>
                  </a:cubicBezTo>
                  <a:lnTo>
                    <a:pt x="762" y="1667"/>
                  </a:lnTo>
                  <a:cubicBezTo>
                    <a:pt x="762" y="1764"/>
                    <a:pt x="762" y="1806"/>
                    <a:pt x="594" y="1806"/>
                  </a:cubicBezTo>
                  <a:cubicBezTo>
                    <a:pt x="427" y="1806"/>
                    <a:pt x="437" y="1773"/>
                    <a:pt x="437" y="1667"/>
                  </a:cubicBezTo>
                  <a:lnTo>
                    <a:pt x="437" y="571"/>
                  </a:lnTo>
                  <a:cubicBezTo>
                    <a:pt x="437" y="465"/>
                    <a:pt x="437" y="437"/>
                    <a:pt x="594" y="437"/>
                  </a:cubicBezTo>
                  <a:close/>
                  <a:moveTo>
                    <a:pt x="594" y="0"/>
                  </a:moveTo>
                  <a:cubicBezTo>
                    <a:pt x="214" y="0"/>
                    <a:pt x="0" y="209"/>
                    <a:pt x="0" y="571"/>
                  </a:cubicBezTo>
                  <a:lnTo>
                    <a:pt x="0" y="1667"/>
                  </a:lnTo>
                  <a:cubicBezTo>
                    <a:pt x="0" y="2029"/>
                    <a:pt x="219" y="2238"/>
                    <a:pt x="594" y="2238"/>
                  </a:cubicBezTo>
                  <a:cubicBezTo>
                    <a:pt x="975" y="2238"/>
                    <a:pt x="1193" y="2029"/>
                    <a:pt x="1193" y="1667"/>
                  </a:cubicBezTo>
                  <a:lnTo>
                    <a:pt x="1193" y="571"/>
                  </a:lnTo>
                  <a:cubicBezTo>
                    <a:pt x="1193" y="209"/>
                    <a:pt x="975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883282" y="3641157"/>
              <a:ext cx="64962" cy="88004"/>
            </a:xfrm>
            <a:custGeom>
              <a:avLst/>
              <a:gdLst/>
              <a:ahLst/>
              <a:cxnLst/>
              <a:rect l="l" t="t" r="r" b="b"/>
              <a:pathLst>
                <a:path w="2605" h="3529" extrusionOk="0">
                  <a:moveTo>
                    <a:pt x="1300" y="432"/>
                  </a:moveTo>
                  <a:cubicBezTo>
                    <a:pt x="1889" y="432"/>
                    <a:pt x="2173" y="688"/>
                    <a:pt x="2173" y="1212"/>
                  </a:cubicBezTo>
                  <a:lnTo>
                    <a:pt x="2173" y="2312"/>
                  </a:lnTo>
                  <a:cubicBezTo>
                    <a:pt x="2173" y="2837"/>
                    <a:pt x="1889" y="3092"/>
                    <a:pt x="1300" y="3092"/>
                  </a:cubicBezTo>
                  <a:cubicBezTo>
                    <a:pt x="715" y="3092"/>
                    <a:pt x="432" y="2837"/>
                    <a:pt x="432" y="2312"/>
                  </a:cubicBezTo>
                  <a:lnTo>
                    <a:pt x="432" y="1212"/>
                  </a:lnTo>
                  <a:cubicBezTo>
                    <a:pt x="432" y="688"/>
                    <a:pt x="715" y="432"/>
                    <a:pt x="1300" y="432"/>
                  </a:cubicBezTo>
                  <a:close/>
                  <a:moveTo>
                    <a:pt x="1300" y="1"/>
                  </a:moveTo>
                  <a:cubicBezTo>
                    <a:pt x="488" y="1"/>
                    <a:pt x="0" y="451"/>
                    <a:pt x="0" y="1212"/>
                  </a:cubicBezTo>
                  <a:lnTo>
                    <a:pt x="0" y="2312"/>
                  </a:lnTo>
                  <a:cubicBezTo>
                    <a:pt x="0" y="3073"/>
                    <a:pt x="488" y="3528"/>
                    <a:pt x="1300" y="3528"/>
                  </a:cubicBezTo>
                  <a:cubicBezTo>
                    <a:pt x="2117" y="3528"/>
                    <a:pt x="2604" y="3073"/>
                    <a:pt x="2604" y="2312"/>
                  </a:cubicBezTo>
                  <a:lnTo>
                    <a:pt x="2604" y="1212"/>
                  </a:lnTo>
                  <a:cubicBezTo>
                    <a:pt x="2604" y="456"/>
                    <a:pt x="2117" y="1"/>
                    <a:pt x="1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900987" y="3657242"/>
              <a:ext cx="29651" cy="55835"/>
            </a:xfrm>
            <a:custGeom>
              <a:avLst/>
              <a:gdLst/>
              <a:ahLst/>
              <a:cxnLst/>
              <a:rect l="l" t="t" r="r" b="b"/>
              <a:pathLst>
                <a:path w="1189" h="2239" extrusionOk="0">
                  <a:moveTo>
                    <a:pt x="590" y="433"/>
                  </a:moveTo>
                  <a:cubicBezTo>
                    <a:pt x="748" y="433"/>
                    <a:pt x="757" y="474"/>
                    <a:pt x="757" y="567"/>
                  </a:cubicBezTo>
                  <a:lnTo>
                    <a:pt x="757" y="1667"/>
                  </a:lnTo>
                  <a:cubicBezTo>
                    <a:pt x="757" y="1765"/>
                    <a:pt x="757" y="1802"/>
                    <a:pt x="590" y="1802"/>
                  </a:cubicBezTo>
                  <a:cubicBezTo>
                    <a:pt x="427" y="1802"/>
                    <a:pt x="432" y="1774"/>
                    <a:pt x="432" y="1667"/>
                  </a:cubicBezTo>
                  <a:lnTo>
                    <a:pt x="432" y="567"/>
                  </a:lnTo>
                  <a:cubicBezTo>
                    <a:pt x="432" y="460"/>
                    <a:pt x="432" y="433"/>
                    <a:pt x="590" y="433"/>
                  </a:cubicBezTo>
                  <a:close/>
                  <a:moveTo>
                    <a:pt x="590" y="1"/>
                  </a:moveTo>
                  <a:cubicBezTo>
                    <a:pt x="214" y="1"/>
                    <a:pt x="0" y="205"/>
                    <a:pt x="0" y="567"/>
                  </a:cubicBezTo>
                  <a:lnTo>
                    <a:pt x="0" y="1667"/>
                  </a:lnTo>
                  <a:cubicBezTo>
                    <a:pt x="0" y="2029"/>
                    <a:pt x="214" y="2238"/>
                    <a:pt x="590" y="2238"/>
                  </a:cubicBezTo>
                  <a:cubicBezTo>
                    <a:pt x="966" y="2238"/>
                    <a:pt x="1189" y="2029"/>
                    <a:pt x="1189" y="1667"/>
                  </a:cubicBezTo>
                  <a:lnTo>
                    <a:pt x="1189" y="567"/>
                  </a:lnTo>
                  <a:cubicBezTo>
                    <a:pt x="1189" y="205"/>
                    <a:pt x="971" y="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7917421" y="3633950"/>
              <a:ext cx="104289" cy="163964"/>
            </a:xfrm>
            <a:custGeom>
              <a:avLst/>
              <a:gdLst/>
              <a:ahLst/>
              <a:cxnLst/>
              <a:rect l="l" t="t" r="r" b="b"/>
              <a:pathLst>
                <a:path w="4182" h="6575" extrusionOk="0">
                  <a:moveTo>
                    <a:pt x="3392" y="0"/>
                  </a:moveTo>
                  <a:cubicBezTo>
                    <a:pt x="3201" y="0"/>
                    <a:pt x="3016" y="90"/>
                    <a:pt x="2916" y="304"/>
                  </a:cubicBezTo>
                  <a:lnTo>
                    <a:pt x="200" y="5744"/>
                  </a:lnTo>
                  <a:cubicBezTo>
                    <a:pt x="1" y="6097"/>
                    <a:pt x="279" y="6575"/>
                    <a:pt x="725" y="6575"/>
                  </a:cubicBezTo>
                  <a:cubicBezTo>
                    <a:pt x="729" y="6575"/>
                    <a:pt x="733" y="6575"/>
                    <a:pt x="737" y="6575"/>
                  </a:cubicBezTo>
                  <a:cubicBezTo>
                    <a:pt x="950" y="6575"/>
                    <a:pt x="1144" y="6455"/>
                    <a:pt x="1245" y="6268"/>
                  </a:cubicBezTo>
                  <a:lnTo>
                    <a:pt x="2809" y="3149"/>
                  </a:lnTo>
                  <a:cubicBezTo>
                    <a:pt x="2899" y="2979"/>
                    <a:pt x="2754" y="2834"/>
                    <a:pt x="2610" y="2834"/>
                  </a:cubicBezTo>
                  <a:cubicBezTo>
                    <a:pt x="2537" y="2834"/>
                    <a:pt x="2465" y="2870"/>
                    <a:pt x="2424" y="2959"/>
                  </a:cubicBezTo>
                  <a:lnTo>
                    <a:pt x="859" y="6073"/>
                  </a:lnTo>
                  <a:cubicBezTo>
                    <a:pt x="833" y="6116"/>
                    <a:pt x="784" y="6143"/>
                    <a:pt x="736" y="6143"/>
                  </a:cubicBezTo>
                  <a:cubicBezTo>
                    <a:pt x="732" y="6143"/>
                    <a:pt x="728" y="6143"/>
                    <a:pt x="725" y="6143"/>
                  </a:cubicBezTo>
                  <a:cubicBezTo>
                    <a:pt x="627" y="6143"/>
                    <a:pt x="530" y="6045"/>
                    <a:pt x="581" y="5943"/>
                  </a:cubicBezTo>
                  <a:lnTo>
                    <a:pt x="3306" y="489"/>
                  </a:lnTo>
                  <a:cubicBezTo>
                    <a:pt x="3322" y="457"/>
                    <a:pt x="3355" y="432"/>
                    <a:pt x="3391" y="432"/>
                  </a:cubicBezTo>
                  <a:cubicBezTo>
                    <a:pt x="3397" y="432"/>
                    <a:pt x="3402" y="432"/>
                    <a:pt x="3408" y="434"/>
                  </a:cubicBezTo>
                  <a:cubicBezTo>
                    <a:pt x="3519" y="434"/>
                    <a:pt x="3626" y="526"/>
                    <a:pt x="3579" y="647"/>
                  </a:cubicBezTo>
                  <a:lnTo>
                    <a:pt x="2809" y="2183"/>
                  </a:lnTo>
                  <a:cubicBezTo>
                    <a:pt x="2725" y="2354"/>
                    <a:pt x="2868" y="2496"/>
                    <a:pt x="3012" y="2496"/>
                  </a:cubicBezTo>
                  <a:cubicBezTo>
                    <a:pt x="3083" y="2496"/>
                    <a:pt x="3154" y="2461"/>
                    <a:pt x="3199" y="2378"/>
                  </a:cubicBezTo>
                  <a:cubicBezTo>
                    <a:pt x="4011" y="758"/>
                    <a:pt x="3969" y="837"/>
                    <a:pt x="3974" y="828"/>
                  </a:cubicBezTo>
                  <a:cubicBezTo>
                    <a:pt x="4182" y="363"/>
                    <a:pt x="3775" y="0"/>
                    <a:pt x="3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7865626" y="3625845"/>
              <a:ext cx="224413" cy="211320"/>
            </a:xfrm>
            <a:custGeom>
              <a:avLst/>
              <a:gdLst/>
              <a:ahLst/>
              <a:cxnLst/>
              <a:rect l="l" t="t" r="r" b="b"/>
              <a:pathLst>
                <a:path w="8999" h="8474" extrusionOk="0">
                  <a:moveTo>
                    <a:pt x="7312" y="1"/>
                  </a:moveTo>
                  <a:cubicBezTo>
                    <a:pt x="7142" y="1"/>
                    <a:pt x="6999" y="226"/>
                    <a:pt x="7165" y="378"/>
                  </a:cubicBezTo>
                  <a:cubicBezTo>
                    <a:pt x="8061" y="1213"/>
                    <a:pt x="8571" y="2388"/>
                    <a:pt x="8567" y="3613"/>
                  </a:cubicBezTo>
                  <a:cubicBezTo>
                    <a:pt x="8567" y="5558"/>
                    <a:pt x="7295" y="7276"/>
                    <a:pt x="5434" y="7847"/>
                  </a:cubicBezTo>
                  <a:cubicBezTo>
                    <a:pt x="5005" y="7978"/>
                    <a:pt x="4568" y="8042"/>
                    <a:pt x="4136" y="8042"/>
                  </a:cubicBezTo>
                  <a:cubicBezTo>
                    <a:pt x="2695" y="8042"/>
                    <a:pt x="1306" y="7336"/>
                    <a:pt x="467" y="6097"/>
                  </a:cubicBezTo>
                  <a:cubicBezTo>
                    <a:pt x="420" y="6029"/>
                    <a:pt x="357" y="6002"/>
                    <a:pt x="296" y="6002"/>
                  </a:cubicBezTo>
                  <a:cubicBezTo>
                    <a:pt x="145" y="6002"/>
                    <a:pt x="1" y="6170"/>
                    <a:pt x="109" y="6338"/>
                  </a:cubicBezTo>
                  <a:cubicBezTo>
                    <a:pt x="1031" y="7699"/>
                    <a:pt x="2554" y="8474"/>
                    <a:pt x="4137" y="8474"/>
                  </a:cubicBezTo>
                  <a:cubicBezTo>
                    <a:pt x="4612" y="8474"/>
                    <a:pt x="5092" y="8404"/>
                    <a:pt x="5564" y="8260"/>
                  </a:cubicBezTo>
                  <a:cubicBezTo>
                    <a:pt x="7606" y="7633"/>
                    <a:pt x="8999" y="5748"/>
                    <a:pt x="8999" y="3613"/>
                  </a:cubicBezTo>
                  <a:cubicBezTo>
                    <a:pt x="8999" y="2267"/>
                    <a:pt x="8442" y="981"/>
                    <a:pt x="7457" y="62"/>
                  </a:cubicBezTo>
                  <a:cubicBezTo>
                    <a:pt x="7411" y="19"/>
                    <a:pt x="7361" y="1"/>
                    <a:pt x="7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7847496" y="3594549"/>
              <a:ext cx="191121" cy="172892"/>
            </a:xfrm>
            <a:custGeom>
              <a:avLst/>
              <a:gdLst/>
              <a:ahLst/>
              <a:cxnLst/>
              <a:rect l="l" t="t" r="r" b="b"/>
              <a:pathLst>
                <a:path w="7664" h="6933" extrusionOk="0">
                  <a:moveTo>
                    <a:pt x="4889" y="1"/>
                  </a:moveTo>
                  <a:cubicBezTo>
                    <a:pt x="2362" y="1"/>
                    <a:pt x="1" y="2006"/>
                    <a:pt x="1" y="4868"/>
                  </a:cubicBezTo>
                  <a:cubicBezTo>
                    <a:pt x="1" y="5532"/>
                    <a:pt x="136" y="6191"/>
                    <a:pt x="400" y="6804"/>
                  </a:cubicBezTo>
                  <a:cubicBezTo>
                    <a:pt x="438" y="6884"/>
                    <a:pt x="518" y="6932"/>
                    <a:pt x="603" y="6932"/>
                  </a:cubicBezTo>
                  <a:cubicBezTo>
                    <a:pt x="631" y="6932"/>
                    <a:pt x="660" y="6927"/>
                    <a:pt x="688" y="6915"/>
                  </a:cubicBezTo>
                  <a:cubicBezTo>
                    <a:pt x="795" y="6869"/>
                    <a:pt x="846" y="6739"/>
                    <a:pt x="799" y="6627"/>
                  </a:cubicBezTo>
                  <a:cubicBezTo>
                    <a:pt x="558" y="6075"/>
                    <a:pt x="433" y="5472"/>
                    <a:pt x="433" y="4868"/>
                  </a:cubicBezTo>
                  <a:cubicBezTo>
                    <a:pt x="433" y="2258"/>
                    <a:pt x="2584" y="434"/>
                    <a:pt x="4886" y="434"/>
                  </a:cubicBezTo>
                  <a:cubicBezTo>
                    <a:pt x="5679" y="434"/>
                    <a:pt x="6490" y="651"/>
                    <a:pt x="7238" y="1127"/>
                  </a:cubicBezTo>
                  <a:cubicBezTo>
                    <a:pt x="7277" y="1150"/>
                    <a:pt x="7315" y="1159"/>
                    <a:pt x="7352" y="1159"/>
                  </a:cubicBezTo>
                  <a:cubicBezTo>
                    <a:pt x="7539" y="1159"/>
                    <a:pt x="7664" y="896"/>
                    <a:pt x="7470" y="760"/>
                  </a:cubicBezTo>
                  <a:cubicBezTo>
                    <a:pt x="6649" y="238"/>
                    <a:pt x="5760" y="1"/>
                    <a:pt x="4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7849815" y="3561232"/>
              <a:ext cx="55137" cy="52244"/>
            </a:xfrm>
            <a:custGeom>
              <a:avLst/>
              <a:gdLst/>
              <a:ahLst/>
              <a:cxnLst/>
              <a:rect l="l" t="t" r="r" b="b"/>
              <a:pathLst>
                <a:path w="2211" h="2095" extrusionOk="0">
                  <a:moveTo>
                    <a:pt x="829" y="424"/>
                  </a:moveTo>
                  <a:cubicBezTo>
                    <a:pt x="974" y="424"/>
                    <a:pt x="1103" y="660"/>
                    <a:pt x="957" y="755"/>
                  </a:cubicBezTo>
                  <a:lnTo>
                    <a:pt x="725" y="913"/>
                  </a:lnTo>
                  <a:lnTo>
                    <a:pt x="521" y="602"/>
                  </a:lnTo>
                  <a:lnTo>
                    <a:pt x="753" y="448"/>
                  </a:lnTo>
                  <a:cubicBezTo>
                    <a:pt x="778" y="432"/>
                    <a:pt x="804" y="424"/>
                    <a:pt x="829" y="424"/>
                  </a:cubicBezTo>
                  <a:close/>
                  <a:moveTo>
                    <a:pt x="1249" y="983"/>
                  </a:moveTo>
                  <a:cubicBezTo>
                    <a:pt x="1311" y="983"/>
                    <a:pt x="1374" y="1018"/>
                    <a:pt x="1440" y="1117"/>
                  </a:cubicBezTo>
                  <a:lnTo>
                    <a:pt x="1435" y="1117"/>
                  </a:lnTo>
                  <a:cubicBezTo>
                    <a:pt x="1440" y="1135"/>
                    <a:pt x="1625" y="1340"/>
                    <a:pt x="1417" y="1474"/>
                  </a:cubicBezTo>
                  <a:lnTo>
                    <a:pt x="1194" y="1623"/>
                  </a:lnTo>
                  <a:lnTo>
                    <a:pt x="901" y="1177"/>
                  </a:lnTo>
                  <a:cubicBezTo>
                    <a:pt x="1015" y="1119"/>
                    <a:pt x="1129" y="983"/>
                    <a:pt x="1249" y="983"/>
                  </a:cubicBezTo>
                  <a:close/>
                  <a:moveTo>
                    <a:pt x="929" y="0"/>
                  </a:moveTo>
                  <a:cubicBezTo>
                    <a:pt x="811" y="0"/>
                    <a:pt x="693" y="52"/>
                    <a:pt x="586" y="123"/>
                  </a:cubicBezTo>
                  <a:lnTo>
                    <a:pt x="126" y="421"/>
                  </a:lnTo>
                  <a:cubicBezTo>
                    <a:pt x="52" y="472"/>
                    <a:pt x="1" y="560"/>
                    <a:pt x="47" y="629"/>
                  </a:cubicBezTo>
                  <a:lnTo>
                    <a:pt x="980" y="2045"/>
                  </a:lnTo>
                  <a:cubicBezTo>
                    <a:pt x="1000" y="2077"/>
                    <a:pt x="1034" y="2095"/>
                    <a:pt x="1075" y="2095"/>
                  </a:cubicBezTo>
                  <a:cubicBezTo>
                    <a:pt x="1113" y="2095"/>
                    <a:pt x="1157" y="2081"/>
                    <a:pt x="1203" y="2050"/>
                  </a:cubicBezTo>
                  <a:lnTo>
                    <a:pt x="1695" y="1725"/>
                  </a:lnTo>
                  <a:cubicBezTo>
                    <a:pt x="2210" y="1386"/>
                    <a:pt x="1802" y="927"/>
                    <a:pt x="1797" y="903"/>
                  </a:cubicBezTo>
                  <a:cubicBezTo>
                    <a:pt x="1686" y="736"/>
                    <a:pt x="1574" y="684"/>
                    <a:pt x="1455" y="684"/>
                  </a:cubicBezTo>
                  <a:cubicBezTo>
                    <a:pt x="1415" y="684"/>
                    <a:pt x="1375" y="690"/>
                    <a:pt x="1333" y="699"/>
                  </a:cubicBezTo>
                  <a:cubicBezTo>
                    <a:pt x="1417" y="569"/>
                    <a:pt x="1412" y="407"/>
                    <a:pt x="1291" y="226"/>
                  </a:cubicBezTo>
                  <a:cubicBezTo>
                    <a:pt x="1183" y="61"/>
                    <a:pt x="1056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7896997" y="3544749"/>
              <a:ext cx="43117" cy="47232"/>
            </a:xfrm>
            <a:custGeom>
              <a:avLst/>
              <a:gdLst/>
              <a:ahLst/>
              <a:cxnLst/>
              <a:rect l="l" t="t" r="r" b="b"/>
              <a:pathLst>
                <a:path w="1729" h="1894" extrusionOk="0">
                  <a:moveTo>
                    <a:pt x="302" y="1"/>
                  </a:moveTo>
                  <a:cubicBezTo>
                    <a:pt x="171" y="1"/>
                    <a:pt x="0" y="97"/>
                    <a:pt x="35" y="204"/>
                  </a:cubicBezTo>
                  <a:lnTo>
                    <a:pt x="574" y="1815"/>
                  </a:lnTo>
                  <a:cubicBezTo>
                    <a:pt x="593" y="1870"/>
                    <a:pt x="646" y="1893"/>
                    <a:pt x="705" y="1893"/>
                  </a:cubicBezTo>
                  <a:cubicBezTo>
                    <a:pt x="732" y="1893"/>
                    <a:pt x="760" y="1888"/>
                    <a:pt x="787" y="1880"/>
                  </a:cubicBezTo>
                  <a:lnTo>
                    <a:pt x="1585" y="1615"/>
                  </a:lnTo>
                  <a:cubicBezTo>
                    <a:pt x="1728" y="1568"/>
                    <a:pt x="1637" y="1262"/>
                    <a:pt x="1500" y="1262"/>
                  </a:cubicBezTo>
                  <a:cubicBezTo>
                    <a:pt x="1490" y="1262"/>
                    <a:pt x="1480" y="1264"/>
                    <a:pt x="1469" y="1267"/>
                  </a:cubicBezTo>
                  <a:lnTo>
                    <a:pt x="894" y="1462"/>
                  </a:lnTo>
                  <a:lnTo>
                    <a:pt x="434" y="74"/>
                  </a:lnTo>
                  <a:cubicBezTo>
                    <a:pt x="416" y="22"/>
                    <a:pt x="364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7943805" y="3532853"/>
              <a:ext cx="39701" cy="49476"/>
            </a:xfrm>
            <a:custGeom>
              <a:avLst/>
              <a:gdLst/>
              <a:ahLst/>
              <a:cxnLst/>
              <a:rect l="l" t="t" r="r" b="b"/>
              <a:pathLst>
                <a:path w="1592" h="1984" extrusionOk="0">
                  <a:moveTo>
                    <a:pt x="744" y="519"/>
                  </a:moveTo>
                  <a:lnTo>
                    <a:pt x="962" y="1229"/>
                  </a:lnTo>
                  <a:lnTo>
                    <a:pt x="572" y="1243"/>
                  </a:lnTo>
                  <a:lnTo>
                    <a:pt x="744" y="519"/>
                  </a:lnTo>
                  <a:close/>
                  <a:moveTo>
                    <a:pt x="738" y="0"/>
                  </a:moveTo>
                  <a:cubicBezTo>
                    <a:pt x="612" y="0"/>
                    <a:pt x="482" y="50"/>
                    <a:pt x="456" y="147"/>
                  </a:cubicBezTo>
                  <a:cubicBezTo>
                    <a:pt x="1" y="1865"/>
                    <a:pt x="15" y="1800"/>
                    <a:pt x="15" y="1823"/>
                  </a:cubicBezTo>
                  <a:cubicBezTo>
                    <a:pt x="18" y="1916"/>
                    <a:pt x="161" y="1984"/>
                    <a:pt x="277" y="1984"/>
                  </a:cubicBezTo>
                  <a:cubicBezTo>
                    <a:pt x="347" y="1984"/>
                    <a:pt x="408" y="1959"/>
                    <a:pt x="423" y="1902"/>
                  </a:cubicBezTo>
                  <a:lnTo>
                    <a:pt x="502" y="1568"/>
                  </a:lnTo>
                  <a:lnTo>
                    <a:pt x="1064" y="1545"/>
                  </a:lnTo>
                  <a:lnTo>
                    <a:pt x="1166" y="1874"/>
                  </a:lnTo>
                  <a:cubicBezTo>
                    <a:pt x="1183" y="1926"/>
                    <a:pt x="1236" y="1948"/>
                    <a:pt x="1298" y="1948"/>
                  </a:cubicBezTo>
                  <a:cubicBezTo>
                    <a:pt x="1425" y="1948"/>
                    <a:pt x="1592" y="1855"/>
                    <a:pt x="1561" y="1740"/>
                  </a:cubicBezTo>
                  <a:lnTo>
                    <a:pt x="999" y="129"/>
                  </a:lnTo>
                  <a:cubicBezTo>
                    <a:pt x="968" y="42"/>
                    <a:pt x="854" y="0"/>
                    <a:pt x="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991286" y="3538938"/>
              <a:ext cx="41920" cy="49052"/>
            </a:xfrm>
            <a:custGeom>
              <a:avLst/>
              <a:gdLst/>
              <a:ahLst/>
              <a:cxnLst/>
              <a:rect l="l" t="t" r="r" b="b"/>
              <a:pathLst>
                <a:path w="1681" h="1967" extrusionOk="0">
                  <a:moveTo>
                    <a:pt x="859" y="1"/>
                  </a:moveTo>
                  <a:cubicBezTo>
                    <a:pt x="610" y="1"/>
                    <a:pt x="395" y="134"/>
                    <a:pt x="302" y="474"/>
                  </a:cubicBezTo>
                  <a:lnTo>
                    <a:pt x="116" y="1157"/>
                  </a:lnTo>
                  <a:cubicBezTo>
                    <a:pt x="0" y="1602"/>
                    <a:pt x="237" y="1844"/>
                    <a:pt x="571" y="1932"/>
                  </a:cubicBezTo>
                  <a:cubicBezTo>
                    <a:pt x="656" y="1955"/>
                    <a:pt x="739" y="1967"/>
                    <a:pt x="817" y="1967"/>
                  </a:cubicBezTo>
                  <a:cubicBezTo>
                    <a:pt x="1081" y="1967"/>
                    <a:pt x="1293" y="1835"/>
                    <a:pt x="1365" y="1570"/>
                  </a:cubicBezTo>
                  <a:cubicBezTo>
                    <a:pt x="1407" y="1417"/>
                    <a:pt x="1351" y="1361"/>
                    <a:pt x="1212" y="1324"/>
                  </a:cubicBezTo>
                  <a:cubicBezTo>
                    <a:pt x="1178" y="1315"/>
                    <a:pt x="1145" y="1309"/>
                    <a:pt x="1114" y="1309"/>
                  </a:cubicBezTo>
                  <a:cubicBezTo>
                    <a:pt x="1054" y="1309"/>
                    <a:pt x="1004" y="1332"/>
                    <a:pt x="979" y="1393"/>
                  </a:cubicBezTo>
                  <a:cubicBezTo>
                    <a:pt x="952" y="1473"/>
                    <a:pt x="907" y="1600"/>
                    <a:pt x="763" y="1600"/>
                  </a:cubicBezTo>
                  <a:cubicBezTo>
                    <a:pt x="739" y="1600"/>
                    <a:pt x="712" y="1596"/>
                    <a:pt x="682" y="1588"/>
                  </a:cubicBezTo>
                  <a:cubicBezTo>
                    <a:pt x="534" y="1547"/>
                    <a:pt x="474" y="1445"/>
                    <a:pt x="520" y="1268"/>
                  </a:cubicBezTo>
                  <a:lnTo>
                    <a:pt x="706" y="586"/>
                  </a:lnTo>
                  <a:cubicBezTo>
                    <a:pt x="743" y="444"/>
                    <a:pt x="820" y="380"/>
                    <a:pt x="926" y="380"/>
                  </a:cubicBezTo>
                  <a:cubicBezTo>
                    <a:pt x="951" y="380"/>
                    <a:pt x="978" y="384"/>
                    <a:pt x="1007" y="391"/>
                  </a:cubicBezTo>
                  <a:cubicBezTo>
                    <a:pt x="1225" y="447"/>
                    <a:pt x="1188" y="618"/>
                    <a:pt x="1174" y="683"/>
                  </a:cubicBezTo>
                  <a:cubicBezTo>
                    <a:pt x="1151" y="776"/>
                    <a:pt x="1230" y="832"/>
                    <a:pt x="1342" y="860"/>
                  </a:cubicBezTo>
                  <a:cubicBezTo>
                    <a:pt x="1379" y="870"/>
                    <a:pt x="1411" y="876"/>
                    <a:pt x="1440" y="876"/>
                  </a:cubicBezTo>
                  <a:cubicBezTo>
                    <a:pt x="1515" y="876"/>
                    <a:pt x="1562" y="835"/>
                    <a:pt x="1592" y="720"/>
                  </a:cubicBezTo>
                  <a:cubicBezTo>
                    <a:pt x="1680" y="395"/>
                    <a:pt x="1453" y="136"/>
                    <a:pt x="1086" y="33"/>
                  </a:cubicBezTo>
                  <a:cubicBezTo>
                    <a:pt x="1009" y="12"/>
                    <a:pt x="933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030438" y="3555123"/>
              <a:ext cx="51072" cy="55860"/>
            </a:xfrm>
            <a:custGeom>
              <a:avLst/>
              <a:gdLst/>
              <a:ahLst/>
              <a:cxnLst/>
              <a:rect l="l" t="t" r="r" b="b"/>
              <a:pathLst>
                <a:path w="2048" h="2240" extrusionOk="0">
                  <a:moveTo>
                    <a:pt x="1040" y="0"/>
                  </a:moveTo>
                  <a:cubicBezTo>
                    <a:pt x="1000" y="0"/>
                    <a:pt x="965" y="15"/>
                    <a:pt x="946" y="48"/>
                  </a:cubicBezTo>
                  <a:lnTo>
                    <a:pt x="64" y="1496"/>
                  </a:lnTo>
                  <a:cubicBezTo>
                    <a:pt x="0" y="1610"/>
                    <a:pt x="190" y="1760"/>
                    <a:pt x="323" y="1760"/>
                  </a:cubicBezTo>
                  <a:cubicBezTo>
                    <a:pt x="364" y="1760"/>
                    <a:pt x="400" y="1745"/>
                    <a:pt x="421" y="1710"/>
                  </a:cubicBezTo>
                  <a:lnTo>
                    <a:pt x="672" y="1301"/>
                  </a:lnTo>
                  <a:lnTo>
                    <a:pt x="844" y="1236"/>
                  </a:lnTo>
                  <a:lnTo>
                    <a:pt x="876" y="2063"/>
                  </a:lnTo>
                  <a:cubicBezTo>
                    <a:pt x="876" y="2182"/>
                    <a:pt x="989" y="2240"/>
                    <a:pt x="1098" y="2240"/>
                  </a:cubicBezTo>
                  <a:cubicBezTo>
                    <a:pt x="1201" y="2240"/>
                    <a:pt x="1301" y="2188"/>
                    <a:pt x="1299" y="2086"/>
                  </a:cubicBezTo>
                  <a:lnTo>
                    <a:pt x="1262" y="1079"/>
                  </a:lnTo>
                  <a:cubicBezTo>
                    <a:pt x="1874" y="837"/>
                    <a:pt x="1939" y="856"/>
                    <a:pt x="1986" y="777"/>
                  </a:cubicBezTo>
                  <a:cubicBezTo>
                    <a:pt x="2047" y="674"/>
                    <a:pt x="1957" y="449"/>
                    <a:pt x="1819" y="449"/>
                  </a:cubicBezTo>
                  <a:cubicBezTo>
                    <a:pt x="1801" y="449"/>
                    <a:pt x="1782" y="453"/>
                    <a:pt x="1763" y="461"/>
                  </a:cubicBezTo>
                  <a:lnTo>
                    <a:pt x="969" y="809"/>
                  </a:lnTo>
                  <a:lnTo>
                    <a:pt x="969" y="809"/>
                  </a:lnTo>
                  <a:lnTo>
                    <a:pt x="1299" y="262"/>
                  </a:lnTo>
                  <a:cubicBezTo>
                    <a:pt x="1366" y="151"/>
                    <a:pt x="1172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7850688" y="3819385"/>
              <a:ext cx="52668" cy="43566"/>
            </a:xfrm>
            <a:custGeom>
              <a:avLst/>
              <a:gdLst/>
              <a:ahLst/>
              <a:cxnLst/>
              <a:rect l="l" t="t" r="r" b="b"/>
              <a:pathLst>
                <a:path w="2112" h="1747" extrusionOk="0">
                  <a:moveTo>
                    <a:pt x="1086" y="1"/>
                  </a:moveTo>
                  <a:cubicBezTo>
                    <a:pt x="1046" y="1"/>
                    <a:pt x="1010" y="16"/>
                    <a:pt x="987" y="53"/>
                  </a:cubicBezTo>
                  <a:lnTo>
                    <a:pt x="73" y="1478"/>
                  </a:lnTo>
                  <a:cubicBezTo>
                    <a:pt x="1" y="1586"/>
                    <a:pt x="193" y="1747"/>
                    <a:pt x="327" y="1747"/>
                  </a:cubicBezTo>
                  <a:cubicBezTo>
                    <a:pt x="366" y="1747"/>
                    <a:pt x="400" y="1733"/>
                    <a:pt x="421" y="1701"/>
                  </a:cubicBezTo>
                  <a:lnTo>
                    <a:pt x="792" y="1121"/>
                  </a:lnTo>
                  <a:lnTo>
                    <a:pt x="1131" y="1339"/>
                  </a:lnTo>
                  <a:cubicBezTo>
                    <a:pt x="1151" y="1351"/>
                    <a:pt x="1171" y="1357"/>
                    <a:pt x="1191" y="1357"/>
                  </a:cubicBezTo>
                  <a:cubicBezTo>
                    <a:pt x="1243" y="1357"/>
                    <a:pt x="1291" y="1318"/>
                    <a:pt x="1321" y="1274"/>
                  </a:cubicBezTo>
                  <a:cubicBezTo>
                    <a:pt x="1368" y="1204"/>
                    <a:pt x="1372" y="1116"/>
                    <a:pt x="1307" y="1070"/>
                  </a:cubicBezTo>
                  <a:lnTo>
                    <a:pt x="968" y="851"/>
                  </a:lnTo>
                  <a:lnTo>
                    <a:pt x="1210" y="475"/>
                  </a:lnTo>
                  <a:lnTo>
                    <a:pt x="1790" y="847"/>
                  </a:lnTo>
                  <a:cubicBezTo>
                    <a:pt x="1807" y="858"/>
                    <a:pt x="1826" y="863"/>
                    <a:pt x="1844" y="863"/>
                  </a:cubicBezTo>
                  <a:cubicBezTo>
                    <a:pt x="1974" y="863"/>
                    <a:pt x="2111" y="622"/>
                    <a:pt x="1990" y="540"/>
                  </a:cubicBezTo>
                  <a:lnTo>
                    <a:pt x="1210" y="39"/>
                  </a:lnTo>
                  <a:cubicBezTo>
                    <a:pt x="1170" y="16"/>
                    <a:pt x="1126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7893681" y="3837664"/>
              <a:ext cx="48079" cy="54538"/>
            </a:xfrm>
            <a:custGeom>
              <a:avLst/>
              <a:gdLst/>
              <a:ahLst/>
              <a:cxnLst/>
              <a:rect l="l" t="t" r="r" b="b"/>
              <a:pathLst>
                <a:path w="1928" h="2187" extrusionOk="0">
                  <a:moveTo>
                    <a:pt x="878" y="443"/>
                  </a:moveTo>
                  <a:cubicBezTo>
                    <a:pt x="1059" y="527"/>
                    <a:pt x="1389" y="508"/>
                    <a:pt x="1282" y="838"/>
                  </a:cubicBezTo>
                  <a:lnTo>
                    <a:pt x="1282" y="833"/>
                  </a:lnTo>
                  <a:cubicBezTo>
                    <a:pt x="1237" y="972"/>
                    <a:pt x="1166" y="1015"/>
                    <a:pt x="1085" y="1015"/>
                  </a:cubicBezTo>
                  <a:cubicBezTo>
                    <a:pt x="973" y="1015"/>
                    <a:pt x="840" y="936"/>
                    <a:pt x="725" y="917"/>
                  </a:cubicBezTo>
                  <a:lnTo>
                    <a:pt x="878" y="443"/>
                  </a:lnTo>
                  <a:close/>
                  <a:moveTo>
                    <a:pt x="679" y="0"/>
                  </a:moveTo>
                  <a:cubicBezTo>
                    <a:pt x="625" y="0"/>
                    <a:pt x="577" y="35"/>
                    <a:pt x="558" y="91"/>
                  </a:cubicBezTo>
                  <a:lnTo>
                    <a:pt x="38" y="1701"/>
                  </a:lnTo>
                  <a:cubicBezTo>
                    <a:pt x="1" y="1811"/>
                    <a:pt x="168" y="1906"/>
                    <a:pt x="298" y="1906"/>
                  </a:cubicBezTo>
                  <a:cubicBezTo>
                    <a:pt x="361" y="1906"/>
                    <a:pt x="415" y="1884"/>
                    <a:pt x="433" y="1831"/>
                  </a:cubicBezTo>
                  <a:lnTo>
                    <a:pt x="628" y="1219"/>
                  </a:lnTo>
                  <a:lnTo>
                    <a:pt x="799" y="1274"/>
                  </a:lnTo>
                  <a:lnTo>
                    <a:pt x="925" y="2063"/>
                  </a:lnTo>
                  <a:cubicBezTo>
                    <a:pt x="941" y="2151"/>
                    <a:pt x="1018" y="2186"/>
                    <a:pt x="1102" y="2186"/>
                  </a:cubicBezTo>
                  <a:cubicBezTo>
                    <a:pt x="1230" y="2186"/>
                    <a:pt x="1375" y="2104"/>
                    <a:pt x="1347" y="2003"/>
                  </a:cubicBezTo>
                  <a:lnTo>
                    <a:pt x="1217" y="1344"/>
                  </a:lnTo>
                  <a:cubicBezTo>
                    <a:pt x="1421" y="1330"/>
                    <a:pt x="1602" y="1209"/>
                    <a:pt x="1695" y="926"/>
                  </a:cubicBezTo>
                  <a:cubicBezTo>
                    <a:pt x="1927" y="207"/>
                    <a:pt x="1050" y="160"/>
                    <a:pt x="720" y="7"/>
                  </a:cubicBezTo>
                  <a:cubicBezTo>
                    <a:pt x="706" y="2"/>
                    <a:pt x="692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7943057" y="3848812"/>
              <a:ext cx="16982" cy="48329"/>
            </a:xfrm>
            <a:custGeom>
              <a:avLst/>
              <a:gdLst/>
              <a:ahLst/>
              <a:cxnLst/>
              <a:rect l="l" t="t" r="r" b="b"/>
              <a:pathLst>
                <a:path w="681" h="1938" extrusionOk="0">
                  <a:moveTo>
                    <a:pt x="426" y="1"/>
                  </a:moveTo>
                  <a:cubicBezTo>
                    <a:pt x="341" y="1"/>
                    <a:pt x="263" y="31"/>
                    <a:pt x="254" y="98"/>
                  </a:cubicBezTo>
                  <a:lnTo>
                    <a:pt x="17" y="1779"/>
                  </a:lnTo>
                  <a:cubicBezTo>
                    <a:pt x="1" y="1876"/>
                    <a:pt x="134" y="1937"/>
                    <a:pt x="253" y="1937"/>
                  </a:cubicBezTo>
                  <a:cubicBezTo>
                    <a:pt x="338" y="1937"/>
                    <a:pt x="416" y="1906"/>
                    <a:pt x="425" y="1835"/>
                  </a:cubicBezTo>
                  <a:lnTo>
                    <a:pt x="667" y="154"/>
                  </a:lnTo>
                  <a:cubicBezTo>
                    <a:pt x="680" y="59"/>
                    <a:pt x="54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7969515" y="3848288"/>
              <a:ext cx="38578" cy="50324"/>
            </a:xfrm>
            <a:custGeom>
              <a:avLst/>
              <a:gdLst/>
              <a:ahLst/>
              <a:cxnLst/>
              <a:rect l="l" t="t" r="r" b="b"/>
              <a:pathLst>
                <a:path w="1547" h="2018" extrusionOk="0">
                  <a:moveTo>
                    <a:pt x="730" y="367"/>
                  </a:moveTo>
                  <a:cubicBezTo>
                    <a:pt x="838" y="367"/>
                    <a:pt x="937" y="412"/>
                    <a:pt x="966" y="598"/>
                  </a:cubicBezTo>
                  <a:lnTo>
                    <a:pt x="1068" y="1280"/>
                  </a:lnTo>
                  <a:cubicBezTo>
                    <a:pt x="1124" y="1647"/>
                    <a:pt x="762" y="1572"/>
                    <a:pt x="636" y="1614"/>
                  </a:cubicBezTo>
                  <a:lnTo>
                    <a:pt x="451" y="407"/>
                  </a:lnTo>
                  <a:cubicBezTo>
                    <a:pt x="516" y="407"/>
                    <a:pt x="627" y="367"/>
                    <a:pt x="730" y="367"/>
                  </a:cubicBezTo>
                  <a:close/>
                  <a:moveTo>
                    <a:pt x="787" y="0"/>
                  </a:moveTo>
                  <a:cubicBezTo>
                    <a:pt x="737" y="0"/>
                    <a:pt x="685" y="5"/>
                    <a:pt x="632" y="13"/>
                  </a:cubicBezTo>
                  <a:lnTo>
                    <a:pt x="168" y="82"/>
                  </a:lnTo>
                  <a:cubicBezTo>
                    <a:pt x="61" y="96"/>
                    <a:pt x="0" y="166"/>
                    <a:pt x="10" y="231"/>
                  </a:cubicBezTo>
                  <a:lnTo>
                    <a:pt x="260" y="1916"/>
                  </a:lnTo>
                  <a:cubicBezTo>
                    <a:pt x="268" y="1972"/>
                    <a:pt x="328" y="2017"/>
                    <a:pt x="415" y="2017"/>
                  </a:cubicBezTo>
                  <a:cubicBezTo>
                    <a:pt x="429" y="2017"/>
                    <a:pt x="444" y="2016"/>
                    <a:pt x="460" y="2013"/>
                  </a:cubicBezTo>
                  <a:lnTo>
                    <a:pt x="924" y="1944"/>
                  </a:lnTo>
                  <a:cubicBezTo>
                    <a:pt x="1286" y="1888"/>
                    <a:pt x="1546" y="1674"/>
                    <a:pt x="1476" y="1220"/>
                  </a:cubicBezTo>
                  <a:lnTo>
                    <a:pt x="1374" y="537"/>
                  </a:lnTo>
                  <a:cubicBezTo>
                    <a:pt x="1315" y="148"/>
                    <a:pt x="1082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8020313" y="3836742"/>
              <a:ext cx="40723" cy="51621"/>
            </a:xfrm>
            <a:custGeom>
              <a:avLst/>
              <a:gdLst/>
              <a:ahLst/>
              <a:cxnLst/>
              <a:rect l="l" t="t" r="r" b="b"/>
              <a:pathLst>
                <a:path w="1633" h="2070" extrusionOk="0">
                  <a:moveTo>
                    <a:pt x="405" y="513"/>
                  </a:moveTo>
                  <a:lnTo>
                    <a:pt x="846" y="1112"/>
                  </a:lnTo>
                  <a:lnTo>
                    <a:pt x="484" y="1251"/>
                  </a:lnTo>
                  <a:lnTo>
                    <a:pt x="405" y="513"/>
                  </a:lnTo>
                  <a:close/>
                  <a:moveTo>
                    <a:pt x="365" y="1"/>
                  </a:moveTo>
                  <a:cubicBezTo>
                    <a:pt x="204" y="1"/>
                    <a:pt x="0" y="121"/>
                    <a:pt x="10" y="258"/>
                  </a:cubicBezTo>
                  <a:cubicBezTo>
                    <a:pt x="150" y="2035"/>
                    <a:pt x="140" y="1966"/>
                    <a:pt x="150" y="1984"/>
                  </a:cubicBezTo>
                  <a:cubicBezTo>
                    <a:pt x="171" y="2043"/>
                    <a:pt x="248" y="2069"/>
                    <a:pt x="330" y="2069"/>
                  </a:cubicBezTo>
                  <a:cubicBezTo>
                    <a:pt x="444" y="2069"/>
                    <a:pt x="566" y="2018"/>
                    <a:pt x="558" y="1929"/>
                  </a:cubicBezTo>
                  <a:lnTo>
                    <a:pt x="521" y="1585"/>
                  </a:lnTo>
                  <a:lnTo>
                    <a:pt x="1041" y="1376"/>
                  </a:lnTo>
                  <a:lnTo>
                    <a:pt x="1250" y="1655"/>
                  </a:lnTo>
                  <a:cubicBezTo>
                    <a:pt x="1270" y="1681"/>
                    <a:pt x="1299" y="1692"/>
                    <a:pt x="1332" y="1692"/>
                  </a:cubicBezTo>
                  <a:cubicBezTo>
                    <a:pt x="1456" y="1692"/>
                    <a:pt x="1633" y="1533"/>
                    <a:pt x="1589" y="1423"/>
                  </a:cubicBezTo>
                  <a:cubicBezTo>
                    <a:pt x="1584" y="1395"/>
                    <a:pt x="1617" y="1446"/>
                    <a:pt x="521" y="63"/>
                  </a:cubicBezTo>
                  <a:cubicBezTo>
                    <a:pt x="486" y="19"/>
                    <a:pt x="42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8043954" y="3811181"/>
              <a:ext cx="47531" cy="49800"/>
            </a:xfrm>
            <a:custGeom>
              <a:avLst/>
              <a:gdLst/>
              <a:ahLst/>
              <a:cxnLst/>
              <a:rect l="l" t="t" r="r" b="b"/>
              <a:pathLst>
                <a:path w="1906" h="1997" extrusionOk="0">
                  <a:moveTo>
                    <a:pt x="1203" y="0"/>
                  </a:moveTo>
                  <a:cubicBezTo>
                    <a:pt x="1129" y="0"/>
                    <a:pt x="1041" y="31"/>
                    <a:pt x="984" y="71"/>
                  </a:cubicBezTo>
                  <a:cubicBezTo>
                    <a:pt x="891" y="141"/>
                    <a:pt x="933" y="145"/>
                    <a:pt x="1035" y="976"/>
                  </a:cubicBezTo>
                  <a:cubicBezTo>
                    <a:pt x="464" y="715"/>
                    <a:pt x="327" y="624"/>
                    <a:pt x="253" y="624"/>
                  </a:cubicBezTo>
                  <a:cubicBezTo>
                    <a:pt x="228" y="624"/>
                    <a:pt x="210" y="634"/>
                    <a:pt x="186" y="651"/>
                  </a:cubicBezTo>
                  <a:cubicBezTo>
                    <a:pt x="93" y="721"/>
                    <a:pt x="0" y="874"/>
                    <a:pt x="60" y="953"/>
                  </a:cubicBezTo>
                  <a:cubicBezTo>
                    <a:pt x="84" y="990"/>
                    <a:pt x="19" y="944"/>
                    <a:pt x="1063" y="1389"/>
                  </a:cubicBezTo>
                  <a:cubicBezTo>
                    <a:pt x="1100" y="1403"/>
                    <a:pt x="1086" y="1413"/>
                    <a:pt x="1490" y="1956"/>
                  </a:cubicBezTo>
                  <a:cubicBezTo>
                    <a:pt x="1510" y="1985"/>
                    <a:pt x="1541" y="1997"/>
                    <a:pt x="1577" y="1997"/>
                  </a:cubicBezTo>
                  <a:cubicBezTo>
                    <a:pt x="1710" y="1997"/>
                    <a:pt x="1905" y="1821"/>
                    <a:pt x="1824" y="1714"/>
                  </a:cubicBezTo>
                  <a:cubicBezTo>
                    <a:pt x="1434" y="1162"/>
                    <a:pt x="1420" y="1171"/>
                    <a:pt x="1420" y="1134"/>
                  </a:cubicBezTo>
                  <a:cubicBezTo>
                    <a:pt x="1314" y="11"/>
                    <a:pt x="1337" y="80"/>
                    <a:pt x="1314" y="43"/>
                  </a:cubicBezTo>
                  <a:cubicBezTo>
                    <a:pt x="1290" y="13"/>
                    <a:pt x="1250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CAB0496-35F2-3641-9F77-D6753D48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ENFOQUE </a:t>
            </a:r>
            <a:r>
              <a:rPr lang="es-ES_tradnl" dirty="0">
                <a:solidFill>
                  <a:srgbClr val="FFAD2C"/>
                </a:solidFill>
              </a:rPr>
              <a:t>USUARIO</a:t>
            </a:r>
            <a:endParaRPr lang="es-ES_trad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/>
          <p:nvPr/>
        </p:nvSpPr>
        <p:spPr>
          <a:xfrm flipH="1">
            <a:off x="2332025" y="1218821"/>
            <a:ext cx="1942100" cy="2412400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0"/>
          <p:cNvSpPr txBox="1">
            <a:spLocks noGrp="1"/>
          </p:cNvSpPr>
          <p:nvPr>
            <p:ph type="subTitle" idx="1"/>
          </p:nvPr>
        </p:nvSpPr>
        <p:spPr>
          <a:xfrm>
            <a:off x="2897400" y="2950825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dirty="0">
                <a:solidFill>
                  <a:srgbClr val="F5F6F6"/>
                </a:solidFill>
              </a:rPr>
              <a:t>MEJORA EL CONOCIMEINTO DE TU EMPRESA</a:t>
            </a:r>
          </a:p>
        </p:txBody>
      </p:sp>
      <p:sp>
        <p:nvSpPr>
          <p:cNvPr id="753" name="Google Shape;753;p30"/>
          <p:cNvSpPr txBox="1">
            <a:spLocks noGrp="1"/>
          </p:cNvSpPr>
          <p:nvPr>
            <p:ph type="title"/>
          </p:nvPr>
        </p:nvSpPr>
        <p:spPr>
          <a:xfrm>
            <a:off x="2658400" y="1892480"/>
            <a:ext cx="33492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="0" dirty="0">
                <a:solidFill>
                  <a:srgbClr val="F5F6F6"/>
                </a:solidFill>
              </a:rPr>
              <a:t>Nova-chip!</a:t>
            </a:r>
          </a:p>
        </p:txBody>
      </p:sp>
      <p:grpSp>
        <p:nvGrpSpPr>
          <p:cNvPr id="754" name="Google Shape;754;p30"/>
          <p:cNvGrpSpPr/>
          <p:nvPr/>
        </p:nvGrpSpPr>
        <p:grpSpPr>
          <a:xfrm>
            <a:off x="3778448" y="3707016"/>
            <a:ext cx="1587098" cy="38299"/>
            <a:chOff x="834898" y="4444541"/>
            <a:chExt cx="1587098" cy="38299"/>
          </a:xfrm>
        </p:grpSpPr>
        <p:sp>
          <p:nvSpPr>
            <p:cNvPr id="755" name="Google Shape;755;p30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0"/>
          <p:cNvGrpSpPr/>
          <p:nvPr/>
        </p:nvGrpSpPr>
        <p:grpSpPr>
          <a:xfrm>
            <a:off x="1466426" y="1540126"/>
            <a:ext cx="433199" cy="89400"/>
            <a:chOff x="1466426" y="1540126"/>
            <a:chExt cx="433199" cy="89400"/>
          </a:xfrm>
        </p:grpSpPr>
        <p:sp>
          <p:nvSpPr>
            <p:cNvPr id="766" name="Google Shape;766;p30"/>
            <p:cNvSpPr/>
            <p:nvPr/>
          </p:nvSpPr>
          <p:spPr>
            <a:xfrm>
              <a:off x="1466426" y="1540126"/>
              <a:ext cx="433199" cy="21791"/>
            </a:xfrm>
            <a:custGeom>
              <a:avLst/>
              <a:gdLst/>
              <a:ahLst/>
              <a:cxnLst/>
              <a:rect l="l" t="t" r="r" b="b"/>
              <a:pathLst>
                <a:path w="15506" h="780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466426" y="1607595"/>
              <a:ext cx="433199" cy="21931"/>
            </a:xfrm>
            <a:custGeom>
              <a:avLst/>
              <a:gdLst/>
              <a:ahLst/>
              <a:cxnLst/>
              <a:rect l="l" t="t" r="r" b="b"/>
              <a:pathLst>
                <a:path w="15506" h="785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54"/>
          <p:cNvSpPr/>
          <p:nvPr/>
        </p:nvSpPr>
        <p:spPr>
          <a:xfrm rot="10800000">
            <a:off x="149594" y="2138601"/>
            <a:ext cx="2825600" cy="2083300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54"/>
          <p:cNvSpPr/>
          <p:nvPr/>
        </p:nvSpPr>
        <p:spPr>
          <a:xfrm rot="10800000">
            <a:off x="3116243" y="2138601"/>
            <a:ext cx="2825600" cy="2083300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54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FUNCIONA?</a:t>
            </a:r>
            <a:endParaRPr dirty="0"/>
          </a:p>
        </p:txBody>
      </p:sp>
      <p:sp>
        <p:nvSpPr>
          <p:cNvPr id="1681" name="Google Shape;1681;p54"/>
          <p:cNvSpPr txBox="1"/>
          <p:nvPr/>
        </p:nvSpPr>
        <p:spPr>
          <a:xfrm>
            <a:off x="3687392" y="2922826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ANALISIS HYPER PERSONALIZADO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2" name="Google Shape;1682;p54"/>
          <p:cNvSpPr txBox="1"/>
          <p:nvPr/>
        </p:nvSpPr>
        <p:spPr>
          <a:xfrm>
            <a:off x="720743" y="2922826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FACIL DE INSTALACIÓN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PLUG AND PLAY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3" name="Google Shape;1683;p54"/>
          <p:cNvSpPr/>
          <p:nvPr/>
        </p:nvSpPr>
        <p:spPr>
          <a:xfrm>
            <a:off x="364644" y="1472326"/>
            <a:ext cx="2395500" cy="9454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54"/>
          <p:cNvSpPr/>
          <p:nvPr/>
        </p:nvSpPr>
        <p:spPr>
          <a:xfrm>
            <a:off x="3331293" y="1472326"/>
            <a:ext cx="2395500" cy="9454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54"/>
          <p:cNvSpPr txBox="1"/>
          <p:nvPr/>
        </p:nvSpPr>
        <p:spPr>
          <a:xfrm>
            <a:off x="3687392" y="1772776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SOFTWARE</a:t>
            </a: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6" name="Google Shape;1686;p54"/>
          <p:cNvSpPr txBox="1"/>
          <p:nvPr/>
        </p:nvSpPr>
        <p:spPr>
          <a:xfrm>
            <a:off x="720743" y="1772776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HARDWARE</a:t>
            </a: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687" name="Google Shape;1687;p54"/>
          <p:cNvGrpSpPr/>
          <p:nvPr/>
        </p:nvGrpSpPr>
        <p:grpSpPr>
          <a:xfrm>
            <a:off x="1190529" y="3820441"/>
            <a:ext cx="1587098" cy="38299"/>
            <a:chOff x="834898" y="4444541"/>
            <a:chExt cx="1587098" cy="38299"/>
          </a:xfrm>
        </p:grpSpPr>
        <p:sp>
          <p:nvSpPr>
            <p:cNvPr id="1688" name="Google Shape;1688;p54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679;p54">
            <a:extLst>
              <a:ext uri="{FF2B5EF4-FFF2-40B4-BE49-F238E27FC236}">
                <a16:creationId xmlns:a16="http://schemas.microsoft.com/office/drawing/2014/main" id="{1B6066F3-EDAA-1E40-AB44-3BB192B1D19B}"/>
              </a:ext>
            </a:extLst>
          </p:cNvPr>
          <p:cNvSpPr/>
          <p:nvPr/>
        </p:nvSpPr>
        <p:spPr>
          <a:xfrm rot="10800000">
            <a:off x="6086918" y="2138601"/>
            <a:ext cx="2825600" cy="2083300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81;p54">
            <a:extLst>
              <a:ext uri="{FF2B5EF4-FFF2-40B4-BE49-F238E27FC236}">
                <a16:creationId xmlns:a16="http://schemas.microsoft.com/office/drawing/2014/main" id="{555197AD-1767-AF4B-8248-10A648BEA77D}"/>
              </a:ext>
            </a:extLst>
          </p:cNvPr>
          <p:cNvSpPr txBox="1"/>
          <p:nvPr/>
        </p:nvSpPr>
        <p:spPr>
          <a:xfrm>
            <a:off x="6658067" y="2922826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>
              <a:buClr>
                <a:schemeClr val="dk1"/>
              </a:buClr>
              <a:buSzPts val="600"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DASHBOARDS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" name="Google Shape;1684;p54">
            <a:extLst>
              <a:ext uri="{FF2B5EF4-FFF2-40B4-BE49-F238E27FC236}">
                <a16:creationId xmlns:a16="http://schemas.microsoft.com/office/drawing/2014/main" id="{128CE007-B23B-E045-940D-C9E6B98FD30B}"/>
              </a:ext>
            </a:extLst>
          </p:cNvPr>
          <p:cNvSpPr/>
          <p:nvPr/>
        </p:nvSpPr>
        <p:spPr>
          <a:xfrm>
            <a:off x="6301968" y="1472326"/>
            <a:ext cx="2395500" cy="9454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85;p54">
            <a:extLst>
              <a:ext uri="{FF2B5EF4-FFF2-40B4-BE49-F238E27FC236}">
                <a16:creationId xmlns:a16="http://schemas.microsoft.com/office/drawing/2014/main" id="{D68E9FBC-7F52-8242-9303-0A87BE17A76D}"/>
              </a:ext>
            </a:extLst>
          </p:cNvPr>
          <p:cNvSpPr txBox="1"/>
          <p:nvPr/>
        </p:nvSpPr>
        <p:spPr>
          <a:xfrm>
            <a:off x="6658067" y="1772776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ANÁLITICA</a:t>
            </a: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47166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9"/>
          <p:cNvSpPr/>
          <p:nvPr/>
        </p:nvSpPr>
        <p:spPr>
          <a:xfrm>
            <a:off x="-120275" y="2199475"/>
            <a:ext cx="6771900" cy="786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9"/>
          <p:cNvSpPr/>
          <p:nvPr/>
        </p:nvSpPr>
        <p:spPr>
          <a:xfrm>
            <a:off x="-169675" y="1305775"/>
            <a:ext cx="5631000" cy="786000"/>
          </a:xfrm>
          <a:prstGeom prst="homePlate">
            <a:avLst>
              <a:gd name="adj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9"/>
          <p:cNvSpPr/>
          <p:nvPr/>
        </p:nvSpPr>
        <p:spPr>
          <a:xfrm>
            <a:off x="-169675" y="3093025"/>
            <a:ext cx="7980300" cy="786000"/>
          </a:xfrm>
          <a:prstGeom prst="homePlate">
            <a:avLst>
              <a:gd name="adj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-120275" y="3986800"/>
            <a:ext cx="9112500" cy="786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9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Step by </a:t>
            </a:r>
            <a:r>
              <a:rPr lang="en" dirty="0">
                <a:solidFill>
                  <a:srgbClr val="FFAD2C"/>
                </a:solidFill>
              </a:rPr>
              <a:t>Step</a:t>
            </a:r>
            <a:r>
              <a:rPr lang="en" dirty="0">
                <a:solidFill>
                  <a:srgbClr val="FFFFFF"/>
                </a:solidFill>
              </a:rPr>
              <a:t>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0" name="Google Shape;960;p39"/>
          <p:cNvSpPr txBox="1"/>
          <p:nvPr/>
        </p:nvSpPr>
        <p:spPr>
          <a:xfrm>
            <a:off x="2276400" y="4114300"/>
            <a:ext cx="3256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Se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registra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el product que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fue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tomado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y se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realiza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la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transacc</a:t>
            </a:r>
            <a:r>
              <a:rPr lang="en-US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ion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1" name="Google Shape;961;p39"/>
          <p:cNvSpPr txBox="1"/>
          <p:nvPr/>
        </p:nvSpPr>
        <p:spPr>
          <a:xfrm>
            <a:off x="2276400" y="1341625"/>
            <a:ext cx="27708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Llega</a:t>
            </a:r>
            <a:r>
              <a:rPr lang="en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el </a:t>
            </a:r>
            <a:r>
              <a:rPr lang="en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cliente</a:t>
            </a:r>
            <a:r>
              <a:rPr lang="en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abre</a:t>
            </a:r>
            <a:r>
              <a:rPr lang="en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la </a:t>
            </a:r>
            <a:r>
              <a:rPr lang="en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puerta</a:t>
            </a:r>
            <a:endParaRPr sz="12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62" name="Google Shape;962;p39"/>
          <p:cNvSpPr txBox="1"/>
          <p:nvPr/>
        </p:nvSpPr>
        <p:spPr>
          <a:xfrm>
            <a:off x="1340588" y="2348125"/>
            <a:ext cx="738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PASO 2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63" name="Google Shape;963;p39"/>
          <p:cNvSpPr txBox="1"/>
          <p:nvPr/>
        </p:nvSpPr>
        <p:spPr>
          <a:xfrm>
            <a:off x="1340588" y="3241675"/>
            <a:ext cx="738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PASO 3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64" name="Google Shape;964;p39"/>
          <p:cNvSpPr txBox="1"/>
          <p:nvPr/>
        </p:nvSpPr>
        <p:spPr>
          <a:xfrm>
            <a:off x="1340588" y="1454425"/>
            <a:ext cx="738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PASO 1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65" name="Google Shape;965;p39"/>
          <p:cNvSpPr txBox="1"/>
          <p:nvPr/>
        </p:nvSpPr>
        <p:spPr>
          <a:xfrm>
            <a:off x="1340588" y="4135450"/>
            <a:ext cx="738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PASO 4</a:t>
            </a:r>
            <a:endParaRPr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66" name="Google Shape;966;p39"/>
          <p:cNvSpPr txBox="1"/>
          <p:nvPr/>
        </p:nvSpPr>
        <p:spPr>
          <a:xfrm>
            <a:off x="2276400" y="3220525"/>
            <a:ext cx="3256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Nova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verifica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automaticamente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si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se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toma</a:t>
            </a: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un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producto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7" name="Google Shape;967;p39"/>
          <p:cNvSpPr txBox="1"/>
          <p:nvPr/>
        </p:nvSpPr>
        <p:spPr>
          <a:xfrm>
            <a:off x="2276400" y="2326975"/>
            <a:ext cx="3256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Toma el </a:t>
            </a:r>
            <a:r>
              <a:rPr lang="en" sz="1200" dirty="0" err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producto</a:t>
            </a:r>
            <a:endParaRPr sz="12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56050706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Friday by Slidesgo">
  <a:themeElements>
    <a:clrScheme name="Office">
      <a:dk1>
        <a:srgbClr val="202020"/>
      </a:dk1>
      <a:lt1>
        <a:srgbClr val="434343"/>
      </a:lt1>
      <a:dk2>
        <a:srgbClr val="E69138"/>
      </a:dk2>
      <a:lt2>
        <a:srgbClr val="FFAD2C"/>
      </a:lt2>
      <a:accent1>
        <a:srgbClr val="FFC002"/>
      </a:accent1>
      <a:accent2>
        <a:srgbClr val="B64040"/>
      </a:accent2>
      <a:accent3>
        <a:srgbClr val="DE4223"/>
      </a:accent3>
      <a:accent4>
        <a:srgbClr val="202020"/>
      </a:accent4>
      <a:accent5>
        <a:srgbClr val="434343"/>
      </a:accent5>
      <a:accent6>
        <a:srgbClr val="E69138"/>
      </a:accent6>
      <a:hlink>
        <a:srgbClr val="FFAD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350</Words>
  <Application>Microsoft Macintosh PowerPoint</Application>
  <PresentationFormat>Presentación en pantalla (16:9)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Anton</vt:lpstr>
      <vt:lpstr>Joti One</vt:lpstr>
      <vt:lpstr>Abel</vt:lpstr>
      <vt:lpstr>Arial</vt:lpstr>
      <vt:lpstr>Roboto Condensed Light</vt:lpstr>
      <vt:lpstr>Roboto Slab Light</vt:lpstr>
      <vt:lpstr>Black Friday by Slidesgo</vt:lpstr>
      <vt:lpstr>Nova Inc.</vt:lpstr>
      <vt:lpstr>El EQUIPO</vt:lpstr>
      <vt:lpstr>01. ProblematicaEmpresarial</vt:lpstr>
      <vt:lpstr>ENFOQUE EMPRESARIAL</vt:lpstr>
      <vt:lpstr>02.  USUARIOS</vt:lpstr>
      <vt:lpstr>AHORROS</vt:lpstr>
      <vt:lpstr>Nova-chip!</vt:lpstr>
      <vt:lpstr>¿CÓMO FUNCIONA?</vt:lpstr>
      <vt:lpstr>Step by Step!</vt:lpstr>
      <vt:lpstr>¿CÓMO FUNCIONA?</vt:lpstr>
      <vt:lpstr>HARDWARE !</vt:lpstr>
      <vt:lpstr>¿CÓMO FUNCIONA?</vt:lpstr>
      <vt:lpstr>¿CÓMO FUNCIONA?</vt:lpstr>
      <vt:lpstr>02</vt:lpstr>
      <vt:lpstr>NEGOCIOS</vt:lpstr>
      <vt:lpstr>NUESTROS SERVICIOS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 Inc.</dc:title>
  <cp:lastModifiedBy>María Renée Benavides Puente</cp:lastModifiedBy>
  <cp:revision>27</cp:revision>
  <dcterms:modified xsi:type="dcterms:W3CDTF">2019-11-01T21:39:38Z</dcterms:modified>
</cp:coreProperties>
</file>