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comment block of each slide will be treated as slide notes. It will be visible and editable in Presenter Mode along with the slide. [Read more in the docs](https://sli.dev/guide/syntax.html#notes)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Docker Integration: Containerisierung von .NET-Anwendungen
 * Connected Services: Anbindung und Nutzung von externen Diensten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C# - Slidev</dc:title>
  <dc:subject>PptxGenJS Presentation</dc:subject>
  <dc:creator>PptxGenJS</dc:creator>
  <cp:lastModifiedBy>PptxGenJS</cp:lastModifiedBy>
  <cp:revision>1</cp:revision>
  <dcterms:created xsi:type="dcterms:W3CDTF">2025-05-19T05:28:38Z</dcterms:created>
  <dcterms:modified xsi:type="dcterms:W3CDTF">2025-05-19T05:28:38Z</dcterms:modified>
</cp:coreProperties>
</file>