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9"/>
  </p:notesMasterIdLst>
  <p:sldIdLst>
    <p:sldId id="256" r:id="rId5"/>
    <p:sldId id="257" r:id="rId6"/>
    <p:sldId id="258" r:id="rId7"/>
    <p:sldId id="268" r:id="rId8"/>
    <p:sldId id="259" r:id="rId9"/>
    <p:sldId id="260" r:id="rId10"/>
    <p:sldId id="267" r:id="rId11"/>
    <p:sldId id="262" r:id="rId12"/>
    <p:sldId id="269" r:id="rId13"/>
    <p:sldId id="261" r:id="rId14"/>
    <p:sldId id="273" r:id="rId15"/>
    <p:sldId id="272" r:id="rId16"/>
    <p:sldId id="271" r:id="rId17"/>
    <p:sldId id="278" r:id="rId18"/>
    <p:sldId id="277" r:id="rId19"/>
    <p:sldId id="276" r:id="rId20"/>
    <p:sldId id="288" r:id="rId21"/>
    <p:sldId id="287" r:id="rId22"/>
    <p:sldId id="270" r:id="rId23"/>
    <p:sldId id="264" r:id="rId24"/>
    <p:sldId id="274" r:id="rId25"/>
    <p:sldId id="289" r:id="rId26"/>
    <p:sldId id="265" r:id="rId27"/>
    <p:sldId id="266" r:id="rId28"/>
  </p:sldIdLst>
  <p:sldSz cx="9144000" cy="5143500" type="screen16x9"/>
  <p:notesSz cx="6858000" cy="9144000"/>
  <p:embeddedFontLst>
    <p:embeddedFont>
      <p:font typeface="IBM Plex Sans" panose="020B0503050203000203" pitchFamily="34" charset="0"/>
      <p:regular r:id="rId30"/>
      <p:bold r:id="rId31"/>
      <p:italic r:id="rId32"/>
      <p:boldItalic r:id="rId33"/>
    </p:embeddedFont>
    <p:embeddedFont>
      <p:font typeface="Proxima Nova" panose="020B0604020202020204" charset="0"/>
      <p:regular r:id="rId34"/>
      <p:bold r:id="rId35"/>
      <p:italic r:id="rId36"/>
      <p:boldItalic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C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24F18-B31A-41E1-B043-63DE9FE2DAA9}" v="5" dt="2023-07-23T23:54:38.892"/>
    <p1510:client id="{43DE1B37-F42C-4EA5-915C-5DB0CC317420}" v="130" dt="2023-07-23T02:56:01.230"/>
    <p1510:client id="{E391C526-E476-4237-8310-D93C8BDDACE5}" v="1" dt="2023-07-30T18:40:43.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nesto Luis Garcia Contreras" userId="c14e0482-27aa-4839-8a55-3e0c6702ea43" providerId="ADAL" clId="{43DE1B37-F42C-4EA5-915C-5DB0CC317420}"/>
    <pc:docChg chg="undo custSel addSld delSld modSld sldOrd">
      <pc:chgData name="Ernesto Luis Garcia Contreras" userId="c14e0482-27aa-4839-8a55-3e0c6702ea43" providerId="ADAL" clId="{43DE1B37-F42C-4EA5-915C-5DB0CC317420}" dt="2023-07-23T02:56:01.214" v="10190" actId="20577"/>
      <pc:docMkLst>
        <pc:docMk/>
      </pc:docMkLst>
      <pc:sldChg chg="addSp modSp mod">
        <pc:chgData name="Ernesto Luis Garcia Contreras" userId="c14e0482-27aa-4839-8a55-3e0c6702ea43" providerId="ADAL" clId="{43DE1B37-F42C-4EA5-915C-5DB0CC317420}" dt="2023-07-23T02:24:00.511" v="9271" actId="20577"/>
        <pc:sldMkLst>
          <pc:docMk/>
          <pc:sldMk cId="0" sldId="256"/>
        </pc:sldMkLst>
        <pc:spChg chg="add mod">
          <ac:chgData name="Ernesto Luis Garcia Contreras" userId="c14e0482-27aa-4839-8a55-3e0c6702ea43" providerId="ADAL" clId="{43DE1B37-F42C-4EA5-915C-5DB0CC317420}" dt="2023-07-23T02:24:00.511" v="9271" actId="20577"/>
          <ac:spMkLst>
            <pc:docMk/>
            <pc:sldMk cId="0" sldId="256"/>
            <ac:spMk id="2" creationId="{FC1AAF9A-D732-E468-E9B0-0031D6E0602B}"/>
          </ac:spMkLst>
        </pc:spChg>
        <pc:spChg chg="mod">
          <ac:chgData name="Ernesto Luis Garcia Contreras" userId="c14e0482-27aa-4839-8a55-3e0c6702ea43" providerId="ADAL" clId="{43DE1B37-F42C-4EA5-915C-5DB0CC317420}" dt="2023-07-23T02:22:54.390" v="9245" actId="21"/>
          <ac:spMkLst>
            <pc:docMk/>
            <pc:sldMk cId="0" sldId="256"/>
            <ac:spMk id="54" creationId="{00000000-0000-0000-0000-000000000000}"/>
          </ac:spMkLst>
        </pc:spChg>
      </pc:sldChg>
      <pc:sldChg chg="addSp delSp modSp mod modAnim modNotesTx">
        <pc:chgData name="Ernesto Luis Garcia Contreras" userId="c14e0482-27aa-4839-8a55-3e0c6702ea43" providerId="ADAL" clId="{43DE1B37-F42C-4EA5-915C-5DB0CC317420}" dt="2023-07-22T19:39:10.515" v="2247" actId="20577"/>
        <pc:sldMkLst>
          <pc:docMk/>
          <pc:sldMk cId="0" sldId="257"/>
        </pc:sldMkLst>
        <pc:spChg chg="add del mod">
          <ac:chgData name="Ernesto Luis Garcia Contreras" userId="c14e0482-27aa-4839-8a55-3e0c6702ea43" providerId="ADAL" clId="{43DE1B37-F42C-4EA5-915C-5DB0CC317420}" dt="2023-07-22T18:31:16.325" v="54" actId="478"/>
          <ac:spMkLst>
            <pc:docMk/>
            <pc:sldMk cId="0" sldId="257"/>
            <ac:spMk id="3" creationId="{E2A31B21-C50E-3263-CF3A-0BF2CAC6DCCC}"/>
          </ac:spMkLst>
        </pc:spChg>
        <pc:spChg chg="add mod">
          <ac:chgData name="Ernesto Luis Garcia Contreras" userId="c14e0482-27aa-4839-8a55-3e0c6702ea43" providerId="ADAL" clId="{43DE1B37-F42C-4EA5-915C-5DB0CC317420}" dt="2023-07-22T18:43:02.212" v="312" actId="1038"/>
          <ac:spMkLst>
            <pc:docMk/>
            <pc:sldMk cId="0" sldId="257"/>
            <ac:spMk id="4" creationId="{333A005F-931B-CC47-D83F-8915326004EF}"/>
          </ac:spMkLst>
        </pc:spChg>
        <pc:spChg chg="add mod">
          <ac:chgData name="Ernesto Luis Garcia Contreras" userId="c14e0482-27aa-4839-8a55-3e0c6702ea43" providerId="ADAL" clId="{43DE1B37-F42C-4EA5-915C-5DB0CC317420}" dt="2023-07-22T18:42:55.552" v="292" actId="1037"/>
          <ac:spMkLst>
            <pc:docMk/>
            <pc:sldMk cId="0" sldId="257"/>
            <ac:spMk id="5" creationId="{4FF390C9-64E5-3668-FB81-A5C9201F197D}"/>
          </ac:spMkLst>
        </pc:spChg>
        <pc:spChg chg="add mod">
          <ac:chgData name="Ernesto Luis Garcia Contreras" userId="c14e0482-27aa-4839-8a55-3e0c6702ea43" providerId="ADAL" clId="{43DE1B37-F42C-4EA5-915C-5DB0CC317420}" dt="2023-07-22T18:43:36.009" v="328" actId="1038"/>
          <ac:spMkLst>
            <pc:docMk/>
            <pc:sldMk cId="0" sldId="257"/>
            <ac:spMk id="6" creationId="{E6A63447-BF6E-A878-BFC7-F655584FA681}"/>
          </ac:spMkLst>
        </pc:spChg>
        <pc:spChg chg="add mod">
          <ac:chgData name="Ernesto Luis Garcia Contreras" userId="c14e0482-27aa-4839-8a55-3e0c6702ea43" providerId="ADAL" clId="{43DE1B37-F42C-4EA5-915C-5DB0CC317420}" dt="2023-07-22T18:43:58.811" v="338" actId="1038"/>
          <ac:spMkLst>
            <pc:docMk/>
            <pc:sldMk cId="0" sldId="257"/>
            <ac:spMk id="7" creationId="{4759C75B-B031-1E63-EFBE-A6B8D8687CAD}"/>
          </ac:spMkLst>
        </pc:spChg>
        <pc:spChg chg="add mod">
          <ac:chgData name="Ernesto Luis Garcia Contreras" userId="c14e0482-27aa-4839-8a55-3e0c6702ea43" providerId="ADAL" clId="{43DE1B37-F42C-4EA5-915C-5DB0CC317420}" dt="2023-07-22T18:52:11.823" v="454" actId="1038"/>
          <ac:spMkLst>
            <pc:docMk/>
            <pc:sldMk cId="0" sldId="257"/>
            <ac:spMk id="8" creationId="{6A5E7626-4E5E-BAF2-B699-5F51FB777E8D}"/>
          </ac:spMkLst>
        </pc:spChg>
        <pc:spChg chg="add del">
          <ac:chgData name="Ernesto Luis Garcia Contreras" userId="c14e0482-27aa-4839-8a55-3e0c6702ea43" providerId="ADAL" clId="{43DE1B37-F42C-4EA5-915C-5DB0CC317420}" dt="2023-07-22T18:42:39.021" v="239" actId="478"/>
          <ac:spMkLst>
            <pc:docMk/>
            <pc:sldMk cId="0" sldId="257"/>
            <ac:spMk id="15" creationId="{911BCF31-DC85-010C-67EA-6FC71639D279}"/>
          </ac:spMkLst>
        </pc:spChg>
        <pc:spChg chg="add">
          <ac:chgData name="Ernesto Luis Garcia Contreras" userId="c14e0482-27aa-4839-8a55-3e0c6702ea43" providerId="ADAL" clId="{43DE1B37-F42C-4EA5-915C-5DB0CC317420}" dt="2023-07-22T18:43:17.911" v="313" actId="11529"/>
          <ac:spMkLst>
            <pc:docMk/>
            <pc:sldMk cId="0" sldId="257"/>
            <ac:spMk id="16" creationId="{CF58A47F-16D1-6830-90C9-43F585FC07A1}"/>
          </ac:spMkLst>
        </pc:spChg>
        <pc:spChg chg="add mod">
          <ac:chgData name="Ernesto Luis Garcia Contreras" userId="c14e0482-27aa-4839-8a55-3e0c6702ea43" providerId="ADAL" clId="{43DE1B37-F42C-4EA5-915C-5DB0CC317420}" dt="2023-07-22T18:43:30.500" v="315" actId="1076"/>
          <ac:spMkLst>
            <pc:docMk/>
            <pc:sldMk cId="0" sldId="257"/>
            <ac:spMk id="17" creationId="{1A7684B4-44BC-596E-C1E7-5082F35B0F0A}"/>
          </ac:spMkLst>
        </pc:spChg>
        <pc:spChg chg="add mod">
          <ac:chgData name="Ernesto Luis Garcia Contreras" userId="c14e0482-27aa-4839-8a55-3e0c6702ea43" providerId="ADAL" clId="{43DE1B37-F42C-4EA5-915C-5DB0CC317420}" dt="2023-07-22T18:44:14.728" v="339" actId="207"/>
          <ac:spMkLst>
            <pc:docMk/>
            <pc:sldMk cId="0" sldId="257"/>
            <ac:spMk id="18" creationId="{39E6CD1C-3697-E45B-0F21-16340B9EDD23}"/>
          </ac:spMkLst>
        </pc:spChg>
        <pc:spChg chg="add del mod">
          <ac:chgData name="Ernesto Luis Garcia Contreras" userId="c14e0482-27aa-4839-8a55-3e0c6702ea43" providerId="ADAL" clId="{43DE1B37-F42C-4EA5-915C-5DB0CC317420}" dt="2023-07-22T18:48:25.693" v="358" actId="478"/>
          <ac:spMkLst>
            <pc:docMk/>
            <pc:sldMk cId="0" sldId="257"/>
            <ac:spMk id="21" creationId="{D4901BC9-6F60-9570-1CD7-0BC1D6161423}"/>
          </ac:spMkLst>
        </pc:spChg>
        <pc:spChg chg="add del mod">
          <ac:chgData name="Ernesto Luis Garcia Contreras" userId="c14e0482-27aa-4839-8a55-3e0c6702ea43" providerId="ADAL" clId="{43DE1B37-F42C-4EA5-915C-5DB0CC317420}" dt="2023-07-22T18:48:27.485" v="359" actId="478"/>
          <ac:spMkLst>
            <pc:docMk/>
            <pc:sldMk cId="0" sldId="257"/>
            <ac:spMk id="22" creationId="{5B896E17-ED54-44A1-0B00-E97BA5C2CFC5}"/>
          </ac:spMkLst>
        </pc:spChg>
        <pc:spChg chg="add mod">
          <ac:chgData name="Ernesto Luis Garcia Contreras" userId="c14e0482-27aa-4839-8a55-3e0c6702ea43" providerId="ADAL" clId="{43DE1B37-F42C-4EA5-915C-5DB0CC317420}" dt="2023-07-22T18:52:51.884" v="472" actId="14100"/>
          <ac:spMkLst>
            <pc:docMk/>
            <pc:sldMk cId="0" sldId="257"/>
            <ac:spMk id="23" creationId="{39A9CFE9-9239-5E6B-37D0-70ABB95A05DA}"/>
          </ac:spMkLst>
        </pc:spChg>
        <pc:spChg chg="add mod">
          <ac:chgData name="Ernesto Luis Garcia Contreras" userId="c14e0482-27aa-4839-8a55-3e0c6702ea43" providerId="ADAL" clId="{43DE1B37-F42C-4EA5-915C-5DB0CC317420}" dt="2023-07-22T18:53:00.635" v="474" actId="1076"/>
          <ac:spMkLst>
            <pc:docMk/>
            <pc:sldMk cId="0" sldId="257"/>
            <ac:spMk id="24" creationId="{8199BB4D-469C-16BE-56A7-1F52F557E85F}"/>
          </ac:spMkLst>
        </pc:spChg>
        <pc:spChg chg="add del mod">
          <ac:chgData name="Ernesto Luis Garcia Contreras" userId="c14e0482-27aa-4839-8a55-3e0c6702ea43" providerId="ADAL" clId="{43DE1B37-F42C-4EA5-915C-5DB0CC317420}" dt="2023-07-22T18:52:27.552" v="468" actId="478"/>
          <ac:spMkLst>
            <pc:docMk/>
            <pc:sldMk cId="0" sldId="257"/>
            <ac:spMk id="28" creationId="{1196975E-55B0-8AEC-748C-B01A06B22977}"/>
          </ac:spMkLst>
        </pc:spChg>
        <pc:spChg chg="add mod">
          <ac:chgData name="Ernesto Luis Garcia Contreras" userId="c14e0482-27aa-4839-8a55-3e0c6702ea43" providerId="ADAL" clId="{43DE1B37-F42C-4EA5-915C-5DB0CC317420}" dt="2023-07-22T18:52:43.581" v="470" actId="688"/>
          <ac:spMkLst>
            <pc:docMk/>
            <pc:sldMk cId="0" sldId="257"/>
            <ac:spMk id="29" creationId="{6ADE1107-CE7F-B58C-8F03-636AE1224902}"/>
          </ac:spMkLst>
        </pc:spChg>
        <pc:spChg chg="add mod">
          <ac:chgData name="Ernesto Luis Garcia Contreras" userId="c14e0482-27aa-4839-8a55-3e0c6702ea43" providerId="ADAL" clId="{43DE1B37-F42C-4EA5-915C-5DB0CC317420}" dt="2023-07-22T18:53:29.747" v="478" actId="14100"/>
          <ac:spMkLst>
            <pc:docMk/>
            <pc:sldMk cId="0" sldId="257"/>
            <ac:spMk id="30" creationId="{17E4C01C-DB7B-0ADF-F8EE-AFCCB2216F63}"/>
          </ac:spMkLst>
        </pc:spChg>
        <pc:spChg chg="add mod">
          <ac:chgData name="Ernesto Luis Garcia Contreras" userId="c14e0482-27aa-4839-8a55-3e0c6702ea43" providerId="ADAL" clId="{43DE1B37-F42C-4EA5-915C-5DB0CC317420}" dt="2023-07-22T18:59:21.085" v="717" actId="20577"/>
          <ac:spMkLst>
            <pc:docMk/>
            <pc:sldMk cId="0" sldId="257"/>
            <ac:spMk id="34" creationId="{F2D5D4F4-38B9-F9EE-AAE2-E52B89744AC0}"/>
          </ac:spMkLst>
        </pc:spChg>
        <pc:spChg chg="add del mod ord">
          <ac:chgData name="Ernesto Luis Garcia Contreras" userId="c14e0482-27aa-4839-8a55-3e0c6702ea43" providerId="ADAL" clId="{43DE1B37-F42C-4EA5-915C-5DB0CC317420}" dt="2023-07-22T18:57:58.295" v="629" actId="478"/>
          <ac:spMkLst>
            <pc:docMk/>
            <pc:sldMk cId="0" sldId="257"/>
            <ac:spMk id="61" creationId="{00000000-0000-0000-0000-000000000000}"/>
          </ac:spMkLst>
        </pc:spChg>
        <pc:spChg chg="mod">
          <ac:chgData name="Ernesto Luis Garcia Contreras" userId="c14e0482-27aa-4839-8a55-3e0c6702ea43" providerId="ADAL" clId="{43DE1B37-F42C-4EA5-915C-5DB0CC317420}" dt="2023-07-22T19:39:10.515" v="2247" actId="20577"/>
          <ac:spMkLst>
            <pc:docMk/>
            <pc:sldMk cId="0" sldId="257"/>
            <ac:spMk id="62" creationId="{00000000-0000-0000-0000-000000000000}"/>
          </ac:spMkLst>
        </pc:spChg>
        <pc:spChg chg="del">
          <ac:chgData name="Ernesto Luis Garcia Contreras" userId="c14e0482-27aa-4839-8a55-3e0c6702ea43" providerId="ADAL" clId="{43DE1B37-F42C-4EA5-915C-5DB0CC317420}" dt="2023-07-22T18:31:11.356" v="53" actId="478"/>
          <ac:spMkLst>
            <pc:docMk/>
            <pc:sldMk cId="0" sldId="257"/>
            <ac:spMk id="65" creationId="{00000000-0000-0000-0000-000000000000}"/>
          </ac:spMkLst>
        </pc:spChg>
        <pc:picChg chg="add mod">
          <ac:chgData name="Ernesto Luis Garcia Contreras" userId="c14e0482-27aa-4839-8a55-3e0c6702ea43" providerId="ADAL" clId="{43DE1B37-F42C-4EA5-915C-5DB0CC317420}" dt="2023-07-22T18:58:13.450" v="632" actId="1037"/>
          <ac:picMkLst>
            <pc:docMk/>
            <pc:sldMk cId="0" sldId="257"/>
            <ac:picMk id="10" creationId="{E365B30C-7DF1-D6BC-9232-8EAA1EF312B4}"/>
          </ac:picMkLst>
        </pc:picChg>
        <pc:picChg chg="add del mod">
          <ac:chgData name="Ernesto Luis Garcia Contreras" userId="c14e0482-27aa-4839-8a55-3e0c6702ea43" providerId="ADAL" clId="{43DE1B37-F42C-4EA5-915C-5DB0CC317420}" dt="2023-07-22T18:41:03.148" v="209" actId="478"/>
          <ac:picMkLst>
            <pc:docMk/>
            <pc:sldMk cId="0" sldId="257"/>
            <ac:picMk id="12" creationId="{EBF3BAC4-1FFE-7718-B675-B691A0CEEFAA}"/>
          </ac:picMkLst>
        </pc:picChg>
        <pc:picChg chg="add mod">
          <ac:chgData name="Ernesto Luis Garcia Contreras" userId="c14e0482-27aa-4839-8a55-3e0c6702ea43" providerId="ADAL" clId="{43DE1B37-F42C-4EA5-915C-5DB0CC317420}" dt="2023-07-22T18:49:42.929" v="414" actId="1038"/>
          <ac:picMkLst>
            <pc:docMk/>
            <pc:sldMk cId="0" sldId="257"/>
            <ac:picMk id="14" creationId="{2B702F17-0821-F516-ADBD-690680769B1F}"/>
          </ac:picMkLst>
        </pc:picChg>
        <pc:picChg chg="add del mod">
          <ac:chgData name="Ernesto Luis Garcia Contreras" userId="c14e0482-27aa-4839-8a55-3e0c6702ea43" providerId="ADAL" clId="{43DE1B37-F42C-4EA5-915C-5DB0CC317420}" dt="2023-07-22T18:53:42.146" v="480" actId="478"/>
          <ac:picMkLst>
            <pc:docMk/>
            <pc:sldMk cId="0" sldId="257"/>
            <ac:picMk id="20" creationId="{AE07DA86-01FD-E730-DF62-18A4FAF185B7}"/>
          </ac:picMkLst>
        </pc:picChg>
        <pc:picChg chg="add mod">
          <ac:chgData name="Ernesto Luis Garcia Contreras" userId="c14e0482-27aa-4839-8a55-3e0c6702ea43" providerId="ADAL" clId="{43DE1B37-F42C-4EA5-915C-5DB0CC317420}" dt="2023-07-22T18:50:11.091" v="423" actId="1035"/>
          <ac:picMkLst>
            <pc:docMk/>
            <pc:sldMk cId="0" sldId="257"/>
            <ac:picMk id="25" creationId="{4715360D-3806-A647-8DEF-58A5720F2D32}"/>
          </ac:picMkLst>
        </pc:picChg>
        <pc:picChg chg="add del mod">
          <ac:chgData name="Ernesto Luis Garcia Contreras" userId="c14e0482-27aa-4839-8a55-3e0c6702ea43" providerId="ADAL" clId="{43DE1B37-F42C-4EA5-915C-5DB0CC317420}" dt="2023-07-22T18:53:43.830" v="481" actId="478"/>
          <ac:picMkLst>
            <pc:docMk/>
            <pc:sldMk cId="0" sldId="257"/>
            <ac:picMk id="26" creationId="{E4E7CB28-BFE2-84AC-463B-51EE7AF43140}"/>
          </ac:picMkLst>
        </pc:picChg>
        <pc:picChg chg="add del mod">
          <ac:chgData name="Ernesto Luis Garcia Contreras" userId="c14e0482-27aa-4839-8a55-3e0c6702ea43" providerId="ADAL" clId="{43DE1B37-F42C-4EA5-915C-5DB0CC317420}" dt="2023-07-22T18:53:33.308" v="479" actId="478"/>
          <ac:picMkLst>
            <pc:docMk/>
            <pc:sldMk cId="0" sldId="257"/>
            <ac:picMk id="27" creationId="{ED79D3BB-54C9-A6C6-B1EB-EF8C21C66735}"/>
          </ac:picMkLst>
        </pc:picChg>
        <pc:picChg chg="add mod ord">
          <ac:chgData name="Ernesto Luis Garcia Contreras" userId="c14e0482-27aa-4839-8a55-3e0c6702ea43" providerId="ADAL" clId="{43DE1B37-F42C-4EA5-915C-5DB0CC317420}" dt="2023-07-22T18:55:33.040" v="485" actId="167"/>
          <ac:picMkLst>
            <pc:docMk/>
            <pc:sldMk cId="0" sldId="257"/>
            <ac:picMk id="32" creationId="{1DAD70C1-DDFE-2A71-1738-B2BA0700EADC}"/>
          </ac:picMkLst>
        </pc:picChg>
        <pc:picChg chg="add mod ord">
          <ac:chgData name="Ernesto Luis Garcia Contreras" userId="c14e0482-27aa-4839-8a55-3e0c6702ea43" providerId="ADAL" clId="{43DE1B37-F42C-4EA5-915C-5DB0CC317420}" dt="2023-07-22T18:56:09.486" v="489" actId="167"/>
          <ac:picMkLst>
            <pc:docMk/>
            <pc:sldMk cId="0" sldId="257"/>
            <ac:picMk id="33" creationId="{07434ED9-4561-5EED-2156-B9DA858A498B}"/>
          </ac:picMkLst>
        </pc:picChg>
      </pc:sldChg>
      <pc:sldChg chg="addSp delSp modSp mod modTransition modAnim">
        <pc:chgData name="Ernesto Luis Garcia Contreras" userId="c14e0482-27aa-4839-8a55-3e0c6702ea43" providerId="ADAL" clId="{43DE1B37-F42C-4EA5-915C-5DB0CC317420}" dt="2023-07-22T19:31:09.137" v="1641"/>
        <pc:sldMkLst>
          <pc:docMk/>
          <pc:sldMk cId="0" sldId="258"/>
        </pc:sldMkLst>
        <pc:spChg chg="add mod topLvl">
          <ac:chgData name="Ernesto Luis Garcia Contreras" userId="c14e0482-27aa-4839-8a55-3e0c6702ea43" providerId="ADAL" clId="{43DE1B37-F42C-4EA5-915C-5DB0CC317420}" dt="2023-07-22T19:22:38.387" v="1435" actId="164"/>
          <ac:spMkLst>
            <pc:docMk/>
            <pc:sldMk cId="0" sldId="258"/>
            <ac:spMk id="2" creationId="{B4EA97EE-25C0-4BE2-8813-389F6545A44A}"/>
          </ac:spMkLst>
        </pc:spChg>
        <pc:spChg chg="add mod topLvl">
          <ac:chgData name="Ernesto Luis Garcia Contreras" userId="c14e0482-27aa-4839-8a55-3e0c6702ea43" providerId="ADAL" clId="{43DE1B37-F42C-4EA5-915C-5DB0CC317420}" dt="2023-07-22T19:22:38.387" v="1435" actId="164"/>
          <ac:spMkLst>
            <pc:docMk/>
            <pc:sldMk cId="0" sldId="258"/>
            <ac:spMk id="3" creationId="{F3813DA9-EEF2-C376-AD48-DEA4A27676A3}"/>
          </ac:spMkLst>
        </pc:spChg>
        <pc:spChg chg="add mod topLvl">
          <ac:chgData name="Ernesto Luis Garcia Contreras" userId="c14e0482-27aa-4839-8a55-3e0c6702ea43" providerId="ADAL" clId="{43DE1B37-F42C-4EA5-915C-5DB0CC317420}" dt="2023-07-22T19:22:38.387" v="1435" actId="164"/>
          <ac:spMkLst>
            <pc:docMk/>
            <pc:sldMk cId="0" sldId="258"/>
            <ac:spMk id="4" creationId="{F83F8A90-1B6D-6367-2436-540063281A36}"/>
          </ac:spMkLst>
        </pc:spChg>
        <pc:spChg chg="add mod topLvl">
          <ac:chgData name="Ernesto Luis Garcia Contreras" userId="c14e0482-27aa-4839-8a55-3e0c6702ea43" providerId="ADAL" clId="{43DE1B37-F42C-4EA5-915C-5DB0CC317420}" dt="2023-07-22T19:22:38.387" v="1435" actId="164"/>
          <ac:spMkLst>
            <pc:docMk/>
            <pc:sldMk cId="0" sldId="258"/>
            <ac:spMk id="5" creationId="{A48CAC9D-EA86-FF8A-17C9-E134CFA4BC1B}"/>
          </ac:spMkLst>
        </pc:spChg>
        <pc:spChg chg="add mod topLvl">
          <ac:chgData name="Ernesto Luis Garcia Contreras" userId="c14e0482-27aa-4839-8a55-3e0c6702ea43" providerId="ADAL" clId="{43DE1B37-F42C-4EA5-915C-5DB0CC317420}" dt="2023-07-22T19:22:38.387" v="1435" actId="164"/>
          <ac:spMkLst>
            <pc:docMk/>
            <pc:sldMk cId="0" sldId="258"/>
            <ac:spMk id="6" creationId="{57F16377-3A84-7346-F45E-E8C3E5EFD766}"/>
          </ac:spMkLst>
        </pc:spChg>
        <pc:spChg chg="add mod topLvl">
          <ac:chgData name="Ernesto Luis Garcia Contreras" userId="c14e0482-27aa-4839-8a55-3e0c6702ea43" providerId="ADAL" clId="{43DE1B37-F42C-4EA5-915C-5DB0CC317420}" dt="2023-07-22T19:22:38.387" v="1435" actId="164"/>
          <ac:spMkLst>
            <pc:docMk/>
            <pc:sldMk cId="0" sldId="258"/>
            <ac:spMk id="7" creationId="{998002CF-AB7C-9678-C8DA-093AC787C477}"/>
          </ac:spMkLst>
        </pc:spChg>
        <pc:spChg chg="add mod">
          <ac:chgData name="Ernesto Luis Garcia Contreras" userId="c14e0482-27aa-4839-8a55-3e0c6702ea43" providerId="ADAL" clId="{43DE1B37-F42C-4EA5-915C-5DB0CC317420}" dt="2023-07-22T19:22:38.387" v="1435" actId="164"/>
          <ac:spMkLst>
            <pc:docMk/>
            <pc:sldMk cId="0" sldId="258"/>
            <ac:spMk id="9" creationId="{49217DB3-E350-E5DD-F635-E54EB25F8303}"/>
          </ac:spMkLst>
        </pc:spChg>
        <pc:spChg chg="add mod">
          <ac:chgData name="Ernesto Luis Garcia Contreras" userId="c14e0482-27aa-4839-8a55-3e0c6702ea43" providerId="ADAL" clId="{43DE1B37-F42C-4EA5-915C-5DB0CC317420}" dt="2023-07-22T19:22:38.387" v="1435" actId="164"/>
          <ac:spMkLst>
            <pc:docMk/>
            <pc:sldMk cId="0" sldId="258"/>
            <ac:spMk id="10" creationId="{D61437E8-E241-D1FF-1590-058944C72EAB}"/>
          </ac:spMkLst>
        </pc:spChg>
        <pc:spChg chg="mod">
          <ac:chgData name="Ernesto Luis Garcia Contreras" userId="c14e0482-27aa-4839-8a55-3e0c6702ea43" providerId="ADAL" clId="{43DE1B37-F42C-4EA5-915C-5DB0CC317420}" dt="2023-07-22T19:00:51.167" v="760" actId="20577"/>
          <ac:spMkLst>
            <pc:docMk/>
            <pc:sldMk cId="0" sldId="258"/>
            <ac:spMk id="71" creationId="{00000000-0000-0000-0000-000000000000}"/>
          </ac:spMkLst>
        </pc:spChg>
        <pc:spChg chg="mod">
          <ac:chgData name="Ernesto Luis Garcia Contreras" userId="c14e0482-27aa-4839-8a55-3e0c6702ea43" providerId="ADAL" clId="{43DE1B37-F42C-4EA5-915C-5DB0CC317420}" dt="2023-07-22T19:06:02.373" v="1307" actId="113"/>
          <ac:spMkLst>
            <pc:docMk/>
            <pc:sldMk cId="0" sldId="258"/>
            <ac:spMk id="74" creationId="{00000000-0000-0000-0000-000000000000}"/>
          </ac:spMkLst>
        </pc:spChg>
        <pc:grpChg chg="add del mod">
          <ac:chgData name="Ernesto Luis Garcia Contreras" userId="c14e0482-27aa-4839-8a55-3e0c6702ea43" providerId="ADAL" clId="{43DE1B37-F42C-4EA5-915C-5DB0CC317420}" dt="2023-07-22T19:21:28.104" v="1417" actId="165"/>
          <ac:grpSpMkLst>
            <pc:docMk/>
            <pc:sldMk cId="0" sldId="258"/>
            <ac:grpSpMk id="8" creationId="{0E54960F-ACF2-136B-43EA-2F1808C0D97D}"/>
          </ac:grpSpMkLst>
        </pc:grpChg>
        <pc:grpChg chg="add mod">
          <ac:chgData name="Ernesto Luis Garcia Contreras" userId="c14e0482-27aa-4839-8a55-3e0c6702ea43" providerId="ADAL" clId="{43DE1B37-F42C-4EA5-915C-5DB0CC317420}" dt="2023-07-22T19:22:38.387" v="1435" actId="164"/>
          <ac:grpSpMkLst>
            <pc:docMk/>
            <pc:sldMk cId="0" sldId="258"/>
            <ac:grpSpMk id="11" creationId="{8219F593-0614-647B-CBA5-DE6B649849BF}"/>
          </ac:grpSpMkLst>
        </pc:grpChg>
      </pc:sldChg>
      <pc:sldChg chg="modSp mod">
        <pc:chgData name="Ernesto Luis Garcia Contreras" userId="c14e0482-27aa-4839-8a55-3e0c6702ea43" providerId="ADAL" clId="{43DE1B37-F42C-4EA5-915C-5DB0CC317420}" dt="2023-07-23T02:19:21.167" v="9123" actId="403"/>
        <pc:sldMkLst>
          <pc:docMk/>
          <pc:sldMk cId="0" sldId="259"/>
        </pc:sldMkLst>
        <pc:spChg chg="mod">
          <ac:chgData name="Ernesto Luis Garcia Contreras" userId="c14e0482-27aa-4839-8a55-3e0c6702ea43" providerId="ADAL" clId="{43DE1B37-F42C-4EA5-915C-5DB0CC317420}" dt="2023-07-22T19:37:54.119" v="2201" actId="20577"/>
          <ac:spMkLst>
            <pc:docMk/>
            <pc:sldMk cId="0" sldId="259"/>
            <ac:spMk id="80" creationId="{00000000-0000-0000-0000-000000000000}"/>
          </ac:spMkLst>
        </pc:spChg>
        <pc:spChg chg="mod">
          <ac:chgData name="Ernesto Luis Garcia Contreras" userId="c14e0482-27aa-4839-8a55-3e0c6702ea43" providerId="ADAL" clId="{43DE1B37-F42C-4EA5-915C-5DB0CC317420}" dt="2023-07-23T02:19:21.167" v="9123" actId="403"/>
          <ac:spMkLst>
            <pc:docMk/>
            <pc:sldMk cId="0" sldId="259"/>
            <ac:spMk id="83" creationId="{00000000-0000-0000-0000-000000000000}"/>
          </ac:spMkLst>
        </pc:spChg>
      </pc:sldChg>
      <pc:sldChg chg="addSp delSp modSp mod modNotesTx">
        <pc:chgData name="Ernesto Luis Garcia Contreras" userId="c14e0482-27aa-4839-8a55-3e0c6702ea43" providerId="ADAL" clId="{43DE1B37-F42C-4EA5-915C-5DB0CC317420}" dt="2023-07-23T02:18:56.557" v="9122" actId="20577"/>
        <pc:sldMkLst>
          <pc:docMk/>
          <pc:sldMk cId="0" sldId="260"/>
        </pc:sldMkLst>
        <pc:spChg chg="add mod">
          <ac:chgData name="Ernesto Luis Garcia Contreras" userId="c14e0482-27aa-4839-8a55-3e0c6702ea43" providerId="ADAL" clId="{43DE1B37-F42C-4EA5-915C-5DB0CC317420}" dt="2023-07-23T02:18:25.932" v="9101" actId="1076"/>
          <ac:spMkLst>
            <pc:docMk/>
            <pc:sldMk cId="0" sldId="260"/>
            <ac:spMk id="2" creationId="{87C15EC0-0A26-929E-31A8-095CB905A77E}"/>
          </ac:spMkLst>
        </pc:spChg>
        <pc:spChg chg="add del mod">
          <ac:chgData name="Ernesto Luis Garcia Contreras" userId="c14e0482-27aa-4839-8a55-3e0c6702ea43" providerId="ADAL" clId="{43DE1B37-F42C-4EA5-915C-5DB0CC317420}" dt="2023-07-22T20:21:49.662" v="3314" actId="478"/>
          <ac:spMkLst>
            <pc:docMk/>
            <pc:sldMk cId="0" sldId="260"/>
            <ac:spMk id="2" creationId="{CAF0D9AC-F45F-E8C4-7BCB-F84D0DCBCB83}"/>
          </ac:spMkLst>
        </pc:spChg>
        <pc:spChg chg="add del mod">
          <ac:chgData name="Ernesto Luis Garcia Contreras" userId="c14e0482-27aa-4839-8a55-3e0c6702ea43" providerId="ADAL" clId="{43DE1B37-F42C-4EA5-915C-5DB0CC317420}" dt="2023-07-23T02:17:02.746" v="9070" actId="478"/>
          <ac:spMkLst>
            <pc:docMk/>
            <pc:sldMk cId="0" sldId="260"/>
            <ac:spMk id="3" creationId="{7A8FA270-C044-C7C4-9759-E334A9AC0998}"/>
          </ac:spMkLst>
        </pc:spChg>
        <pc:spChg chg="add del mod">
          <ac:chgData name="Ernesto Luis Garcia Contreras" userId="c14e0482-27aa-4839-8a55-3e0c6702ea43" providerId="ADAL" clId="{43DE1B37-F42C-4EA5-915C-5DB0CC317420}" dt="2023-07-23T02:17:01.542" v="9069" actId="478"/>
          <ac:spMkLst>
            <pc:docMk/>
            <pc:sldMk cId="0" sldId="260"/>
            <ac:spMk id="4" creationId="{D66D2B5E-DE9A-6D53-1679-FAE164352FB7}"/>
          </ac:spMkLst>
        </pc:spChg>
        <pc:spChg chg="add del mod">
          <ac:chgData name="Ernesto Luis Garcia Contreras" userId="c14e0482-27aa-4839-8a55-3e0c6702ea43" providerId="ADAL" clId="{43DE1B37-F42C-4EA5-915C-5DB0CC317420}" dt="2023-07-23T02:17:03.902" v="9071" actId="478"/>
          <ac:spMkLst>
            <pc:docMk/>
            <pc:sldMk cId="0" sldId="260"/>
            <ac:spMk id="5" creationId="{1E892495-C5F3-2681-B9A4-ADED0294E9B9}"/>
          </ac:spMkLst>
        </pc:spChg>
        <pc:spChg chg="mod">
          <ac:chgData name="Ernesto Luis Garcia Contreras" userId="c14e0482-27aa-4839-8a55-3e0c6702ea43" providerId="ADAL" clId="{43DE1B37-F42C-4EA5-915C-5DB0CC317420}" dt="2023-07-23T02:17:53.511" v="9090" actId="20577"/>
          <ac:spMkLst>
            <pc:docMk/>
            <pc:sldMk cId="0" sldId="260"/>
            <ac:spMk id="89" creationId="{00000000-0000-0000-0000-000000000000}"/>
          </ac:spMkLst>
        </pc:spChg>
        <pc:spChg chg="mod">
          <ac:chgData name="Ernesto Luis Garcia Contreras" userId="c14e0482-27aa-4839-8a55-3e0c6702ea43" providerId="ADAL" clId="{43DE1B37-F42C-4EA5-915C-5DB0CC317420}" dt="2023-07-23T02:18:56.557" v="9122" actId="20577"/>
          <ac:spMkLst>
            <pc:docMk/>
            <pc:sldMk cId="0" sldId="260"/>
            <ac:spMk id="92" creationId="{00000000-0000-0000-0000-000000000000}"/>
          </ac:spMkLst>
        </pc:spChg>
      </pc:sldChg>
      <pc:sldChg chg="modSp mod ord">
        <pc:chgData name="Ernesto Luis Garcia Contreras" userId="c14e0482-27aa-4839-8a55-3e0c6702ea43" providerId="ADAL" clId="{43DE1B37-F42C-4EA5-915C-5DB0CC317420}" dt="2023-07-23T00:53:14.802" v="7350" actId="20577"/>
        <pc:sldMkLst>
          <pc:docMk/>
          <pc:sldMk cId="0" sldId="261"/>
        </pc:sldMkLst>
        <pc:spChg chg="mod">
          <ac:chgData name="Ernesto Luis Garcia Contreras" userId="c14e0482-27aa-4839-8a55-3e0c6702ea43" providerId="ADAL" clId="{43DE1B37-F42C-4EA5-915C-5DB0CC317420}" dt="2023-07-23T00:53:14.802" v="7350" actId="20577"/>
          <ac:spMkLst>
            <pc:docMk/>
            <pc:sldMk cId="0" sldId="261"/>
            <ac:spMk id="97" creationId="{00000000-0000-0000-0000-000000000000}"/>
          </ac:spMkLst>
        </pc:spChg>
      </pc:sldChg>
      <pc:sldChg chg="addSp delSp modSp mod ord">
        <pc:chgData name="Ernesto Luis Garcia Contreras" userId="c14e0482-27aa-4839-8a55-3e0c6702ea43" providerId="ADAL" clId="{43DE1B37-F42C-4EA5-915C-5DB0CC317420}" dt="2023-07-22T23:35:44.339" v="3965" actId="20577"/>
        <pc:sldMkLst>
          <pc:docMk/>
          <pc:sldMk cId="0" sldId="262"/>
        </pc:sldMkLst>
        <pc:spChg chg="add del mod">
          <ac:chgData name="Ernesto Luis Garcia Contreras" userId="c14e0482-27aa-4839-8a55-3e0c6702ea43" providerId="ADAL" clId="{43DE1B37-F42C-4EA5-915C-5DB0CC317420}" dt="2023-07-22T23:32:49.952" v="3847" actId="478"/>
          <ac:spMkLst>
            <pc:docMk/>
            <pc:sldMk cId="0" sldId="262"/>
            <ac:spMk id="2" creationId="{42AD2FC9-2E6F-1775-BD96-C64C0C9A4889}"/>
          </ac:spMkLst>
        </pc:spChg>
        <pc:spChg chg="add del mod">
          <ac:chgData name="Ernesto Luis Garcia Contreras" userId="c14e0482-27aa-4839-8a55-3e0c6702ea43" providerId="ADAL" clId="{43DE1B37-F42C-4EA5-915C-5DB0CC317420}" dt="2023-07-22T23:32:47.093" v="3846" actId="478"/>
          <ac:spMkLst>
            <pc:docMk/>
            <pc:sldMk cId="0" sldId="262"/>
            <ac:spMk id="4" creationId="{0F8F9B2C-04BD-6417-AE39-A13FDC0AF0B7}"/>
          </ac:spMkLst>
        </pc:spChg>
        <pc:spChg chg="add mod">
          <ac:chgData name="Ernesto Luis Garcia Contreras" userId="c14e0482-27aa-4839-8a55-3e0c6702ea43" providerId="ADAL" clId="{43DE1B37-F42C-4EA5-915C-5DB0CC317420}" dt="2023-07-22T23:35:28.339" v="3958" actId="207"/>
          <ac:spMkLst>
            <pc:docMk/>
            <pc:sldMk cId="0" sldId="262"/>
            <ac:spMk id="9" creationId="{19EE5666-3891-34A6-6776-A92C87F25F20}"/>
          </ac:spMkLst>
        </pc:spChg>
        <pc:spChg chg="mod">
          <ac:chgData name="Ernesto Luis Garcia Contreras" userId="c14e0482-27aa-4839-8a55-3e0c6702ea43" providerId="ADAL" clId="{43DE1B37-F42C-4EA5-915C-5DB0CC317420}" dt="2023-07-22T23:35:44.339" v="3965" actId="20577"/>
          <ac:spMkLst>
            <pc:docMk/>
            <pc:sldMk cId="0" sldId="262"/>
            <ac:spMk id="108" creationId="{00000000-0000-0000-0000-000000000000}"/>
          </ac:spMkLst>
        </pc:spChg>
        <pc:spChg chg="del mod">
          <ac:chgData name="Ernesto Luis Garcia Contreras" userId="c14e0482-27aa-4839-8a55-3e0c6702ea43" providerId="ADAL" clId="{43DE1B37-F42C-4EA5-915C-5DB0CC317420}" dt="2023-07-22T23:32:43.671" v="3845" actId="478"/>
          <ac:spMkLst>
            <pc:docMk/>
            <pc:sldMk cId="0" sldId="262"/>
            <ac:spMk id="111" creationId="{00000000-0000-0000-0000-000000000000}"/>
          </ac:spMkLst>
        </pc:spChg>
        <pc:picChg chg="add mod">
          <ac:chgData name="Ernesto Luis Garcia Contreras" userId="c14e0482-27aa-4839-8a55-3e0c6702ea43" providerId="ADAL" clId="{43DE1B37-F42C-4EA5-915C-5DB0CC317420}" dt="2023-07-22T23:33:48.125" v="3858" actId="1036"/>
          <ac:picMkLst>
            <pc:docMk/>
            <pc:sldMk cId="0" sldId="262"/>
            <ac:picMk id="6" creationId="{17E81117-764F-E8C3-770D-A1A43DFF479D}"/>
          </ac:picMkLst>
        </pc:picChg>
        <pc:picChg chg="add mod">
          <ac:chgData name="Ernesto Luis Garcia Contreras" userId="c14e0482-27aa-4839-8a55-3e0c6702ea43" providerId="ADAL" clId="{43DE1B37-F42C-4EA5-915C-5DB0CC317420}" dt="2023-07-22T23:34:18.754" v="3864" actId="1076"/>
          <ac:picMkLst>
            <pc:docMk/>
            <pc:sldMk cId="0" sldId="262"/>
            <ac:picMk id="8" creationId="{D506FE09-F819-0612-AE21-44E849B6C340}"/>
          </ac:picMkLst>
        </pc:picChg>
      </pc:sldChg>
      <pc:sldChg chg="del">
        <pc:chgData name="Ernesto Luis Garcia Contreras" userId="c14e0482-27aa-4839-8a55-3e0c6702ea43" providerId="ADAL" clId="{43DE1B37-F42C-4EA5-915C-5DB0CC317420}" dt="2023-07-23T00:48:15.459" v="7318" actId="47"/>
        <pc:sldMkLst>
          <pc:docMk/>
          <pc:sldMk cId="0" sldId="263"/>
        </pc:sldMkLst>
      </pc:sldChg>
      <pc:sldChg chg="modSp mod ord">
        <pc:chgData name="Ernesto Luis Garcia Contreras" userId="c14e0482-27aa-4839-8a55-3e0c6702ea43" providerId="ADAL" clId="{43DE1B37-F42C-4EA5-915C-5DB0CC317420}" dt="2023-07-23T02:56:01.214" v="10190" actId="20577"/>
        <pc:sldMkLst>
          <pc:docMk/>
          <pc:sldMk cId="0" sldId="264"/>
        </pc:sldMkLst>
        <pc:spChg chg="mod">
          <ac:chgData name="Ernesto Luis Garcia Contreras" userId="c14e0482-27aa-4839-8a55-3e0c6702ea43" providerId="ADAL" clId="{43DE1B37-F42C-4EA5-915C-5DB0CC317420}" dt="2023-07-23T02:51:05.738" v="10183" actId="20577"/>
          <ac:spMkLst>
            <pc:docMk/>
            <pc:sldMk cId="0" sldId="264"/>
            <ac:spMk id="126" creationId="{00000000-0000-0000-0000-000000000000}"/>
          </ac:spMkLst>
        </pc:spChg>
        <pc:spChg chg="mod">
          <ac:chgData name="Ernesto Luis Garcia Contreras" userId="c14e0482-27aa-4839-8a55-3e0c6702ea43" providerId="ADAL" clId="{43DE1B37-F42C-4EA5-915C-5DB0CC317420}" dt="2023-07-23T02:56:01.214" v="10190" actId="20577"/>
          <ac:spMkLst>
            <pc:docMk/>
            <pc:sldMk cId="0" sldId="264"/>
            <ac:spMk id="129" creationId="{00000000-0000-0000-0000-000000000000}"/>
          </ac:spMkLst>
        </pc:spChg>
      </pc:sldChg>
      <pc:sldChg chg="addSp delSp modSp mod">
        <pc:chgData name="Ernesto Luis Garcia Contreras" userId="c14e0482-27aa-4839-8a55-3e0c6702ea43" providerId="ADAL" clId="{43DE1B37-F42C-4EA5-915C-5DB0CC317420}" dt="2023-07-23T02:06:36.875" v="8948" actId="20577"/>
        <pc:sldMkLst>
          <pc:docMk/>
          <pc:sldMk cId="0" sldId="265"/>
        </pc:sldMkLst>
        <pc:spChg chg="add del mod">
          <ac:chgData name="Ernesto Luis Garcia Contreras" userId="c14e0482-27aa-4839-8a55-3e0c6702ea43" providerId="ADAL" clId="{43DE1B37-F42C-4EA5-915C-5DB0CC317420}" dt="2023-07-22T23:44:49.577" v="4144" actId="478"/>
          <ac:spMkLst>
            <pc:docMk/>
            <pc:sldMk cId="0" sldId="265"/>
            <ac:spMk id="2" creationId="{0400D7A9-6653-4F3E-D862-C9B6F25C97B3}"/>
          </ac:spMkLst>
        </pc:spChg>
        <pc:spChg chg="add del mod">
          <ac:chgData name="Ernesto Luis Garcia Contreras" userId="c14e0482-27aa-4839-8a55-3e0c6702ea43" providerId="ADAL" clId="{43DE1B37-F42C-4EA5-915C-5DB0CC317420}" dt="2023-07-22T23:44:49.577" v="4144" actId="478"/>
          <ac:spMkLst>
            <pc:docMk/>
            <pc:sldMk cId="0" sldId="265"/>
            <ac:spMk id="3" creationId="{562E203C-9409-61FB-EFC5-0A8BD35D3EDB}"/>
          </ac:spMkLst>
        </pc:spChg>
        <pc:spChg chg="add del mod">
          <ac:chgData name="Ernesto Luis Garcia Contreras" userId="c14e0482-27aa-4839-8a55-3e0c6702ea43" providerId="ADAL" clId="{43DE1B37-F42C-4EA5-915C-5DB0CC317420}" dt="2023-07-22T23:44:49.577" v="4144" actId="478"/>
          <ac:spMkLst>
            <pc:docMk/>
            <pc:sldMk cId="0" sldId="265"/>
            <ac:spMk id="4" creationId="{3D7BCAD5-9272-7F1E-4B50-8CF9F725FC93}"/>
          </ac:spMkLst>
        </pc:spChg>
        <pc:spChg chg="add del mod">
          <ac:chgData name="Ernesto Luis Garcia Contreras" userId="c14e0482-27aa-4839-8a55-3e0c6702ea43" providerId="ADAL" clId="{43DE1B37-F42C-4EA5-915C-5DB0CC317420}" dt="2023-07-22T23:45:03.691" v="4146" actId="478"/>
          <ac:spMkLst>
            <pc:docMk/>
            <pc:sldMk cId="0" sldId="265"/>
            <ac:spMk id="5" creationId="{E5181F54-3DE6-CCC5-45BD-36B38CDF9787}"/>
          </ac:spMkLst>
        </pc:spChg>
        <pc:spChg chg="add del mod">
          <ac:chgData name="Ernesto Luis Garcia Contreras" userId="c14e0482-27aa-4839-8a55-3e0c6702ea43" providerId="ADAL" clId="{43DE1B37-F42C-4EA5-915C-5DB0CC317420}" dt="2023-07-22T23:45:03.691" v="4146" actId="478"/>
          <ac:spMkLst>
            <pc:docMk/>
            <pc:sldMk cId="0" sldId="265"/>
            <ac:spMk id="6" creationId="{83DE6A72-B2E7-ABD9-C7E9-802219BC3872}"/>
          </ac:spMkLst>
        </pc:spChg>
        <pc:spChg chg="add del mod">
          <ac:chgData name="Ernesto Luis Garcia Contreras" userId="c14e0482-27aa-4839-8a55-3e0c6702ea43" providerId="ADAL" clId="{43DE1B37-F42C-4EA5-915C-5DB0CC317420}" dt="2023-07-22T23:45:03.691" v="4146" actId="478"/>
          <ac:spMkLst>
            <pc:docMk/>
            <pc:sldMk cId="0" sldId="265"/>
            <ac:spMk id="7" creationId="{8762EAA2-9F4A-F49A-053E-C8B632E325E7}"/>
          </ac:spMkLst>
        </pc:spChg>
        <pc:spChg chg="mod">
          <ac:chgData name="Ernesto Luis Garcia Contreras" userId="c14e0482-27aa-4839-8a55-3e0c6702ea43" providerId="ADAL" clId="{43DE1B37-F42C-4EA5-915C-5DB0CC317420}" dt="2023-07-22T19:23:22.675" v="1446" actId="20577"/>
          <ac:spMkLst>
            <pc:docMk/>
            <pc:sldMk cId="0" sldId="265"/>
            <ac:spMk id="135" creationId="{00000000-0000-0000-0000-000000000000}"/>
          </ac:spMkLst>
        </pc:spChg>
        <pc:spChg chg="mod">
          <ac:chgData name="Ernesto Luis Garcia Contreras" userId="c14e0482-27aa-4839-8a55-3e0c6702ea43" providerId="ADAL" clId="{43DE1B37-F42C-4EA5-915C-5DB0CC317420}" dt="2023-07-23T02:06:36.875" v="8948" actId="20577"/>
          <ac:spMkLst>
            <pc:docMk/>
            <pc:sldMk cId="0" sldId="265"/>
            <ac:spMk id="138" creationId="{00000000-0000-0000-0000-000000000000}"/>
          </ac:spMkLst>
        </pc:spChg>
      </pc:sldChg>
      <pc:sldChg chg="modSp add mod ord">
        <pc:chgData name="Ernesto Luis Garcia Contreras" userId="c14e0482-27aa-4839-8a55-3e0c6702ea43" providerId="ADAL" clId="{43DE1B37-F42C-4EA5-915C-5DB0CC317420}" dt="2023-07-23T00:52:31.137" v="7348" actId="20577"/>
        <pc:sldMkLst>
          <pc:docMk/>
          <pc:sldMk cId="3964011512" sldId="267"/>
        </pc:sldMkLst>
        <pc:spChg chg="mod">
          <ac:chgData name="Ernesto Luis Garcia Contreras" userId="c14e0482-27aa-4839-8a55-3e0c6702ea43" providerId="ADAL" clId="{43DE1B37-F42C-4EA5-915C-5DB0CC317420}" dt="2023-07-23T00:28:59.143" v="5672" actId="20577"/>
          <ac:spMkLst>
            <pc:docMk/>
            <pc:sldMk cId="3964011512" sldId="267"/>
            <ac:spMk id="108" creationId="{00000000-0000-0000-0000-000000000000}"/>
          </ac:spMkLst>
        </pc:spChg>
        <pc:spChg chg="mod">
          <ac:chgData name="Ernesto Luis Garcia Contreras" userId="c14e0482-27aa-4839-8a55-3e0c6702ea43" providerId="ADAL" clId="{43DE1B37-F42C-4EA5-915C-5DB0CC317420}" dt="2023-07-23T00:52:31.137" v="7348" actId="20577"/>
          <ac:spMkLst>
            <pc:docMk/>
            <pc:sldMk cId="3964011512" sldId="267"/>
            <ac:spMk id="111" creationId="{00000000-0000-0000-0000-000000000000}"/>
          </ac:spMkLst>
        </pc:spChg>
      </pc:sldChg>
      <pc:sldChg chg="addSp delSp modSp add mod ord modNotesTx">
        <pc:chgData name="Ernesto Luis Garcia Contreras" userId="c14e0482-27aa-4839-8a55-3e0c6702ea43" providerId="ADAL" clId="{43DE1B37-F42C-4EA5-915C-5DB0CC317420}" dt="2023-07-23T00:48:58.002" v="7329" actId="20577"/>
        <pc:sldMkLst>
          <pc:docMk/>
          <pc:sldMk cId="3948091632" sldId="268"/>
        </pc:sldMkLst>
        <pc:spChg chg="add del mod">
          <ac:chgData name="Ernesto Luis Garcia Contreras" userId="c14e0482-27aa-4839-8a55-3e0c6702ea43" providerId="ADAL" clId="{43DE1B37-F42C-4EA5-915C-5DB0CC317420}" dt="2023-07-22T23:50:13.192" v="4189" actId="478"/>
          <ac:spMkLst>
            <pc:docMk/>
            <pc:sldMk cId="3948091632" sldId="268"/>
            <ac:spMk id="3" creationId="{171CA9E5-C57E-D55E-B6E3-A65DA724410F}"/>
          </ac:spMkLst>
        </pc:spChg>
        <pc:spChg chg="mod">
          <ac:chgData name="Ernesto Luis Garcia Contreras" userId="c14e0482-27aa-4839-8a55-3e0c6702ea43" providerId="ADAL" clId="{43DE1B37-F42C-4EA5-915C-5DB0CC317420}" dt="2023-07-23T00:05:03.217" v="5058" actId="20577"/>
          <ac:spMkLst>
            <pc:docMk/>
            <pc:sldMk cId="3948091632" sldId="268"/>
            <ac:spMk id="108" creationId="{00000000-0000-0000-0000-000000000000}"/>
          </ac:spMkLst>
        </pc:spChg>
        <pc:spChg chg="del mod">
          <ac:chgData name="Ernesto Luis Garcia Contreras" userId="c14e0482-27aa-4839-8a55-3e0c6702ea43" providerId="ADAL" clId="{43DE1B37-F42C-4EA5-915C-5DB0CC317420}" dt="2023-07-22T23:50:06.717" v="4188" actId="478"/>
          <ac:spMkLst>
            <pc:docMk/>
            <pc:sldMk cId="3948091632" sldId="268"/>
            <ac:spMk id="111" creationId="{00000000-0000-0000-0000-000000000000}"/>
          </ac:spMkLst>
        </pc:spChg>
        <pc:graphicFrameChg chg="add mod modGraphic">
          <ac:chgData name="Ernesto Luis Garcia Contreras" userId="c14e0482-27aa-4839-8a55-3e0c6702ea43" providerId="ADAL" clId="{43DE1B37-F42C-4EA5-915C-5DB0CC317420}" dt="2023-07-23T00:48:58.002" v="7329" actId="20577"/>
          <ac:graphicFrameMkLst>
            <pc:docMk/>
            <pc:sldMk cId="3948091632" sldId="268"/>
            <ac:graphicFrameMk id="4" creationId="{4D4BCFB0-663A-6211-005F-64642EEE3881}"/>
          </ac:graphicFrameMkLst>
        </pc:graphicFrameChg>
      </pc:sldChg>
      <pc:sldChg chg="addSp delSp modSp add mod">
        <pc:chgData name="Ernesto Luis Garcia Contreras" userId="c14e0482-27aa-4839-8a55-3e0c6702ea43" providerId="ADAL" clId="{43DE1B37-F42C-4EA5-915C-5DB0CC317420}" dt="2023-07-23T00:31:32.085" v="5844" actId="20577"/>
        <pc:sldMkLst>
          <pc:docMk/>
          <pc:sldMk cId="1174483032" sldId="269"/>
        </pc:sldMkLst>
        <pc:spChg chg="add mod">
          <ac:chgData name="Ernesto Luis Garcia Contreras" userId="c14e0482-27aa-4839-8a55-3e0c6702ea43" providerId="ADAL" clId="{43DE1B37-F42C-4EA5-915C-5DB0CC317420}" dt="2023-07-23T00:31:32.085" v="5844" actId="20577"/>
          <ac:spMkLst>
            <pc:docMk/>
            <pc:sldMk cId="1174483032" sldId="269"/>
            <ac:spMk id="2" creationId="{FE399E89-4F86-F197-97D3-D64DA9EAF0AC}"/>
          </ac:spMkLst>
        </pc:spChg>
        <pc:spChg chg="add del mod">
          <ac:chgData name="Ernesto Luis Garcia Contreras" userId="c14e0482-27aa-4839-8a55-3e0c6702ea43" providerId="ADAL" clId="{43DE1B37-F42C-4EA5-915C-5DB0CC317420}" dt="2023-07-22T23:39:30.606" v="4037" actId="478"/>
          <ac:spMkLst>
            <pc:docMk/>
            <pc:sldMk cId="1174483032" sldId="269"/>
            <ac:spMk id="3" creationId="{6BD2A3EC-EF47-BC41-600B-062C70B0C4B1}"/>
          </ac:spMkLst>
        </pc:spChg>
        <pc:spChg chg="add mod">
          <ac:chgData name="Ernesto Luis Garcia Contreras" userId="c14e0482-27aa-4839-8a55-3e0c6702ea43" providerId="ADAL" clId="{43DE1B37-F42C-4EA5-915C-5DB0CC317420}" dt="2023-07-22T23:41:42.240" v="4115" actId="1076"/>
          <ac:spMkLst>
            <pc:docMk/>
            <pc:sldMk cId="1174483032" sldId="269"/>
            <ac:spMk id="6" creationId="{0D63B348-F51F-668E-BD29-3F1B9CAF7330}"/>
          </ac:spMkLst>
        </pc:spChg>
        <pc:spChg chg="add mod">
          <ac:chgData name="Ernesto Luis Garcia Contreras" userId="c14e0482-27aa-4839-8a55-3e0c6702ea43" providerId="ADAL" clId="{43DE1B37-F42C-4EA5-915C-5DB0CC317420}" dt="2023-07-22T23:41:33.079" v="4114" actId="1038"/>
          <ac:spMkLst>
            <pc:docMk/>
            <pc:sldMk cId="1174483032" sldId="269"/>
            <ac:spMk id="7" creationId="{B66DC591-3B55-8834-40A4-66A77E7B93B7}"/>
          </ac:spMkLst>
        </pc:spChg>
        <pc:spChg chg="add mod">
          <ac:chgData name="Ernesto Luis Garcia Contreras" userId="c14e0482-27aa-4839-8a55-3e0c6702ea43" providerId="ADAL" clId="{43DE1B37-F42C-4EA5-915C-5DB0CC317420}" dt="2023-07-22T23:41:33.079" v="4114" actId="1038"/>
          <ac:spMkLst>
            <pc:docMk/>
            <pc:sldMk cId="1174483032" sldId="269"/>
            <ac:spMk id="8" creationId="{D0AB25FB-4EAC-07C7-BFE3-8FA84162E73F}"/>
          </ac:spMkLst>
        </pc:spChg>
        <pc:spChg chg="add mod">
          <ac:chgData name="Ernesto Luis Garcia Contreras" userId="c14e0482-27aa-4839-8a55-3e0c6702ea43" providerId="ADAL" clId="{43DE1B37-F42C-4EA5-915C-5DB0CC317420}" dt="2023-07-22T23:41:33.079" v="4114" actId="1038"/>
          <ac:spMkLst>
            <pc:docMk/>
            <pc:sldMk cId="1174483032" sldId="269"/>
            <ac:spMk id="9" creationId="{67712AAC-83EF-0235-11D6-DBD35F6E88BC}"/>
          </ac:spMkLst>
        </pc:spChg>
        <pc:spChg chg="mod">
          <ac:chgData name="Ernesto Luis Garcia Contreras" userId="c14e0482-27aa-4839-8a55-3e0c6702ea43" providerId="ADAL" clId="{43DE1B37-F42C-4EA5-915C-5DB0CC317420}" dt="2023-07-23T00:30:38.818" v="5687" actId="20577"/>
          <ac:spMkLst>
            <pc:docMk/>
            <pc:sldMk cId="1174483032" sldId="269"/>
            <ac:spMk id="108" creationId="{00000000-0000-0000-0000-000000000000}"/>
          </ac:spMkLst>
        </pc:spChg>
        <pc:spChg chg="del">
          <ac:chgData name="Ernesto Luis Garcia Contreras" userId="c14e0482-27aa-4839-8a55-3e0c6702ea43" providerId="ADAL" clId="{43DE1B37-F42C-4EA5-915C-5DB0CC317420}" dt="2023-07-22T23:39:25.599" v="4036" actId="478"/>
          <ac:spMkLst>
            <pc:docMk/>
            <pc:sldMk cId="1174483032" sldId="269"/>
            <ac:spMk id="111" creationId="{00000000-0000-0000-0000-000000000000}"/>
          </ac:spMkLst>
        </pc:spChg>
        <pc:picChg chg="add mod">
          <ac:chgData name="Ernesto Luis Garcia Contreras" userId="c14e0482-27aa-4839-8a55-3e0c6702ea43" providerId="ADAL" clId="{43DE1B37-F42C-4EA5-915C-5DB0CC317420}" dt="2023-07-23T00:30:48.010" v="5688" actId="1076"/>
          <ac:picMkLst>
            <pc:docMk/>
            <pc:sldMk cId="1174483032" sldId="269"/>
            <ac:picMk id="5" creationId="{12A7991D-3994-8C93-B97B-B53A713A4DEC}"/>
          </ac:picMkLst>
        </pc:picChg>
      </pc:sldChg>
      <pc:sldChg chg="addSp delSp modSp add mod ord">
        <pc:chgData name="Ernesto Luis Garcia Contreras" userId="c14e0482-27aa-4839-8a55-3e0c6702ea43" providerId="ADAL" clId="{43DE1B37-F42C-4EA5-915C-5DB0CC317420}" dt="2023-07-23T02:15:44.777" v="9045" actId="20577"/>
        <pc:sldMkLst>
          <pc:docMk/>
          <pc:sldMk cId="866355243" sldId="270"/>
        </pc:sldMkLst>
        <pc:spChg chg="add del mod">
          <ac:chgData name="Ernesto Luis Garcia Contreras" userId="c14e0482-27aa-4839-8a55-3e0c6702ea43" providerId="ADAL" clId="{43DE1B37-F42C-4EA5-915C-5DB0CC317420}" dt="2023-07-23T02:13:35.885" v="9017" actId="478"/>
          <ac:spMkLst>
            <pc:docMk/>
            <pc:sldMk cId="866355243" sldId="270"/>
            <ac:spMk id="3" creationId="{6A480938-5DA2-8019-4072-D29D42DBA696}"/>
          </ac:spMkLst>
        </pc:spChg>
        <pc:spChg chg="mod">
          <ac:chgData name="Ernesto Luis Garcia Contreras" userId="c14e0482-27aa-4839-8a55-3e0c6702ea43" providerId="ADAL" clId="{43DE1B37-F42C-4EA5-915C-5DB0CC317420}" dt="2023-07-23T02:15:44.777" v="9045" actId="20577"/>
          <ac:spMkLst>
            <pc:docMk/>
            <pc:sldMk cId="866355243" sldId="270"/>
            <ac:spMk id="108" creationId="{00000000-0000-0000-0000-000000000000}"/>
          </ac:spMkLst>
        </pc:spChg>
        <pc:spChg chg="del mod">
          <ac:chgData name="Ernesto Luis Garcia Contreras" userId="c14e0482-27aa-4839-8a55-3e0c6702ea43" providerId="ADAL" clId="{43DE1B37-F42C-4EA5-915C-5DB0CC317420}" dt="2023-07-23T02:13:31.778" v="9016" actId="478"/>
          <ac:spMkLst>
            <pc:docMk/>
            <pc:sldMk cId="866355243" sldId="270"/>
            <ac:spMk id="111" creationId="{00000000-0000-0000-0000-000000000000}"/>
          </ac:spMkLst>
        </pc:spChg>
        <pc:picChg chg="add mod">
          <ac:chgData name="Ernesto Luis Garcia Contreras" userId="c14e0482-27aa-4839-8a55-3e0c6702ea43" providerId="ADAL" clId="{43DE1B37-F42C-4EA5-915C-5DB0CC317420}" dt="2023-07-23T02:15:25.729" v="9022" actId="1076"/>
          <ac:picMkLst>
            <pc:docMk/>
            <pc:sldMk cId="866355243" sldId="270"/>
            <ac:picMk id="5" creationId="{496B6EB3-D99F-C985-89EE-E6B18405C197}"/>
          </ac:picMkLst>
        </pc:picChg>
      </pc:sldChg>
      <pc:sldChg chg="new del">
        <pc:chgData name="Ernesto Luis Garcia Contreras" userId="c14e0482-27aa-4839-8a55-3e0c6702ea43" providerId="ADAL" clId="{43DE1B37-F42C-4EA5-915C-5DB0CC317420}" dt="2023-07-22T23:49:34.549" v="4150" actId="47"/>
        <pc:sldMkLst>
          <pc:docMk/>
          <pc:sldMk cId="2745441067" sldId="270"/>
        </pc:sldMkLst>
      </pc:sldChg>
      <pc:sldChg chg="addSp delSp modSp add mod">
        <pc:chgData name="Ernesto Luis Garcia Contreras" userId="c14e0482-27aa-4839-8a55-3e0c6702ea43" providerId="ADAL" clId="{43DE1B37-F42C-4EA5-915C-5DB0CC317420}" dt="2023-07-23T02:35:41.342" v="9462" actId="20577"/>
        <pc:sldMkLst>
          <pc:docMk/>
          <pc:sldMk cId="924188601" sldId="271"/>
        </pc:sldMkLst>
        <pc:spChg chg="add mod">
          <ac:chgData name="Ernesto Luis Garcia Contreras" userId="c14e0482-27aa-4839-8a55-3e0c6702ea43" providerId="ADAL" clId="{43DE1B37-F42C-4EA5-915C-5DB0CC317420}" dt="2023-07-23T02:35:41.342" v="9462" actId="20577"/>
          <ac:spMkLst>
            <pc:docMk/>
            <pc:sldMk cId="924188601" sldId="271"/>
            <ac:spMk id="3" creationId="{616EB48A-7404-E003-0BB7-172BE5758C77}"/>
          </ac:spMkLst>
        </pc:spChg>
        <pc:spChg chg="add mod">
          <ac:chgData name="Ernesto Luis Garcia Contreras" userId="c14e0482-27aa-4839-8a55-3e0c6702ea43" providerId="ADAL" clId="{43DE1B37-F42C-4EA5-915C-5DB0CC317420}" dt="2023-07-23T01:08:30.285" v="8091" actId="20577"/>
          <ac:spMkLst>
            <pc:docMk/>
            <pc:sldMk cId="924188601" sldId="271"/>
            <ac:spMk id="4" creationId="{14A49B65-DE5B-F12D-6C36-52403F59395F}"/>
          </ac:spMkLst>
        </pc:spChg>
        <pc:spChg chg="mod">
          <ac:chgData name="Ernesto Luis Garcia Contreras" userId="c14e0482-27aa-4839-8a55-3e0c6702ea43" providerId="ADAL" clId="{43DE1B37-F42C-4EA5-915C-5DB0CC317420}" dt="2023-07-23T02:02:39.103" v="8874" actId="20577"/>
          <ac:spMkLst>
            <pc:docMk/>
            <pc:sldMk cId="924188601" sldId="271"/>
            <ac:spMk id="108" creationId="{00000000-0000-0000-0000-000000000000}"/>
          </ac:spMkLst>
        </pc:spChg>
        <pc:spChg chg="mod">
          <ac:chgData name="Ernesto Luis Garcia Contreras" userId="c14e0482-27aa-4839-8a55-3e0c6702ea43" providerId="ADAL" clId="{43DE1B37-F42C-4EA5-915C-5DB0CC317420}" dt="2023-07-23T01:05:20.963" v="7955" actId="20577"/>
          <ac:spMkLst>
            <pc:docMk/>
            <pc:sldMk cId="924188601" sldId="271"/>
            <ac:spMk id="111" creationId="{00000000-0000-0000-0000-000000000000}"/>
          </ac:spMkLst>
        </pc:spChg>
        <pc:graphicFrameChg chg="add del mod">
          <ac:chgData name="Ernesto Luis Garcia Contreras" userId="c14e0482-27aa-4839-8a55-3e0c6702ea43" providerId="ADAL" clId="{43DE1B37-F42C-4EA5-915C-5DB0CC317420}" dt="2023-07-23T01:05:13.287" v="7953" actId="478"/>
          <ac:graphicFrameMkLst>
            <pc:docMk/>
            <pc:sldMk cId="924188601" sldId="271"/>
            <ac:graphicFrameMk id="2" creationId="{148D99C9-F421-BECE-09DC-62E01519FF02}"/>
          </ac:graphicFrameMkLst>
        </pc:graphicFrameChg>
      </pc:sldChg>
      <pc:sldChg chg="addSp modSp add mod">
        <pc:chgData name="Ernesto Luis Garcia Contreras" userId="c14e0482-27aa-4839-8a55-3e0c6702ea43" providerId="ADAL" clId="{43DE1B37-F42C-4EA5-915C-5DB0CC317420}" dt="2023-07-23T00:56:36.448" v="7431" actId="1076"/>
        <pc:sldMkLst>
          <pc:docMk/>
          <pc:sldMk cId="1477364277" sldId="272"/>
        </pc:sldMkLst>
        <pc:spChg chg="add mod">
          <ac:chgData name="Ernesto Luis Garcia Contreras" userId="c14e0482-27aa-4839-8a55-3e0c6702ea43" providerId="ADAL" clId="{43DE1B37-F42C-4EA5-915C-5DB0CC317420}" dt="2023-07-23T00:56:36.448" v="7431" actId="1076"/>
          <ac:spMkLst>
            <pc:docMk/>
            <pc:sldMk cId="1477364277" sldId="272"/>
            <ac:spMk id="3" creationId="{D2AEE219-8114-FCEA-F8BE-C75004D6BDB1}"/>
          </ac:spMkLst>
        </pc:spChg>
        <pc:spChg chg="mod">
          <ac:chgData name="Ernesto Luis Garcia Contreras" userId="c14e0482-27aa-4839-8a55-3e0c6702ea43" providerId="ADAL" clId="{43DE1B37-F42C-4EA5-915C-5DB0CC317420}" dt="2023-07-23T00:39:58.636" v="6367" actId="20577"/>
          <ac:spMkLst>
            <pc:docMk/>
            <pc:sldMk cId="1477364277" sldId="272"/>
            <ac:spMk id="108" creationId="{00000000-0000-0000-0000-000000000000}"/>
          </ac:spMkLst>
        </pc:spChg>
        <pc:spChg chg="mod">
          <ac:chgData name="Ernesto Luis Garcia Contreras" userId="c14e0482-27aa-4839-8a55-3e0c6702ea43" providerId="ADAL" clId="{43DE1B37-F42C-4EA5-915C-5DB0CC317420}" dt="2023-07-23T00:42:54.930" v="6667" actId="14100"/>
          <ac:spMkLst>
            <pc:docMk/>
            <pc:sldMk cId="1477364277" sldId="272"/>
            <ac:spMk id="111" creationId="{00000000-0000-0000-0000-000000000000}"/>
          </ac:spMkLst>
        </pc:spChg>
        <pc:graphicFrameChg chg="add mod modGraphic">
          <ac:chgData name="Ernesto Luis Garcia Contreras" userId="c14e0482-27aa-4839-8a55-3e0c6702ea43" providerId="ADAL" clId="{43DE1B37-F42C-4EA5-915C-5DB0CC317420}" dt="2023-07-23T00:55:48.846" v="7395" actId="1076"/>
          <ac:graphicFrameMkLst>
            <pc:docMk/>
            <pc:sldMk cId="1477364277" sldId="272"/>
            <ac:graphicFrameMk id="2" creationId="{5575D32D-4887-5105-7C90-721921935C6B}"/>
          </ac:graphicFrameMkLst>
        </pc:graphicFrameChg>
      </pc:sldChg>
      <pc:sldChg chg="addSp modSp add mod">
        <pc:chgData name="Ernesto Luis Garcia Contreras" userId="c14e0482-27aa-4839-8a55-3e0c6702ea43" providerId="ADAL" clId="{43DE1B37-F42C-4EA5-915C-5DB0CC317420}" dt="2023-07-23T02:29:03.951" v="9274" actId="20577"/>
        <pc:sldMkLst>
          <pc:docMk/>
          <pc:sldMk cId="3953527813" sldId="273"/>
        </pc:sldMkLst>
        <pc:spChg chg="mod">
          <ac:chgData name="Ernesto Luis Garcia Contreras" userId="c14e0482-27aa-4839-8a55-3e0c6702ea43" providerId="ADAL" clId="{43DE1B37-F42C-4EA5-915C-5DB0CC317420}" dt="2023-07-23T00:37:11.632" v="6338" actId="20577"/>
          <ac:spMkLst>
            <pc:docMk/>
            <pc:sldMk cId="3953527813" sldId="273"/>
            <ac:spMk id="108" creationId="{00000000-0000-0000-0000-000000000000}"/>
          </ac:spMkLst>
        </pc:spChg>
        <pc:spChg chg="mod">
          <ac:chgData name="Ernesto Luis Garcia Contreras" userId="c14e0482-27aa-4839-8a55-3e0c6702ea43" providerId="ADAL" clId="{43DE1B37-F42C-4EA5-915C-5DB0CC317420}" dt="2023-07-23T02:29:03.951" v="9274" actId="20577"/>
          <ac:spMkLst>
            <pc:docMk/>
            <pc:sldMk cId="3953527813" sldId="273"/>
            <ac:spMk id="111" creationId="{00000000-0000-0000-0000-000000000000}"/>
          </ac:spMkLst>
        </pc:spChg>
        <pc:picChg chg="add mod">
          <ac:chgData name="Ernesto Luis Garcia Contreras" userId="c14e0482-27aa-4839-8a55-3e0c6702ea43" providerId="ADAL" clId="{43DE1B37-F42C-4EA5-915C-5DB0CC317420}" dt="2023-07-23T00:53:54.584" v="7372" actId="1036"/>
          <ac:picMkLst>
            <pc:docMk/>
            <pc:sldMk cId="3953527813" sldId="273"/>
            <ac:picMk id="3" creationId="{32703B62-7906-651F-FB51-C335D110B277}"/>
          </ac:picMkLst>
        </pc:picChg>
        <pc:picChg chg="add mod">
          <ac:chgData name="Ernesto Luis Garcia Contreras" userId="c14e0482-27aa-4839-8a55-3e0c6702ea43" providerId="ADAL" clId="{43DE1B37-F42C-4EA5-915C-5DB0CC317420}" dt="2023-07-23T00:54:02.245" v="7378" actId="1076"/>
          <ac:picMkLst>
            <pc:docMk/>
            <pc:sldMk cId="3953527813" sldId="273"/>
            <ac:picMk id="5" creationId="{0632CAC3-F841-54F8-A02F-43A122F12101}"/>
          </ac:picMkLst>
        </pc:picChg>
      </pc:sldChg>
      <pc:sldChg chg="modSp add mod">
        <pc:chgData name="Ernesto Luis Garcia Contreras" userId="c14e0482-27aa-4839-8a55-3e0c6702ea43" providerId="ADAL" clId="{43DE1B37-F42C-4EA5-915C-5DB0CC317420}" dt="2023-07-23T02:42:27.831" v="9518" actId="20577"/>
        <pc:sldMkLst>
          <pc:docMk/>
          <pc:sldMk cId="3344294105" sldId="274"/>
        </pc:sldMkLst>
        <pc:spChg chg="mod">
          <ac:chgData name="Ernesto Luis Garcia Contreras" userId="c14e0482-27aa-4839-8a55-3e0c6702ea43" providerId="ADAL" clId="{43DE1B37-F42C-4EA5-915C-5DB0CC317420}" dt="2023-07-23T02:42:27.831" v="9518" actId="20577"/>
          <ac:spMkLst>
            <pc:docMk/>
            <pc:sldMk cId="3344294105" sldId="274"/>
            <ac:spMk id="97" creationId="{00000000-0000-0000-0000-000000000000}"/>
          </ac:spMkLst>
        </pc:spChg>
      </pc:sldChg>
      <pc:sldChg chg="add del">
        <pc:chgData name="Ernesto Luis Garcia Contreras" userId="c14e0482-27aa-4839-8a55-3e0c6702ea43" providerId="ADAL" clId="{43DE1B37-F42C-4EA5-915C-5DB0CC317420}" dt="2023-07-23T02:42:33.672" v="9519" actId="47"/>
        <pc:sldMkLst>
          <pc:docMk/>
          <pc:sldMk cId="2561864091" sldId="275"/>
        </pc:sldMkLst>
      </pc:sldChg>
      <pc:sldChg chg="addSp modSp add mod">
        <pc:chgData name="Ernesto Luis Garcia Contreras" userId="c14e0482-27aa-4839-8a55-3e0c6702ea43" providerId="ADAL" clId="{43DE1B37-F42C-4EA5-915C-5DB0CC317420}" dt="2023-07-23T02:36:26.592" v="9481" actId="20577"/>
        <pc:sldMkLst>
          <pc:docMk/>
          <pc:sldMk cId="3495892308" sldId="276"/>
        </pc:sldMkLst>
        <pc:spChg chg="mod">
          <ac:chgData name="Ernesto Luis Garcia Contreras" userId="c14e0482-27aa-4839-8a55-3e0c6702ea43" providerId="ADAL" clId="{43DE1B37-F42C-4EA5-915C-5DB0CC317420}" dt="2023-07-23T02:36:26.592" v="9481" actId="20577"/>
          <ac:spMkLst>
            <pc:docMk/>
            <pc:sldMk cId="3495892308" sldId="276"/>
            <ac:spMk id="108" creationId="{00000000-0000-0000-0000-000000000000}"/>
          </ac:spMkLst>
        </pc:spChg>
        <pc:spChg chg="mod">
          <ac:chgData name="Ernesto Luis Garcia Contreras" userId="c14e0482-27aa-4839-8a55-3e0c6702ea43" providerId="ADAL" clId="{43DE1B37-F42C-4EA5-915C-5DB0CC317420}" dt="2023-07-23T01:48:02.302" v="8636" actId="20577"/>
          <ac:spMkLst>
            <pc:docMk/>
            <pc:sldMk cId="3495892308" sldId="276"/>
            <ac:spMk id="111" creationId="{00000000-0000-0000-0000-000000000000}"/>
          </ac:spMkLst>
        </pc:spChg>
        <pc:picChg chg="add mod">
          <ac:chgData name="Ernesto Luis Garcia Contreras" userId="c14e0482-27aa-4839-8a55-3e0c6702ea43" providerId="ADAL" clId="{43DE1B37-F42C-4EA5-915C-5DB0CC317420}" dt="2023-07-23T01:36:03.489" v="8560" actId="1076"/>
          <ac:picMkLst>
            <pc:docMk/>
            <pc:sldMk cId="3495892308" sldId="276"/>
            <ac:picMk id="3" creationId="{94B7D09F-2D57-89F8-B746-55EEBE87A172}"/>
          </ac:picMkLst>
        </pc:picChg>
      </pc:sldChg>
      <pc:sldChg chg="addSp modSp add mod modNotesTx">
        <pc:chgData name="Ernesto Luis Garcia Contreras" userId="c14e0482-27aa-4839-8a55-3e0c6702ea43" providerId="ADAL" clId="{43DE1B37-F42C-4EA5-915C-5DB0CC317420}" dt="2023-07-23T02:30:28.576" v="9287" actId="20577"/>
        <pc:sldMkLst>
          <pc:docMk/>
          <pc:sldMk cId="1655391839" sldId="277"/>
        </pc:sldMkLst>
        <pc:spChg chg="add mod">
          <ac:chgData name="Ernesto Luis Garcia Contreras" userId="c14e0482-27aa-4839-8a55-3e0c6702ea43" providerId="ADAL" clId="{43DE1B37-F42C-4EA5-915C-5DB0CC317420}" dt="2023-07-23T01:29:58.039" v="8502" actId="1076"/>
          <ac:spMkLst>
            <pc:docMk/>
            <pc:sldMk cId="1655391839" sldId="277"/>
            <ac:spMk id="2" creationId="{1324BA61-4325-ED20-AE4E-ECCA7AABBEE3}"/>
          </ac:spMkLst>
        </pc:spChg>
        <pc:spChg chg="mod">
          <ac:chgData name="Ernesto Luis Garcia Contreras" userId="c14e0482-27aa-4839-8a55-3e0c6702ea43" providerId="ADAL" clId="{43DE1B37-F42C-4EA5-915C-5DB0CC317420}" dt="2023-07-23T01:19:44.569" v="8265" actId="20577"/>
          <ac:spMkLst>
            <pc:docMk/>
            <pc:sldMk cId="1655391839" sldId="277"/>
            <ac:spMk id="108" creationId="{00000000-0000-0000-0000-000000000000}"/>
          </ac:spMkLst>
        </pc:spChg>
        <pc:spChg chg="mod">
          <ac:chgData name="Ernesto Luis Garcia Contreras" userId="c14e0482-27aa-4839-8a55-3e0c6702ea43" providerId="ADAL" clId="{43DE1B37-F42C-4EA5-915C-5DB0CC317420}" dt="2023-07-23T02:30:28.576" v="9287" actId="20577"/>
          <ac:spMkLst>
            <pc:docMk/>
            <pc:sldMk cId="1655391839" sldId="277"/>
            <ac:spMk id="111" creationId="{00000000-0000-0000-0000-000000000000}"/>
          </ac:spMkLst>
        </pc:spChg>
      </pc:sldChg>
      <pc:sldChg chg="addSp delSp modSp add mod">
        <pc:chgData name="Ernesto Luis Garcia Contreras" userId="c14e0482-27aa-4839-8a55-3e0c6702ea43" providerId="ADAL" clId="{43DE1B37-F42C-4EA5-915C-5DB0CC317420}" dt="2023-07-23T02:36:52.469" v="9500" actId="20577"/>
        <pc:sldMkLst>
          <pc:docMk/>
          <pc:sldMk cId="3968009139" sldId="278"/>
        </pc:sldMkLst>
        <pc:spChg chg="add del">
          <ac:chgData name="Ernesto Luis Garcia Contreras" userId="c14e0482-27aa-4839-8a55-3e0c6702ea43" providerId="ADAL" clId="{43DE1B37-F42C-4EA5-915C-5DB0CC317420}" dt="2023-07-23T01:12:53.544" v="8176" actId="478"/>
          <ac:spMkLst>
            <pc:docMk/>
            <pc:sldMk cId="3968009139" sldId="278"/>
            <ac:spMk id="3" creationId="{7E019814-90DA-2220-5DE1-034EA220D0B1}"/>
          </ac:spMkLst>
        </pc:spChg>
        <pc:spChg chg="mod">
          <ac:chgData name="Ernesto Luis Garcia Contreras" userId="c14e0482-27aa-4839-8a55-3e0c6702ea43" providerId="ADAL" clId="{43DE1B37-F42C-4EA5-915C-5DB0CC317420}" dt="2023-07-23T01:12:22.113" v="8174"/>
          <ac:spMkLst>
            <pc:docMk/>
            <pc:sldMk cId="3968009139" sldId="278"/>
            <ac:spMk id="107" creationId="{00000000-0000-0000-0000-000000000000}"/>
          </ac:spMkLst>
        </pc:spChg>
        <pc:spChg chg="mod">
          <ac:chgData name="Ernesto Luis Garcia Contreras" userId="c14e0482-27aa-4839-8a55-3e0c6702ea43" providerId="ADAL" clId="{43DE1B37-F42C-4EA5-915C-5DB0CC317420}" dt="2023-07-23T02:36:52.469" v="9500" actId="20577"/>
          <ac:spMkLst>
            <pc:docMk/>
            <pc:sldMk cId="3968009139" sldId="278"/>
            <ac:spMk id="108" creationId="{00000000-0000-0000-0000-000000000000}"/>
          </ac:spMkLst>
        </pc:spChg>
        <pc:spChg chg="mod">
          <ac:chgData name="Ernesto Luis Garcia Contreras" userId="c14e0482-27aa-4839-8a55-3e0c6702ea43" providerId="ADAL" clId="{43DE1B37-F42C-4EA5-915C-5DB0CC317420}" dt="2023-07-23T02:28:43.264" v="9273" actId="113"/>
          <ac:spMkLst>
            <pc:docMk/>
            <pc:sldMk cId="3968009139" sldId="278"/>
            <ac:spMk id="111" creationId="{00000000-0000-0000-0000-000000000000}"/>
          </ac:spMkLst>
        </pc:spChg>
        <pc:picChg chg="add mod">
          <ac:chgData name="Ernesto Luis Garcia Contreras" userId="c14e0482-27aa-4839-8a55-3e0c6702ea43" providerId="ADAL" clId="{43DE1B37-F42C-4EA5-915C-5DB0CC317420}" dt="2023-07-23T01:15:05.500" v="8188" actId="1076"/>
          <ac:picMkLst>
            <pc:docMk/>
            <pc:sldMk cId="3968009139" sldId="278"/>
            <ac:picMk id="5" creationId="{C25D1B33-DCDC-0D63-7A92-C3BB4B0C4F6D}"/>
          </ac:picMkLst>
        </pc:picChg>
      </pc:sldChg>
      <pc:sldChg chg="add del">
        <pc:chgData name="Ernesto Luis Garcia Contreras" userId="c14e0482-27aa-4839-8a55-3e0c6702ea43" providerId="ADAL" clId="{43DE1B37-F42C-4EA5-915C-5DB0CC317420}" dt="2023-07-23T02:46:22.359" v="10115" actId="47"/>
        <pc:sldMkLst>
          <pc:docMk/>
          <pc:sldMk cId="418182856" sldId="279"/>
        </pc:sldMkLst>
      </pc:sldChg>
      <pc:sldChg chg="new del">
        <pc:chgData name="Ernesto Luis Garcia Contreras" userId="c14e0482-27aa-4839-8a55-3e0c6702ea43" providerId="ADAL" clId="{43DE1B37-F42C-4EA5-915C-5DB0CC317420}" dt="2023-07-23T00:48:19.553" v="7320" actId="47"/>
        <pc:sldMkLst>
          <pc:docMk/>
          <pc:sldMk cId="1671109421" sldId="279"/>
        </pc:sldMkLst>
      </pc:sldChg>
      <pc:sldChg chg="add del">
        <pc:chgData name="Ernesto Luis Garcia Contreras" userId="c14e0482-27aa-4839-8a55-3e0c6702ea43" providerId="ADAL" clId="{43DE1B37-F42C-4EA5-915C-5DB0CC317420}" dt="2023-07-23T02:46:40.266" v="10122" actId="47"/>
        <pc:sldMkLst>
          <pc:docMk/>
          <pc:sldMk cId="951212343" sldId="280"/>
        </pc:sldMkLst>
      </pc:sldChg>
      <pc:sldChg chg="new del">
        <pc:chgData name="Ernesto Luis Garcia Contreras" userId="c14e0482-27aa-4839-8a55-3e0c6702ea43" providerId="ADAL" clId="{43DE1B37-F42C-4EA5-915C-5DB0CC317420}" dt="2023-07-23T00:48:16.740" v="7319" actId="47"/>
        <pc:sldMkLst>
          <pc:docMk/>
          <pc:sldMk cId="3687084465" sldId="280"/>
        </pc:sldMkLst>
      </pc:sldChg>
      <pc:sldChg chg="add del">
        <pc:chgData name="Ernesto Luis Garcia Contreras" userId="c14e0482-27aa-4839-8a55-3e0c6702ea43" providerId="ADAL" clId="{43DE1B37-F42C-4EA5-915C-5DB0CC317420}" dt="2023-07-23T02:46:30.438" v="10121" actId="47"/>
        <pc:sldMkLst>
          <pc:docMk/>
          <pc:sldMk cId="624123845" sldId="281"/>
        </pc:sldMkLst>
      </pc:sldChg>
      <pc:sldChg chg="add del">
        <pc:chgData name="Ernesto Luis Garcia Contreras" userId="c14e0482-27aa-4839-8a55-3e0c6702ea43" providerId="ADAL" clId="{43DE1B37-F42C-4EA5-915C-5DB0CC317420}" dt="2023-07-23T02:46:29.078" v="10120" actId="47"/>
        <pc:sldMkLst>
          <pc:docMk/>
          <pc:sldMk cId="2691252792" sldId="282"/>
        </pc:sldMkLst>
      </pc:sldChg>
      <pc:sldChg chg="add del">
        <pc:chgData name="Ernesto Luis Garcia Contreras" userId="c14e0482-27aa-4839-8a55-3e0c6702ea43" providerId="ADAL" clId="{43DE1B37-F42C-4EA5-915C-5DB0CC317420}" dt="2023-07-23T02:46:27.468" v="10119" actId="47"/>
        <pc:sldMkLst>
          <pc:docMk/>
          <pc:sldMk cId="558932530" sldId="283"/>
        </pc:sldMkLst>
      </pc:sldChg>
      <pc:sldChg chg="add del">
        <pc:chgData name="Ernesto Luis Garcia Contreras" userId="c14e0482-27aa-4839-8a55-3e0c6702ea43" providerId="ADAL" clId="{43DE1B37-F42C-4EA5-915C-5DB0CC317420}" dt="2023-07-23T02:46:26.469" v="10118" actId="47"/>
        <pc:sldMkLst>
          <pc:docMk/>
          <pc:sldMk cId="1201102994" sldId="284"/>
        </pc:sldMkLst>
      </pc:sldChg>
      <pc:sldChg chg="add del">
        <pc:chgData name="Ernesto Luis Garcia Contreras" userId="c14e0482-27aa-4839-8a55-3e0c6702ea43" providerId="ADAL" clId="{43DE1B37-F42C-4EA5-915C-5DB0CC317420}" dt="2023-07-23T02:46:25.390" v="10117" actId="47"/>
        <pc:sldMkLst>
          <pc:docMk/>
          <pc:sldMk cId="819062987" sldId="285"/>
        </pc:sldMkLst>
      </pc:sldChg>
      <pc:sldChg chg="add del">
        <pc:chgData name="Ernesto Luis Garcia Contreras" userId="c14e0482-27aa-4839-8a55-3e0c6702ea43" providerId="ADAL" clId="{43DE1B37-F42C-4EA5-915C-5DB0CC317420}" dt="2023-07-23T02:46:23.438" v="10116" actId="47"/>
        <pc:sldMkLst>
          <pc:docMk/>
          <pc:sldMk cId="1508518260" sldId="286"/>
        </pc:sldMkLst>
      </pc:sldChg>
      <pc:sldChg chg="addSp modSp add mod">
        <pc:chgData name="Ernesto Luis Garcia Contreras" userId="c14e0482-27aa-4839-8a55-3e0c6702ea43" providerId="ADAL" clId="{43DE1B37-F42C-4EA5-915C-5DB0CC317420}" dt="2023-07-23T02:36:00.608" v="9464"/>
        <pc:sldMkLst>
          <pc:docMk/>
          <pc:sldMk cId="1536720193" sldId="287"/>
        </pc:sldMkLst>
        <pc:spChg chg="add mod">
          <ac:chgData name="Ernesto Luis Garcia Contreras" userId="c14e0482-27aa-4839-8a55-3e0c6702ea43" providerId="ADAL" clId="{43DE1B37-F42C-4EA5-915C-5DB0CC317420}" dt="2023-07-23T02:06:16.241" v="8945" actId="1076"/>
          <ac:spMkLst>
            <pc:docMk/>
            <pc:sldMk cId="1536720193" sldId="287"/>
            <ac:spMk id="2" creationId="{2BDBF194-60E0-4792-2193-F09F9C821B9C}"/>
          </ac:spMkLst>
        </pc:spChg>
        <pc:spChg chg="mod">
          <ac:chgData name="Ernesto Luis Garcia Contreras" userId="c14e0482-27aa-4839-8a55-3e0c6702ea43" providerId="ADAL" clId="{43DE1B37-F42C-4EA5-915C-5DB0CC317420}" dt="2023-07-23T02:36:00.608" v="9464"/>
          <ac:spMkLst>
            <pc:docMk/>
            <pc:sldMk cId="1536720193" sldId="287"/>
            <ac:spMk id="108" creationId="{00000000-0000-0000-0000-000000000000}"/>
          </ac:spMkLst>
        </pc:spChg>
        <pc:spChg chg="mod">
          <ac:chgData name="Ernesto Luis Garcia Contreras" userId="c14e0482-27aa-4839-8a55-3e0c6702ea43" providerId="ADAL" clId="{43DE1B37-F42C-4EA5-915C-5DB0CC317420}" dt="2023-07-23T02:10:44.200" v="8981" actId="20577"/>
          <ac:spMkLst>
            <pc:docMk/>
            <pc:sldMk cId="1536720193" sldId="287"/>
            <ac:spMk id="111" creationId="{00000000-0000-0000-0000-000000000000}"/>
          </ac:spMkLst>
        </pc:spChg>
      </pc:sldChg>
      <pc:sldChg chg="addSp modSp add mod">
        <pc:chgData name="Ernesto Luis Garcia Contreras" userId="c14e0482-27aa-4839-8a55-3e0c6702ea43" providerId="ADAL" clId="{43DE1B37-F42C-4EA5-915C-5DB0CC317420}" dt="2023-07-23T02:35:31.389" v="9460" actId="20577"/>
        <pc:sldMkLst>
          <pc:docMk/>
          <pc:sldMk cId="1912970705" sldId="288"/>
        </pc:sldMkLst>
        <pc:spChg chg="add mod">
          <ac:chgData name="Ernesto Luis Garcia Contreras" userId="c14e0482-27aa-4839-8a55-3e0c6702ea43" providerId="ADAL" clId="{43DE1B37-F42C-4EA5-915C-5DB0CC317420}" dt="2023-07-23T02:35:14.500" v="9452" actId="20577"/>
          <ac:spMkLst>
            <pc:docMk/>
            <pc:sldMk cId="1912970705" sldId="288"/>
            <ac:spMk id="2" creationId="{B7EFD3C4-B581-F703-E673-D4AD44C93693}"/>
          </ac:spMkLst>
        </pc:spChg>
        <pc:spChg chg="mod">
          <ac:chgData name="Ernesto Luis Garcia Contreras" userId="c14e0482-27aa-4839-8a55-3e0c6702ea43" providerId="ADAL" clId="{43DE1B37-F42C-4EA5-915C-5DB0CC317420}" dt="2023-07-23T02:35:31.389" v="9460" actId="20577"/>
          <ac:spMkLst>
            <pc:docMk/>
            <pc:sldMk cId="1912970705" sldId="288"/>
            <ac:spMk id="108" creationId="{00000000-0000-0000-0000-000000000000}"/>
          </ac:spMkLst>
        </pc:spChg>
        <pc:spChg chg="mod">
          <ac:chgData name="Ernesto Luis Garcia Contreras" userId="c14e0482-27aa-4839-8a55-3e0c6702ea43" providerId="ADAL" clId="{43DE1B37-F42C-4EA5-915C-5DB0CC317420}" dt="2023-07-23T02:35:24.951" v="9458" actId="20577"/>
          <ac:spMkLst>
            <pc:docMk/>
            <pc:sldMk cId="1912970705" sldId="288"/>
            <ac:spMk id="111" creationId="{00000000-0000-0000-0000-000000000000}"/>
          </ac:spMkLst>
        </pc:spChg>
      </pc:sldChg>
      <pc:sldChg chg="add">
        <pc:chgData name="Ernesto Luis Garcia Contreras" userId="c14e0482-27aa-4839-8a55-3e0c6702ea43" providerId="ADAL" clId="{43DE1B37-F42C-4EA5-915C-5DB0CC317420}" dt="2023-07-23T02:50:36.995" v="10123" actId="2890"/>
        <pc:sldMkLst>
          <pc:docMk/>
          <pc:sldMk cId="2402129734" sldId="289"/>
        </pc:sldMkLst>
      </pc:sldChg>
    </pc:docChg>
  </pc:docChgLst>
  <pc:docChgLst>
    <pc:chgData name="Ernesto Luis Garcia Contreras" userId="S::eg22p@fsu.edu::c14e0482-27aa-4839-8a55-3e0c6702ea43" providerId="AD" clId="Web-{14424F18-B31A-41E1-B043-63DE9FE2DAA9}"/>
    <pc:docChg chg="modSld">
      <pc:chgData name="Ernesto Luis Garcia Contreras" userId="S::eg22p@fsu.edu::c14e0482-27aa-4839-8a55-3e0c6702ea43" providerId="AD" clId="Web-{14424F18-B31A-41E1-B043-63DE9FE2DAA9}" dt="2023-07-23T23:52:26.229" v="3" actId="20577"/>
      <pc:docMkLst>
        <pc:docMk/>
      </pc:docMkLst>
      <pc:sldChg chg="modSp">
        <pc:chgData name="Ernesto Luis Garcia Contreras" userId="S::eg22p@fsu.edu::c14e0482-27aa-4839-8a55-3e0c6702ea43" providerId="AD" clId="Web-{14424F18-B31A-41E1-B043-63DE9FE2DAA9}" dt="2023-07-23T23:52:26.229" v="3" actId="20577"/>
        <pc:sldMkLst>
          <pc:docMk/>
          <pc:sldMk cId="3953527813" sldId="273"/>
        </pc:sldMkLst>
        <pc:spChg chg="mod">
          <ac:chgData name="Ernesto Luis Garcia Contreras" userId="S::eg22p@fsu.edu::c14e0482-27aa-4839-8a55-3e0c6702ea43" providerId="AD" clId="Web-{14424F18-B31A-41E1-B043-63DE9FE2DAA9}" dt="2023-07-23T23:52:26.229" v="3" actId="20577"/>
          <ac:spMkLst>
            <pc:docMk/>
            <pc:sldMk cId="3953527813" sldId="273"/>
            <ac:spMk id="111" creationId="{00000000-0000-0000-0000-000000000000}"/>
          </ac:spMkLst>
        </pc:spChg>
      </pc:sldChg>
      <pc:sldChg chg="modSp">
        <pc:chgData name="Ernesto Luis Garcia Contreras" userId="S::eg22p@fsu.edu::c14e0482-27aa-4839-8a55-3e0c6702ea43" providerId="AD" clId="Web-{14424F18-B31A-41E1-B043-63DE9FE2DAA9}" dt="2023-07-23T23:50:08.739" v="0" actId="20577"/>
        <pc:sldMkLst>
          <pc:docMk/>
          <pc:sldMk cId="1655391839" sldId="277"/>
        </pc:sldMkLst>
        <pc:spChg chg="mod">
          <ac:chgData name="Ernesto Luis Garcia Contreras" userId="S::eg22p@fsu.edu::c14e0482-27aa-4839-8a55-3e0c6702ea43" providerId="AD" clId="Web-{14424F18-B31A-41E1-B043-63DE9FE2DAA9}" dt="2023-07-23T23:50:08.739" v="0" actId="20577"/>
          <ac:spMkLst>
            <pc:docMk/>
            <pc:sldMk cId="1655391839" sldId="277"/>
            <ac:spMk id="111" creationId="{00000000-0000-0000-0000-000000000000}"/>
          </ac:spMkLst>
        </pc:spChg>
      </pc:sldChg>
    </pc:docChg>
  </pc:docChgLst>
  <pc:docChgLst>
    <pc:chgData name="Ernesto Luis Garcia Contreras" userId="S::eg22p@fsu.edu::c14e0482-27aa-4839-8a55-3e0c6702ea43" providerId="AD" clId="Web-{E391C526-E476-4237-8310-D93C8BDDACE5}"/>
    <pc:docChg chg="modSld">
      <pc:chgData name="Ernesto Luis Garcia Contreras" userId="S::eg22p@fsu.edu::c14e0482-27aa-4839-8a55-3e0c6702ea43" providerId="AD" clId="Web-{E391C526-E476-4237-8310-D93C8BDDACE5}" dt="2023-07-30T18:40:43.033" v="0" actId="20577"/>
      <pc:docMkLst>
        <pc:docMk/>
      </pc:docMkLst>
      <pc:sldChg chg="modSp">
        <pc:chgData name="Ernesto Luis Garcia Contreras" userId="S::eg22p@fsu.edu::c14e0482-27aa-4839-8a55-3e0c6702ea43" providerId="AD" clId="Web-{E391C526-E476-4237-8310-D93C8BDDACE5}" dt="2023-07-30T18:40:43.033" v="0" actId="20577"/>
        <pc:sldMkLst>
          <pc:docMk/>
          <pc:sldMk cId="3953527813" sldId="273"/>
        </pc:sldMkLst>
        <pc:spChg chg="mod">
          <ac:chgData name="Ernesto Luis Garcia Contreras" userId="S::eg22p@fsu.edu::c14e0482-27aa-4839-8a55-3e0c6702ea43" providerId="AD" clId="Web-{E391C526-E476-4237-8310-D93C8BDDACE5}" dt="2023-07-30T18:40:43.033" v="0" actId="20577"/>
          <ac:spMkLst>
            <pc:docMk/>
            <pc:sldMk cId="3953527813" sldId="273"/>
            <ac:spMk id="1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b6dfbc9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b6dfbc9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dab7f407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8dab7f407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161327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6805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1911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87319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 b="1" dirty="0"/>
              <a:t> Notes: </a:t>
            </a:r>
            <a:r>
              <a:rPr lang="en-US" b="0" i="0" dirty="0">
                <a:solidFill>
                  <a:srgbClr val="1F1F1F"/>
                </a:solidFill>
                <a:effectLst/>
                <a:latin typeface="Google Sans"/>
              </a:rPr>
              <a:t>There are many different acquisition functions that can be used, but some of the most common ones include expected improvement, probability of improvement, and upper confidence bound.</a:t>
            </a:r>
          </a:p>
          <a:p>
            <a:pPr marL="158750" indent="0" algn="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665572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00484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46661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937554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1061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e78f430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e78f430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 Notes: Automated Machine Learning. The ideal.</a:t>
            </a:r>
            <a:endParaRPr b="1" dirty="0"/>
          </a:p>
          <a:p>
            <a:pPr marL="457200" lvl="0" indent="-298450" algn="l" rtl="0">
              <a:spcBef>
                <a:spcPts val="0"/>
              </a:spcBef>
              <a:spcAft>
                <a:spcPts val="0"/>
              </a:spcAft>
              <a:buSzPts val="1100"/>
              <a:buChar char="●"/>
            </a:pPr>
            <a:r>
              <a:rPr lang="en" dirty="0"/>
              <a:t>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72cd74ea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72cd74ea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dab7f407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8dab7f407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60034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72cd74ea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72cd74ea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40182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72cd74ea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72cd74ea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b1c5540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b1c5540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f72cd74e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f72cd74e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 b="1" dirty="0"/>
              <a:t> Notes:</a:t>
            </a:r>
            <a:endParaRPr b="1" dirty="0"/>
          </a:p>
          <a:p>
            <a:pPr marL="457200" lvl="0" indent="-298450" algn="l" rtl="0">
              <a:spcBef>
                <a:spcPts val="0"/>
              </a:spcBef>
              <a:spcAft>
                <a:spcPts val="0"/>
              </a:spcAft>
              <a:buSzPts val="1100"/>
              <a:buChar char="●"/>
            </a:pPr>
            <a:r>
              <a:rPr lang="en" dirty="0"/>
              <a:t>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4540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72cd74ea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72cd74ea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72cd74ea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72cd74ea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 Notes: Evaluation mechanism allows the distinction of good from bad. Search algorithm provides a good trade-off or good solution vs resources. Search space are all the values that the search algorithm can potentially look.</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234661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72cd74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72cd74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 Notes:</a:t>
            </a:r>
            <a:endParaRPr b="1"/>
          </a:p>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3388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D284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machinelearningmastery.com/manually-optimize-hyperparameter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www.nature.com/articles/s41598-023-32027-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researchgate.net/publication/216816964_Algorithms_for_Hyper-Parameter_Optimizati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jmlr.org/papers/volume18/16-558/16-558.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marktechpost.com/2023/07/18/top-tools-platforms-for-hyperparameter-optimization/" TargetMode="External"/><Relationship Id="rId4" Type="http://schemas.openxmlformats.org/officeDocument/2006/relationships/hyperlink" Target="https://neptune.ai/blog/best-tools-for-model-tuning-and-hyperparameter-optimizati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neptune.ai/blog/hyperparameter-tuning-in-python-complete-guide" TargetMode="External"/><Relationship Id="rId4" Type="http://schemas.openxmlformats.org/officeDocument/2006/relationships/hyperlink" Target="https://www.youtube.com/@aixplained4763"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arxiv.org/pdf/2007.07588.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667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F3F3F3"/>
                </a:solidFill>
                <a:latin typeface="Proxima Nova"/>
                <a:ea typeface="Proxima Nova"/>
                <a:cs typeface="Proxima Nova"/>
                <a:sym typeface="Proxima Nova"/>
              </a:rPr>
              <a:t>Statistics Without Borders</a:t>
            </a:r>
            <a:endParaRPr sz="4000" dirty="0">
              <a:solidFill>
                <a:srgbClr val="F3F3F3"/>
              </a:solidFill>
              <a:latin typeface="Proxima Nova"/>
              <a:ea typeface="Proxima Nova"/>
              <a:cs typeface="Proxima Nova"/>
              <a:sym typeface="Proxima Nova"/>
            </a:endParaRPr>
          </a:p>
          <a:p>
            <a:pPr marL="0" lvl="0" indent="0" rtl="0">
              <a:spcBef>
                <a:spcPts val="0"/>
              </a:spcBef>
              <a:spcAft>
                <a:spcPts val="0"/>
              </a:spcAft>
              <a:buNone/>
            </a:pPr>
            <a:r>
              <a:rPr lang="en" sz="2800" dirty="0">
                <a:solidFill>
                  <a:srgbClr val="F3F3F3"/>
                </a:solidFill>
                <a:latin typeface="Proxima Nova"/>
                <a:ea typeface="Proxima Nova"/>
                <a:cs typeface="Proxima Nova"/>
                <a:sym typeface="Proxima Nova"/>
              </a:rPr>
              <a:t>(Maximizing Model Performance through Optimization)</a:t>
            </a:r>
            <a:br>
              <a:rPr lang="en" sz="2800" dirty="0">
                <a:solidFill>
                  <a:srgbClr val="F3F3F3"/>
                </a:solidFill>
                <a:latin typeface="Proxima Nova"/>
                <a:ea typeface="Proxima Nova"/>
                <a:cs typeface="Proxima Nova"/>
                <a:sym typeface="Proxima Nova"/>
              </a:rPr>
            </a:br>
            <a:endParaRPr sz="2800" dirty="0">
              <a:solidFill>
                <a:srgbClr val="F3F3F3"/>
              </a:solidFill>
              <a:latin typeface="Proxima Nova"/>
              <a:ea typeface="Proxima Nova"/>
              <a:cs typeface="Proxima Nova"/>
              <a:sym typeface="Proxima Nova"/>
            </a:endParaRPr>
          </a:p>
        </p:txBody>
      </p:sp>
      <p:pic>
        <p:nvPicPr>
          <p:cNvPr id="55" name="Google Shape;55;p13"/>
          <p:cNvPicPr preferRelativeResize="0"/>
          <p:nvPr/>
        </p:nvPicPr>
        <p:blipFill>
          <a:blip r:embed="rId3">
            <a:alphaModFix/>
          </a:blip>
          <a:stretch>
            <a:fillRect/>
          </a:stretch>
        </p:blipFill>
        <p:spPr>
          <a:xfrm>
            <a:off x="2567439" y="2831250"/>
            <a:ext cx="4009122" cy="2052600"/>
          </a:xfrm>
          <a:prstGeom prst="rect">
            <a:avLst/>
          </a:prstGeom>
          <a:noFill/>
          <a:ln>
            <a:noFill/>
          </a:ln>
        </p:spPr>
      </p:pic>
      <p:sp>
        <p:nvSpPr>
          <p:cNvPr id="56" name="Google Shape;56;p13"/>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 name="TextBox 1">
            <a:extLst>
              <a:ext uri="{FF2B5EF4-FFF2-40B4-BE49-F238E27FC236}">
                <a16:creationId xmlns:a16="http://schemas.microsoft.com/office/drawing/2014/main" id="{FC1AAF9A-D732-E468-E9B0-0031D6E0602B}"/>
              </a:ext>
            </a:extLst>
          </p:cNvPr>
          <p:cNvSpPr txBox="1"/>
          <p:nvPr/>
        </p:nvSpPr>
        <p:spPr>
          <a:xfrm>
            <a:off x="6868087" y="4729961"/>
            <a:ext cx="2145139" cy="307777"/>
          </a:xfrm>
          <a:prstGeom prst="rect">
            <a:avLst/>
          </a:prstGeom>
          <a:noFill/>
        </p:spPr>
        <p:txBody>
          <a:bodyPr wrap="none" rtlCol="0">
            <a:spAutoFit/>
          </a:bodyPr>
          <a:lstStyle/>
          <a:p>
            <a:r>
              <a:rPr lang="en" sz="1400" dirty="0">
                <a:solidFill>
                  <a:srgbClr val="F3F3F3"/>
                </a:solidFill>
                <a:latin typeface="Proxima Nova"/>
                <a:ea typeface="Proxima Nova"/>
                <a:cs typeface="Proxima Nova"/>
                <a:sym typeface="Proxima Nova"/>
              </a:rPr>
              <a:t>Ernesto L. Garcia C., PhD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311708" y="3667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F3F3F3"/>
                </a:solidFill>
                <a:latin typeface="Proxima Nova"/>
                <a:ea typeface="Proxima Nova"/>
                <a:cs typeface="Proxima Nova"/>
                <a:sym typeface="Proxima Nova"/>
              </a:rPr>
              <a:t>Approaches to Hyperparameter tuning</a:t>
            </a:r>
            <a:endParaRPr sz="4000" dirty="0">
              <a:solidFill>
                <a:srgbClr val="F3F3F3"/>
              </a:solidFill>
              <a:latin typeface="Proxima Nova"/>
              <a:ea typeface="Proxima Nova"/>
              <a:cs typeface="Proxima Nova"/>
              <a:sym typeface="Proxima Nova"/>
            </a:endParaRPr>
          </a:p>
        </p:txBody>
      </p:sp>
      <p:pic>
        <p:nvPicPr>
          <p:cNvPr id="98" name="Google Shape;98;p18"/>
          <p:cNvPicPr preferRelativeResize="0"/>
          <p:nvPr/>
        </p:nvPicPr>
        <p:blipFill>
          <a:blip r:embed="rId3">
            <a:alphaModFix/>
          </a:blip>
          <a:stretch>
            <a:fillRect/>
          </a:stretch>
        </p:blipFill>
        <p:spPr>
          <a:xfrm>
            <a:off x="2567439" y="2831250"/>
            <a:ext cx="4009122" cy="2052600"/>
          </a:xfrm>
          <a:prstGeom prst="rect">
            <a:avLst/>
          </a:prstGeom>
          <a:noFill/>
          <a:ln>
            <a:noFill/>
          </a:ln>
        </p:spPr>
      </p:pic>
      <p:sp>
        <p:nvSpPr>
          <p:cNvPr id="99" name="Google Shape;99;p18"/>
          <p:cNvSpPr txBox="1"/>
          <p:nvPr/>
        </p:nvSpPr>
        <p:spPr>
          <a:xfrm>
            <a:off x="0" y="272907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chemeClr val="lt1"/>
                </a:highlight>
              </a:rPr>
              <a:t> </a:t>
            </a:r>
            <a:endParaRPr>
              <a:highlight>
                <a:schemeClr val="lt1"/>
              </a:highlight>
            </a:endParaRPr>
          </a:p>
        </p:txBody>
      </p:sp>
      <p:sp>
        <p:nvSpPr>
          <p:cNvPr id="100" name="Google Shape;100;p18"/>
          <p:cNvSpPr txBox="1"/>
          <p:nvPr/>
        </p:nvSpPr>
        <p:spPr>
          <a:xfrm>
            <a:off x="86275" y="2627125"/>
            <a:ext cx="911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8"/>
          <p:cNvSpPr/>
          <p:nvPr/>
        </p:nvSpPr>
        <p:spPr>
          <a:xfrm>
            <a:off x="0" y="2571750"/>
            <a:ext cx="9159300" cy="2571600"/>
          </a:xfrm>
          <a:prstGeom prst="rect">
            <a:avLst/>
          </a:prstGeom>
          <a:solidFill>
            <a:srgbClr val="F3F3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18"/>
          <p:cNvPicPr preferRelativeResize="0"/>
          <p:nvPr/>
        </p:nvPicPr>
        <p:blipFill>
          <a:blip r:embed="rId3">
            <a:alphaModFix/>
          </a:blip>
          <a:stretch>
            <a:fillRect/>
          </a:stretch>
        </p:blipFill>
        <p:spPr>
          <a:xfrm>
            <a:off x="2567439" y="2862150"/>
            <a:ext cx="4009122" cy="20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Preliminaries</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11" name="Google Shape;111;p19"/>
          <p:cNvSpPr txBox="1">
            <a:spLocks noGrp="1"/>
          </p:cNvSpPr>
          <p:nvPr>
            <p:ph type="body" idx="1"/>
          </p:nvPr>
        </p:nvSpPr>
        <p:spPr>
          <a:xfrm>
            <a:off x="76200" y="1204475"/>
            <a:ext cx="8292300" cy="3267600"/>
          </a:xfrm>
          <a:prstGeom prst="rect">
            <a:avLst/>
          </a:prstGeom>
          <a:ln>
            <a:noFill/>
          </a:ln>
        </p:spPr>
        <p:txBody>
          <a:bodyPr spcFirstLastPara="1" wrap="square" lIns="91425" tIns="91425" rIns="91425" bIns="91425" anchor="t" anchorCtr="0">
            <a:noAutofit/>
          </a:bodyPr>
          <a:lstStyle/>
          <a:p>
            <a:pPr marL="285750" indent="-285750"/>
            <a:r>
              <a:rPr lang="en" dirty="0">
                <a:solidFill>
                  <a:srgbClr val="0D2843"/>
                </a:solidFill>
                <a:latin typeface="Proxima Nova"/>
                <a:ea typeface="Proxima Nova"/>
                <a:cs typeface="Proxima Nova"/>
                <a:sym typeface="Proxima Nova"/>
              </a:rPr>
              <a:t>Chosing the right combination of hyperparameters requires a good understanding of the hyperparameter values that an algorithm engine can have.</a:t>
            </a:r>
          </a:p>
          <a:p>
            <a:pPr marL="285750" indent="-285750"/>
            <a:r>
              <a:rPr lang="en" dirty="0">
                <a:solidFill>
                  <a:srgbClr val="0D2843"/>
                </a:solidFill>
                <a:latin typeface="Proxima Nova"/>
                <a:ea typeface="Proxima Nova"/>
                <a:cs typeface="Proxima Nova"/>
                <a:sym typeface="Proxima Nova"/>
              </a:rPr>
              <a:t>It also helps to know the problem or task we are solving.</a:t>
            </a:r>
          </a:p>
          <a:p>
            <a:pPr marL="285750" indent="-285750"/>
            <a:endParaRPr lang="en" dirty="0">
              <a:solidFill>
                <a:srgbClr val="0D2843"/>
              </a:solidFill>
              <a:latin typeface="Proxima Nova"/>
              <a:ea typeface="Proxima Nova"/>
              <a:cs typeface="Proxima Nova"/>
              <a:sym typeface="Proxima Nova"/>
            </a:endParaRPr>
          </a:p>
          <a:p>
            <a:pPr marL="0" indent="0">
              <a:buNone/>
            </a:pPr>
            <a:r>
              <a:rPr lang="en" dirty="0">
                <a:solidFill>
                  <a:srgbClr val="0D2843"/>
                </a:solidFill>
                <a:latin typeface="Proxima Nova"/>
                <a:ea typeface="Proxima Nova"/>
                <a:cs typeface="Proxima Nova"/>
                <a:sym typeface="Proxima Nova"/>
              </a:rPr>
              <a:t>There are two basic </a:t>
            </a:r>
            <a:r>
              <a:rPr lang="en">
                <a:solidFill>
                  <a:srgbClr val="0D2843"/>
                </a:solidFill>
                <a:latin typeface="Proxima Nova"/>
                <a:ea typeface="Proxima Nova"/>
                <a:cs typeface="Proxima Nova"/>
                <a:sym typeface="Proxima Nova"/>
              </a:rPr>
              <a:t>approaches</a:t>
            </a:r>
            <a:r>
              <a:rPr lang="en" dirty="0">
                <a:solidFill>
                  <a:srgbClr val="0D2843"/>
                </a:solidFill>
                <a:latin typeface="Proxima Nova"/>
                <a:ea typeface="Proxima Nova"/>
                <a:cs typeface="Proxima Nova"/>
                <a:sym typeface="Proxima Nova"/>
              </a:rPr>
              <a:t>:</a:t>
            </a:r>
            <a:endParaRPr lang="en" dirty="0">
              <a:solidFill>
                <a:srgbClr val="0D2843"/>
              </a:solidFill>
              <a:latin typeface="Proxima Nova"/>
              <a:ea typeface="Proxima Nova"/>
              <a:cs typeface="Proxima Nova"/>
            </a:endParaRPr>
          </a:p>
          <a:p>
            <a:pPr marL="0" indent="0">
              <a:buNone/>
            </a:pPr>
            <a:endParaRPr lang="en" dirty="0">
              <a:solidFill>
                <a:srgbClr val="0D2843"/>
              </a:solidFill>
              <a:latin typeface="Proxima Nova"/>
              <a:ea typeface="Proxima Nova"/>
              <a:cs typeface="Proxima Nova"/>
              <a:sym typeface="Proxima Nova"/>
            </a:endParaRPr>
          </a:p>
          <a:p>
            <a:pPr marL="342900">
              <a:buFont typeface="+mj-lt"/>
              <a:buAutoNum type="arabicPeriod"/>
            </a:pPr>
            <a:r>
              <a:rPr lang="en" dirty="0">
                <a:solidFill>
                  <a:srgbClr val="0D2843"/>
                </a:solidFill>
                <a:latin typeface="Proxima Nova"/>
                <a:ea typeface="Proxima Nova"/>
                <a:cs typeface="Proxima Nova"/>
                <a:sym typeface="Proxima Nova"/>
              </a:rPr>
              <a:t>Manual tuning</a:t>
            </a:r>
          </a:p>
          <a:p>
            <a:pPr marL="342900">
              <a:buFont typeface="+mj-lt"/>
              <a:buAutoNum type="arabicPeriod"/>
            </a:pPr>
            <a:r>
              <a:rPr lang="en" dirty="0">
                <a:solidFill>
                  <a:srgbClr val="0D2843"/>
                </a:solidFill>
                <a:latin typeface="Proxima Nova"/>
                <a:ea typeface="Proxima Nova"/>
                <a:cs typeface="Proxima Nova"/>
                <a:sym typeface="Proxima Nova"/>
              </a:rPr>
              <a:t>Automated tuning</a:t>
            </a:r>
          </a:p>
          <a:p>
            <a:pPr marL="0" indent="0">
              <a:buNone/>
            </a:pPr>
            <a:endParaRPr lang="en" dirty="0">
              <a:solidFill>
                <a:srgbClr val="0D2843"/>
              </a:solidFill>
              <a:latin typeface="Proxima Nova"/>
              <a:ea typeface="Proxima Nova"/>
              <a:cs typeface="Proxima Nova"/>
              <a:sym typeface="Proxima Nova"/>
            </a:endParaRPr>
          </a:p>
          <a:p>
            <a:pPr marL="0" indent="0">
              <a:buNone/>
            </a:pPr>
            <a:br>
              <a:rPr lang="en" dirty="0">
                <a:solidFill>
                  <a:srgbClr val="0D2843"/>
                </a:solidFill>
                <a:latin typeface="Proxima Nova"/>
                <a:ea typeface="Proxima Nova"/>
                <a:cs typeface="Proxima Nova"/>
                <a:sym typeface="Proxima Nova"/>
              </a:rPr>
            </a:b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32703B62-7906-651F-FB51-C335D110B277}"/>
              </a:ext>
            </a:extLst>
          </p:cNvPr>
          <p:cNvPicPr>
            <a:picLocks noChangeAspect="1"/>
          </p:cNvPicPr>
          <p:nvPr/>
        </p:nvPicPr>
        <p:blipFill>
          <a:blip r:embed="rId4"/>
          <a:stretch>
            <a:fillRect/>
          </a:stretch>
        </p:blipFill>
        <p:spPr>
          <a:xfrm>
            <a:off x="4345035" y="2599741"/>
            <a:ext cx="1705213" cy="1848108"/>
          </a:xfrm>
          <a:prstGeom prst="rect">
            <a:avLst/>
          </a:prstGeom>
        </p:spPr>
      </p:pic>
      <p:pic>
        <p:nvPicPr>
          <p:cNvPr id="5" name="Picture 4">
            <a:extLst>
              <a:ext uri="{FF2B5EF4-FFF2-40B4-BE49-F238E27FC236}">
                <a16:creationId xmlns:a16="http://schemas.microsoft.com/office/drawing/2014/main" id="{0632CAC3-F841-54F8-A02F-43A122F12101}"/>
              </a:ext>
            </a:extLst>
          </p:cNvPr>
          <p:cNvPicPr>
            <a:picLocks noChangeAspect="1"/>
          </p:cNvPicPr>
          <p:nvPr/>
        </p:nvPicPr>
        <p:blipFill>
          <a:blip r:embed="rId5"/>
          <a:stretch>
            <a:fillRect/>
          </a:stretch>
        </p:blipFill>
        <p:spPr>
          <a:xfrm>
            <a:off x="6313899" y="2599741"/>
            <a:ext cx="1790950" cy="1895740"/>
          </a:xfrm>
          <a:prstGeom prst="rect">
            <a:avLst/>
          </a:prstGeom>
        </p:spPr>
      </p:pic>
    </p:spTree>
    <p:extLst>
      <p:ext uri="{BB962C8B-B14F-4D97-AF65-F5344CB8AC3E}">
        <p14:creationId xmlns:p14="http://schemas.microsoft.com/office/powerpoint/2010/main" val="395352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Manual tuning</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11" name="Google Shape;111;p19"/>
          <p:cNvSpPr txBox="1">
            <a:spLocks noGrp="1"/>
          </p:cNvSpPr>
          <p:nvPr>
            <p:ph type="body" idx="1"/>
          </p:nvPr>
        </p:nvSpPr>
        <p:spPr>
          <a:xfrm>
            <a:off x="76200" y="1204475"/>
            <a:ext cx="8292300" cy="744641"/>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rgbClr val="0D2843"/>
                </a:solidFill>
                <a:latin typeface="Proxima Nova"/>
                <a:ea typeface="Proxima Nova"/>
                <a:cs typeface="Proxima Nova"/>
                <a:sym typeface="Proxima Nova"/>
              </a:rPr>
              <a:t>The person experiments with different sets of H manually, maybe performing an experimental design.</a:t>
            </a: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graphicFrame>
        <p:nvGraphicFramePr>
          <p:cNvPr id="2" name="Table 2">
            <a:extLst>
              <a:ext uri="{FF2B5EF4-FFF2-40B4-BE49-F238E27FC236}">
                <a16:creationId xmlns:a16="http://schemas.microsoft.com/office/drawing/2014/main" id="{5575D32D-4887-5105-7C90-721921935C6B}"/>
              </a:ext>
            </a:extLst>
          </p:cNvPr>
          <p:cNvGraphicFramePr>
            <a:graphicFrameLocks noGrp="1"/>
          </p:cNvGraphicFramePr>
          <p:nvPr>
            <p:extLst>
              <p:ext uri="{D42A27DB-BD31-4B8C-83A1-F6EECF244321}">
                <p14:modId xmlns:p14="http://schemas.microsoft.com/office/powerpoint/2010/main" val="2570812783"/>
              </p:ext>
            </p:extLst>
          </p:nvPr>
        </p:nvGraphicFramePr>
        <p:xfrm>
          <a:off x="1439779" y="2072703"/>
          <a:ext cx="6096000" cy="2047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034349838"/>
                    </a:ext>
                  </a:extLst>
                </a:gridCol>
                <a:gridCol w="3048000">
                  <a:extLst>
                    <a:ext uri="{9D8B030D-6E8A-4147-A177-3AD203B41FA5}">
                      <a16:colId xmlns:a16="http://schemas.microsoft.com/office/drawing/2014/main" val="2185357685"/>
                    </a:ext>
                  </a:extLst>
                </a:gridCol>
              </a:tblGrid>
              <a:tr h="370840">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3581562354"/>
                  </a:ext>
                </a:extLst>
              </a:tr>
              <a:tr h="370840">
                <a:tc>
                  <a:txBody>
                    <a:bodyPr/>
                    <a:lstStyle/>
                    <a:p>
                      <a:r>
                        <a:rPr lang="en-US" dirty="0"/>
                        <a:t>The analyst retains control of the process</a:t>
                      </a:r>
                    </a:p>
                  </a:txBody>
                  <a:tcPr/>
                </a:tc>
                <a:tc>
                  <a:txBody>
                    <a:bodyPr/>
                    <a:lstStyle/>
                    <a:p>
                      <a:r>
                        <a:rPr lang="en-US" dirty="0"/>
                        <a:t>It is very tedious, time consuming,  and difficult to keep track of all the combinations analyzed</a:t>
                      </a:r>
                    </a:p>
                  </a:txBody>
                  <a:tcPr/>
                </a:tc>
                <a:extLst>
                  <a:ext uri="{0D108BD9-81ED-4DB2-BD59-A6C34878D82A}">
                    <a16:rowId xmlns:a16="http://schemas.microsoft.com/office/drawing/2014/main" val="3932671067"/>
                  </a:ext>
                </a:extLst>
              </a:tr>
              <a:tr h="370840">
                <a:tc>
                  <a:txBody>
                    <a:bodyPr/>
                    <a:lstStyle/>
                    <a:p>
                      <a:r>
                        <a:rPr lang="en-US" dirty="0"/>
                        <a:t>If the analyst is researching the effect of tuning on the model, this might be the way to go</a:t>
                      </a:r>
                    </a:p>
                  </a:txBody>
                  <a:tcPr/>
                </a:tc>
                <a:tc>
                  <a:txBody>
                    <a:bodyPr/>
                    <a:lstStyle/>
                    <a:p>
                      <a:r>
                        <a:rPr lang="en-US" dirty="0"/>
                        <a:t>It is not a practical approach. In big data and real-world problems there are too many hyperparameters to consider</a:t>
                      </a:r>
                    </a:p>
                  </a:txBody>
                  <a:tcPr/>
                </a:tc>
                <a:extLst>
                  <a:ext uri="{0D108BD9-81ED-4DB2-BD59-A6C34878D82A}">
                    <a16:rowId xmlns:a16="http://schemas.microsoft.com/office/drawing/2014/main" val="3622206863"/>
                  </a:ext>
                </a:extLst>
              </a:tr>
            </a:tbl>
          </a:graphicData>
        </a:graphic>
      </p:graphicFrame>
      <p:sp>
        <p:nvSpPr>
          <p:cNvPr id="3" name="TextBox 2">
            <a:extLst>
              <a:ext uri="{FF2B5EF4-FFF2-40B4-BE49-F238E27FC236}">
                <a16:creationId xmlns:a16="http://schemas.microsoft.com/office/drawing/2014/main" id="{D2AEE219-8114-FCEA-F8BE-C75004D6BDB1}"/>
              </a:ext>
            </a:extLst>
          </p:cNvPr>
          <p:cNvSpPr txBox="1"/>
          <p:nvPr/>
        </p:nvSpPr>
        <p:spPr>
          <a:xfrm>
            <a:off x="2510453" y="4280621"/>
            <a:ext cx="6633547" cy="477054"/>
          </a:xfrm>
          <a:prstGeom prst="rect">
            <a:avLst/>
          </a:prstGeom>
          <a:noFill/>
        </p:spPr>
        <p:txBody>
          <a:bodyPr wrap="none" rtlCol="0">
            <a:spAutoFit/>
          </a:bodyPr>
          <a:lstStyle/>
          <a:p>
            <a:r>
              <a:rPr lang="en-US" sz="1100" dirty="0"/>
              <a:t>Do you want to  know more?: </a:t>
            </a:r>
            <a:r>
              <a:rPr lang="en-US" sz="1100" dirty="0">
                <a:hlinkClick r:id="rId4"/>
              </a:rPr>
              <a:t>https://machinelearningmastery.com/manually-optimize-hyperparameters/</a:t>
            </a:r>
            <a:endParaRPr lang="en-US" sz="1100" dirty="0"/>
          </a:p>
          <a:p>
            <a:endParaRPr lang="en-US" dirty="0"/>
          </a:p>
        </p:txBody>
      </p:sp>
    </p:spTree>
    <p:extLst>
      <p:ext uri="{BB962C8B-B14F-4D97-AF65-F5344CB8AC3E}">
        <p14:creationId xmlns:p14="http://schemas.microsoft.com/office/powerpoint/2010/main" val="147736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Automated tuning</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11" name="Google Shape;111;p19"/>
          <p:cNvSpPr txBox="1">
            <a:spLocks noGrp="1"/>
          </p:cNvSpPr>
          <p:nvPr>
            <p:ph type="body" idx="1"/>
          </p:nvPr>
        </p:nvSpPr>
        <p:spPr>
          <a:xfrm>
            <a:off x="76200" y="1096187"/>
            <a:ext cx="8292300" cy="1105588"/>
          </a:xfrm>
          <a:prstGeom prst="rect">
            <a:avLst/>
          </a:prstGeom>
          <a:ln>
            <a:noFill/>
          </a:ln>
        </p:spPr>
        <p:txBody>
          <a:bodyPr spcFirstLastPara="1" wrap="square" lIns="91425" tIns="91425" rIns="91425" bIns="91425" anchor="t" anchorCtr="0">
            <a:noAutofit/>
          </a:bodyPr>
          <a:lstStyle/>
          <a:p>
            <a:pPr marL="342900" lvl="0" algn="l" rtl="0">
              <a:lnSpc>
                <a:spcPct val="115000"/>
              </a:lnSpc>
              <a:spcBef>
                <a:spcPts val="0"/>
              </a:spcBef>
              <a:spcAft>
                <a:spcPts val="0"/>
              </a:spcAft>
              <a:buFont typeface="+mj-lt"/>
              <a:buAutoNum type="arabicPeriod"/>
            </a:pPr>
            <a:r>
              <a:rPr lang="en" dirty="0">
                <a:solidFill>
                  <a:srgbClr val="0D2843"/>
                </a:solidFill>
                <a:latin typeface="Proxima Nova"/>
                <a:ea typeface="Proxima Nova"/>
                <a:cs typeface="Proxima Nova"/>
                <a:sym typeface="Proxima Nova"/>
              </a:rPr>
              <a:t>Specify the set of hyperparameters and their range of their values.</a:t>
            </a:r>
          </a:p>
          <a:p>
            <a:pPr marL="342900" lvl="0" algn="l" rtl="0">
              <a:lnSpc>
                <a:spcPct val="115000"/>
              </a:lnSpc>
              <a:spcBef>
                <a:spcPts val="0"/>
              </a:spcBef>
              <a:spcAft>
                <a:spcPts val="0"/>
              </a:spcAft>
              <a:buFont typeface="+mj-lt"/>
              <a:buAutoNum type="arabicPeriod"/>
            </a:pPr>
            <a:r>
              <a:rPr lang="en" dirty="0">
                <a:solidFill>
                  <a:srgbClr val="0D2843"/>
                </a:solidFill>
                <a:latin typeface="Proxima Nova"/>
                <a:ea typeface="Proxima Nova"/>
                <a:cs typeface="Proxima Nova"/>
                <a:sym typeface="Proxima Nova"/>
              </a:rPr>
              <a:t>An automated method or algorithm selects the best combination using heuristics or specified criteria. </a:t>
            </a:r>
          </a:p>
          <a:p>
            <a:pPr marL="0" lvl="0" indent="0" algn="l" rtl="0">
              <a:lnSpc>
                <a:spcPct val="115000"/>
              </a:lnSpc>
              <a:spcBef>
                <a:spcPts val="0"/>
              </a:spcBef>
              <a:spcAft>
                <a:spcPts val="0"/>
              </a:spcAft>
              <a:buNone/>
            </a:pPr>
            <a:endParaRPr lang="en"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r>
              <a:rPr lang="en" dirty="0">
                <a:solidFill>
                  <a:srgbClr val="0D2843"/>
                </a:solidFill>
                <a:latin typeface="Proxima Nova"/>
                <a:ea typeface="Proxima Nova"/>
                <a:cs typeface="Proxima Nova"/>
                <a:sym typeface="Proxima Nova"/>
              </a:rPr>
              <a:t>Some of the methods used are:</a:t>
            </a:r>
          </a:p>
          <a:p>
            <a:pPr marL="0" lvl="0" indent="0" algn="l" rtl="0">
              <a:lnSpc>
                <a:spcPct val="115000"/>
              </a:lnSpc>
              <a:spcBef>
                <a:spcPts val="0"/>
              </a:spcBef>
              <a:spcAft>
                <a:spcPts val="0"/>
              </a:spcAft>
              <a:buNone/>
            </a:pPr>
            <a:endParaRPr lang="en"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lang="en"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lang="en"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616EB48A-7404-E003-0BB7-172BE5758C77}"/>
              </a:ext>
            </a:extLst>
          </p:cNvPr>
          <p:cNvSpPr txBox="1"/>
          <p:nvPr/>
        </p:nvSpPr>
        <p:spPr>
          <a:xfrm>
            <a:off x="1204447" y="2909172"/>
            <a:ext cx="2092205"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Random search</a:t>
            </a:r>
          </a:p>
          <a:p>
            <a:pPr marL="285750" indent="-285750">
              <a:buFont typeface="Arial" panose="020B0604020202020204" pitchFamily="34" charset="0"/>
              <a:buChar char="•"/>
            </a:pPr>
            <a:r>
              <a:rPr lang="en-US" b="1" dirty="0"/>
              <a:t>Grid search</a:t>
            </a:r>
          </a:p>
          <a:p>
            <a:pPr marL="285750" indent="-285750">
              <a:buFont typeface="Arial" panose="020B0604020202020204" pitchFamily="34" charset="0"/>
              <a:buChar char="•"/>
            </a:pPr>
            <a:r>
              <a:rPr lang="en-US" b="1" dirty="0"/>
              <a:t>Tree-structured </a:t>
            </a:r>
            <a:r>
              <a:rPr lang="en-US" b="1" dirty="0" err="1"/>
              <a:t>Parzen</a:t>
            </a:r>
            <a:r>
              <a:rPr lang="en-US" b="1" dirty="0"/>
              <a:t> Estimator</a:t>
            </a:r>
          </a:p>
        </p:txBody>
      </p:sp>
      <p:sp>
        <p:nvSpPr>
          <p:cNvPr id="4" name="TextBox 3">
            <a:extLst>
              <a:ext uri="{FF2B5EF4-FFF2-40B4-BE49-F238E27FC236}">
                <a16:creationId xmlns:a16="http://schemas.microsoft.com/office/drawing/2014/main" id="{14A49B65-DE5B-F12D-6C36-52403F59395F}"/>
              </a:ext>
            </a:extLst>
          </p:cNvPr>
          <p:cNvSpPr txBox="1"/>
          <p:nvPr/>
        </p:nvSpPr>
        <p:spPr>
          <a:xfrm>
            <a:off x="4741731" y="2941726"/>
            <a:ext cx="2577479"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Successive halving (hyperband)</a:t>
            </a:r>
          </a:p>
          <a:p>
            <a:pPr marL="285750" indent="-285750">
              <a:buFont typeface="Arial" panose="020B0604020202020204" pitchFamily="34" charset="0"/>
              <a:buChar char="•"/>
            </a:pPr>
            <a:r>
              <a:rPr lang="en-US" b="1" dirty="0"/>
              <a:t>Bayesian optimization</a:t>
            </a:r>
          </a:p>
        </p:txBody>
      </p:sp>
    </p:spTree>
    <p:extLst>
      <p:ext uri="{BB962C8B-B14F-4D97-AF65-F5344CB8AC3E}">
        <p14:creationId xmlns:p14="http://schemas.microsoft.com/office/powerpoint/2010/main" val="92418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Grid and Random Search</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11" name="Google Shape;111;p19"/>
          <p:cNvSpPr txBox="1">
            <a:spLocks noGrp="1"/>
          </p:cNvSpPr>
          <p:nvPr>
            <p:ph type="body" idx="1"/>
          </p:nvPr>
        </p:nvSpPr>
        <p:spPr>
          <a:xfrm>
            <a:off x="425850" y="1132285"/>
            <a:ext cx="4314592" cy="3231215"/>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a:solidFill>
                  <a:srgbClr val="0D2843"/>
                </a:solidFill>
                <a:latin typeface="Proxima Nova"/>
                <a:ea typeface="Proxima Nova"/>
                <a:cs typeface="Proxima Nova"/>
                <a:sym typeface="Proxima Nova"/>
              </a:rPr>
              <a:t>Grid search: </a:t>
            </a:r>
            <a:r>
              <a:rPr lang="en-US" sz="1600" b="0" i="0" dirty="0">
                <a:solidFill>
                  <a:srgbClr val="1F1F1F"/>
                </a:solidFill>
                <a:effectLst/>
                <a:latin typeface="Google Sans"/>
              </a:rPr>
              <a:t>brute-force method that exhaustively searches a pre-defined grid of hyperparameter values. It is very thorough, but it is computationally expensive, especially for large hyperparameter spaces.</a:t>
            </a:r>
          </a:p>
          <a:p>
            <a:pPr marL="0" indent="0">
              <a:buNone/>
            </a:pPr>
            <a:endParaRPr lang="en-US" sz="1600" b="1" dirty="0">
              <a:solidFill>
                <a:srgbClr val="0D2843"/>
              </a:solidFill>
              <a:latin typeface="Proxima Nova"/>
              <a:sym typeface="Proxima Nova"/>
            </a:endParaRPr>
          </a:p>
          <a:p>
            <a:pPr marL="0" indent="0">
              <a:buNone/>
            </a:pPr>
            <a:r>
              <a:rPr lang="en-US" sz="1600" b="1" dirty="0">
                <a:solidFill>
                  <a:srgbClr val="0D2843"/>
                </a:solidFill>
                <a:latin typeface="Proxima Nova"/>
              </a:rPr>
              <a:t>Random search: </a:t>
            </a:r>
            <a:r>
              <a:rPr lang="en-US" sz="1600" dirty="0">
                <a:solidFill>
                  <a:srgbClr val="0D2843"/>
                </a:solidFill>
                <a:latin typeface="Proxima Nova"/>
              </a:rPr>
              <a:t>Less exhaustive than grid search, also less computationally expensive. Randomly samples hyperparameter values from a pre-defined distribution.</a:t>
            </a:r>
          </a:p>
          <a:p>
            <a:pPr marL="0" indent="0">
              <a:buNone/>
            </a:pPr>
            <a:endParaRPr lang="en-US" dirty="0">
              <a:solidFill>
                <a:srgbClr val="1F1F1F"/>
              </a:solidFill>
              <a:latin typeface="Google Sans"/>
            </a:endParaRPr>
          </a:p>
          <a:p>
            <a:pPr marL="0" indent="0">
              <a:buNone/>
            </a:pPr>
            <a:endParaRPr lang="en-US" b="0" i="0" dirty="0">
              <a:solidFill>
                <a:srgbClr val="1F1F1F"/>
              </a:solidFill>
              <a:effectLst/>
              <a:latin typeface="Google Sans"/>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C25D1B33-DCDC-0D63-7A92-C3BB4B0C4F6D}"/>
              </a:ext>
            </a:extLst>
          </p:cNvPr>
          <p:cNvPicPr>
            <a:picLocks noChangeAspect="1"/>
          </p:cNvPicPr>
          <p:nvPr/>
        </p:nvPicPr>
        <p:blipFill>
          <a:blip r:embed="rId4"/>
          <a:stretch>
            <a:fillRect/>
          </a:stretch>
        </p:blipFill>
        <p:spPr>
          <a:xfrm>
            <a:off x="4784365" y="1596138"/>
            <a:ext cx="4047935" cy="2174050"/>
          </a:xfrm>
          <a:prstGeom prst="rect">
            <a:avLst/>
          </a:prstGeom>
        </p:spPr>
      </p:pic>
    </p:spTree>
    <p:extLst>
      <p:ext uri="{BB962C8B-B14F-4D97-AF65-F5344CB8AC3E}">
        <p14:creationId xmlns:p14="http://schemas.microsoft.com/office/powerpoint/2010/main" val="396800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Quick description: Bayesian Optimization</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11" name="Google Shape;111;p19"/>
          <p:cNvSpPr txBox="1">
            <a:spLocks noGrp="1"/>
          </p:cNvSpPr>
          <p:nvPr>
            <p:ph type="body" idx="1"/>
          </p:nvPr>
        </p:nvSpPr>
        <p:spPr>
          <a:xfrm>
            <a:off x="76200" y="1204475"/>
            <a:ext cx="8292300" cy="3267600"/>
          </a:xfrm>
          <a:prstGeom prst="rect">
            <a:avLst/>
          </a:prstGeom>
          <a:ln>
            <a:noFill/>
          </a:ln>
        </p:spPr>
        <p:txBody>
          <a:bodyPr spcFirstLastPara="1" wrap="square" lIns="91425" tIns="91425" rIns="91425" bIns="91425" anchor="t" anchorCtr="0">
            <a:noAutofit/>
          </a:bodyPr>
          <a:lstStyle/>
          <a:p>
            <a:pPr algn="l"/>
            <a:r>
              <a:rPr lang="en-US" sz="1600" b="0" i="0" dirty="0">
                <a:solidFill>
                  <a:srgbClr val="1F1F1F"/>
                </a:solidFill>
                <a:effectLst/>
                <a:latin typeface="Google Sans"/>
              </a:rPr>
              <a:t>It uses a probabilistic model to guide the search for hyperparameter values. </a:t>
            </a:r>
            <a:r>
              <a:rPr lang="en-US" sz="1600" dirty="0">
                <a:solidFill>
                  <a:srgbClr val="1F1F1F"/>
                </a:solidFill>
                <a:latin typeface="Google Sans"/>
              </a:rPr>
              <a:t>M</a:t>
            </a:r>
            <a:r>
              <a:rPr lang="en-US" sz="1600" b="0" i="0" dirty="0">
                <a:solidFill>
                  <a:srgbClr val="1F1F1F"/>
                </a:solidFill>
                <a:effectLst/>
                <a:latin typeface="Google Sans"/>
              </a:rPr>
              <a:t>ore efficient than grid or random search, but it can be more difficult to implement.</a:t>
            </a:r>
          </a:p>
          <a:p>
            <a:pPr algn="l"/>
            <a:r>
              <a:rPr lang="en-US" sz="1600" b="0" i="0" dirty="0">
                <a:solidFill>
                  <a:srgbClr val="1F1F1F"/>
                </a:solidFill>
                <a:effectLst/>
                <a:latin typeface="Google Sans"/>
              </a:rPr>
              <a:t>Works by first building a probabilistic model of the objective function, typically a Gaussian process. The model is then used to predict the values of the objective function for different hyperparameter configurations. The next hyperparameter configuration to evaluate is chosen by maximizing an acquisition function. The acquisition function is a measure of how likely it is that the next configuration will improve the objective function. The next hyperparameter configuration is repeated until the budget is exhausted or until the desired performance is achieved.</a:t>
            </a:r>
          </a:p>
          <a:p>
            <a:pPr marL="0" lvl="0" indent="0" algn="l" rtl="0">
              <a:lnSpc>
                <a:spcPct val="115000"/>
              </a:lnSpc>
              <a:spcBef>
                <a:spcPts val="0"/>
              </a:spcBef>
              <a:spcAft>
                <a:spcPts val="0"/>
              </a:spcAft>
              <a:buNone/>
            </a:pPr>
            <a:endParaRPr sz="1600" dirty="0">
              <a:solidFill>
                <a:srgbClr val="0D2843"/>
              </a:solidFill>
              <a:latin typeface="Proxima Nova"/>
              <a:ea typeface="Proxima Nova"/>
              <a:cs typeface="Proxima Nova"/>
            </a:endParaRPr>
          </a:p>
          <a:p>
            <a:pPr marL="0" lvl="0" indent="0" algn="l" rtl="0">
              <a:lnSpc>
                <a:spcPct val="115000"/>
              </a:lnSpc>
              <a:spcBef>
                <a:spcPts val="0"/>
              </a:spcBef>
              <a:spcAft>
                <a:spcPts val="0"/>
              </a:spcAft>
              <a:buNone/>
            </a:pPr>
            <a:endParaRPr sz="1600" dirty="0">
              <a:solidFill>
                <a:srgbClr val="0D2843"/>
              </a:solidFill>
              <a:latin typeface="Proxima Nova"/>
              <a:ea typeface="Proxima Nova"/>
              <a:cs typeface="Proxima Nova"/>
            </a:endParaRPr>
          </a:p>
        </p:txBody>
      </p:sp>
      <p:sp>
        <p:nvSpPr>
          <p:cNvPr id="2" name="TextBox 1">
            <a:extLst>
              <a:ext uri="{FF2B5EF4-FFF2-40B4-BE49-F238E27FC236}">
                <a16:creationId xmlns:a16="http://schemas.microsoft.com/office/drawing/2014/main" id="{1324BA61-4325-ED20-AE4E-ECCA7AABBEE3}"/>
              </a:ext>
            </a:extLst>
          </p:cNvPr>
          <p:cNvSpPr txBox="1"/>
          <p:nvPr/>
        </p:nvSpPr>
        <p:spPr>
          <a:xfrm>
            <a:off x="2495460" y="4210465"/>
            <a:ext cx="6470041" cy="523220"/>
          </a:xfrm>
          <a:prstGeom prst="rect">
            <a:avLst/>
          </a:prstGeom>
          <a:noFill/>
        </p:spPr>
        <p:txBody>
          <a:bodyPr wrap="none" rtlCol="0">
            <a:spAutoFit/>
          </a:bodyPr>
          <a:lstStyle/>
          <a:p>
            <a:r>
              <a:rPr lang="en-US" dirty="0"/>
              <a:t>If you want to know more: </a:t>
            </a:r>
            <a:r>
              <a:rPr lang="en-US" dirty="0">
                <a:hlinkClick r:id="rId4"/>
              </a:rPr>
              <a:t>https://www.nature.com/articles/s41598-023-32027-3</a:t>
            </a:r>
            <a:endParaRPr lang="en-US" dirty="0"/>
          </a:p>
          <a:p>
            <a:endParaRPr lang="en-US" dirty="0"/>
          </a:p>
        </p:txBody>
      </p:sp>
    </p:spTree>
    <p:extLst>
      <p:ext uri="{BB962C8B-B14F-4D97-AF65-F5344CB8AC3E}">
        <p14:creationId xmlns:p14="http://schemas.microsoft.com/office/powerpoint/2010/main" val="1655391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Bayesian Optimization</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11" name="Google Shape;111;p19"/>
          <p:cNvSpPr txBox="1">
            <a:spLocks noGrp="1"/>
          </p:cNvSpPr>
          <p:nvPr>
            <p:ph type="body" idx="1"/>
          </p:nvPr>
        </p:nvSpPr>
        <p:spPr>
          <a:xfrm>
            <a:off x="164120" y="1017600"/>
            <a:ext cx="4288125" cy="33459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dirty="0"/>
              <a:t>The graph depicts a Gaussian process approximation of the objective function and an acquisition function in the lower portion. </a:t>
            </a:r>
          </a:p>
          <a:p>
            <a:pPr marL="0" lvl="0" indent="0" algn="l" rtl="0">
              <a:lnSpc>
                <a:spcPct val="115000"/>
              </a:lnSpc>
              <a:spcBef>
                <a:spcPts val="0"/>
              </a:spcBef>
              <a:spcAft>
                <a:spcPts val="0"/>
              </a:spcAft>
              <a:buNone/>
            </a:pPr>
            <a:endParaRPr lang="en-US" sz="1600" dirty="0"/>
          </a:p>
          <a:p>
            <a:pPr marL="0" lvl="0" indent="0" algn="l" rtl="0">
              <a:lnSpc>
                <a:spcPct val="115000"/>
              </a:lnSpc>
              <a:spcBef>
                <a:spcPts val="0"/>
              </a:spcBef>
              <a:spcAft>
                <a:spcPts val="0"/>
              </a:spcAft>
              <a:buNone/>
            </a:pPr>
            <a:r>
              <a:rPr lang="en-US" sz="1600" dirty="0"/>
              <a:t>The mean of the objective function is represented by the solid line and the dashed line represents the actual objective function. </a:t>
            </a:r>
          </a:p>
          <a:p>
            <a:pPr marL="0" lvl="0" indent="0" algn="l" rtl="0">
              <a:lnSpc>
                <a:spcPct val="115000"/>
              </a:lnSpc>
              <a:spcBef>
                <a:spcPts val="0"/>
              </a:spcBef>
              <a:spcAft>
                <a:spcPts val="0"/>
              </a:spcAft>
              <a:buNone/>
            </a:pPr>
            <a:endParaRPr lang="en-US" sz="1600" dirty="0"/>
          </a:p>
          <a:p>
            <a:pPr marL="0" lvl="0" indent="0" algn="l" rtl="0">
              <a:lnSpc>
                <a:spcPct val="115000"/>
              </a:lnSpc>
              <a:spcBef>
                <a:spcPts val="0"/>
              </a:spcBef>
              <a:spcAft>
                <a:spcPts val="0"/>
              </a:spcAft>
              <a:buNone/>
            </a:pPr>
            <a:r>
              <a:rPr lang="en-US" sz="1600" dirty="0"/>
              <a:t>The blue region shows predictive uncertainty. The acquisition function is represented by the orange curve.</a:t>
            </a:r>
            <a:r>
              <a:rPr lang="en" sz="1600" dirty="0">
                <a:solidFill>
                  <a:srgbClr val="0D2843"/>
                </a:solidFill>
                <a:latin typeface="Proxima Nova"/>
                <a:ea typeface="Proxima Nova"/>
                <a:cs typeface="Proxima Nova"/>
                <a:sym typeface="Proxima Nova"/>
              </a:rPr>
              <a:t> </a:t>
            </a:r>
            <a:endParaRPr sz="1600"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94B7D09F-2D57-89F8-B746-55EEBE87A172}"/>
              </a:ext>
            </a:extLst>
          </p:cNvPr>
          <p:cNvPicPr>
            <a:picLocks noChangeAspect="1"/>
          </p:cNvPicPr>
          <p:nvPr/>
        </p:nvPicPr>
        <p:blipFill>
          <a:blip r:embed="rId4"/>
          <a:stretch>
            <a:fillRect/>
          </a:stretch>
        </p:blipFill>
        <p:spPr>
          <a:xfrm>
            <a:off x="4452245" y="242541"/>
            <a:ext cx="4594318" cy="4490686"/>
          </a:xfrm>
          <a:prstGeom prst="rect">
            <a:avLst/>
          </a:prstGeom>
        </p:spPr>
      </p:pic>
    </p:spTree>
    <p:extLst>
      <p:ext uri="{BB962C8B-B14F-4D97-AF65-F5344CB8AC3E}">
        <p14:creationId xmlns:p14="http://schemas.microsoft.com/office/powerpoint/2010/main" val="349589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Tree Structured Parzen Estimator </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11" name="Google Shape;111;p19"/>
          <p:cNvSpPr txBox="1">
            <a:spLocks noGrp="1"/>
          </p:cNvSpPr>
          <p:nvPr>
            <p:ph type="body" idx="1"/>
          </p:nvPr>
        </p:nvSpPr>
        <p:spPr>
          <a:xfrm>
            <a:off x="311700" y="1163460"/>
            <a:ext cx="8292300" cy="32676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i="0" dirty="0">
                <a:solidFill>
                  <a:srgbClr val="002060"/>
                </a:solidFill>
                <a:effectLst/>
                <a:latin typeface="IBM Plex Sans" panose="020B0503050203000203" pitchFamily="34" charset="0"/>
              </a:rPr>
              <a:t>Bayesian optimization with a twist</a:t>
            </a:r>
            <a:r>
              <a:rPr lang="en-US" b="0" i="0" dirty="0">
                <a:solidFill>
                  <a:srgbClr val="002060"/>
                </a:solidFill>
                <a:effectLst/>
                <a:latin typeface="IBM Plex Sans" panose="020B0503050203000203" pitchFamily="34" charset="0"/>
              </a:rPr>
              <a:t>. Instead of finding the values of p(</a:t>
            </a:r>
            <a:r>
              <a:rPr lang="en-US" b="0" i="0" dirty="0" err="1">
                <a:solidFill>
                  <a:srgbClr val="002060"/>
                </a:solidFill>
                <a:effectLst/>
                <a:latin typeface="IBM Plex Sans" panose="020B0503050203000203" pitchFamily="34" charset="0"/>
              </a:rPr>
              <a:t>y|x</a:t>
            </a:r>
            <a:r>
              <a:rPr lang="en-US" b="0" i="0" dirty="0">
                <a:solidFill>
                  <a:srgbClr val="002060"/>
                </a:solidFill>
                <a:effectLst/>
                <a:latin typeface="IBM Plex Sans" panose="020B0503050203000203" pitchFamily="34" charset="0"/>
              </a:rPr>
              <a:t>) where y is the function to be optimized and x is the hyperparameter, TPE models P(</a:t>
            </a:r>
            <a:r>
              <a:rPr lang="en-US" b="0" i="0" dirty="0" err="1">
                <a:solidFill>
                  <a:srgbClr val="002060"/>
                </a:solidFill>
                <a:effectLst/>
                <a:latin typeface="IBM Plex Sans" panose="020B0503050203000203" pitchFamily="34" charset="0"/>
              </a:rPr>
              <a:t>x|y</a:t>
            </a:r>
            <a:r>
              <a:rPr lang="en-US" b="0" i="0" dirty="0">
                <a:solidFill>
                  <a:srgbClr val="002060"/>
                </a:solidFill>
                <a:effectLst/>
                <a:latin typeface="IBM Plex Sans" panose="020B0503050203000203" pitchFamily="34" charset="0"/>
              </a:rPr>
              <a:t>) and P(y). </a:t>
            </a:r>
          </a:p>
          <a:p>
            <a:pPr marL="0" lvl="0" indent="0" algn="l" rtl="0">
              <a:lnSpc>
                <a:spcPct val="115000"/>
              </a:lnSpc>
              <a:spcBef>
                <a:spcPts val="0"/>
              </a:spcBef>
              <a:spcAft>
                <a:spcPts val="0"/>
              </a:spcAft>
              <a:buNone/>
            </a:pPr>
            <a:endParaRPr lang="en-US" dirty="0">
              <a:solidFill>
                <a:srgbClr val="002060"/>
              </a:solidFill>
              <a:latin typeface="IBM Plex Sans" panose="020B0503050203000203" pitchFamily="34" charset="0"/>
            </a:endParaRPr>
          </a:p>
          <a:p>
            <a:pPr marL="0" lvl="0" indent="0" algn="l" rtl="0">
              <a:lnSpc>
                <a:spcPct val="115000"/>
              </a:lnSpc>
              <a:spcBef>
                <a:spcPts val="0"/>
              </a:spcBef>
              <a:spcAft>
                <a:spcPts val="0"/>
              </a:spcAft>
              <a:buNone/>
            </a:pPr>
            <a:r>
              <a:rPr lang="en-US" b="0" i="0" dirty="0">
                <a:solidFill>
                  <a:srgbClr val="002060"/>
                </a:solidFill>
                <a:effectLst/>
                <a:latin typeface="IBM Plex Sans" panose="020B0503050203000203" pitchFamily="34" charset="0"/>
              </a:rPr>
              <a:t>One of the great drawbacks of tree-structured </a:t>
            </a:r>
            <a:r>
              <a:rPr lang="en-US" b="0" i="0" dirty="0" err="1">
                <a:solidFill>
                  <a:srgbClr val="002060"/>
                </a:solidFill>
                <a:effectLst/>
                <a:latin typeface="IBM Plex Sans" panose="020B0503050203000203" pitchFamily="34" charset="0"/>
              </a:rPr>
              <a:t>Parzen</a:t>
            </a:r>
            <a:r>
              <a:rPr lang="en-US" b="0" i="0" dirty="0">
                <a:solidFill>
                  <a:srgbClr val="002060"/>
                </a:solidFill>
                <a:effectLst/>
                <a:latin typeface="IBM Plex Sans" panose="020B0503050203000203" pitchFamily="34" charset="0"/>
              </a:rPr>
              <a:t> estimators is that they do not model interactions between the hyper-parameters. That said, </a:t>
            </a:r>
            <a:r>
              <a:rPr lang="en-US" b="1" i="0" dirty="0">
                <a:solidFill>
                  <a:srgbClr val="002060"/>
                </a:solidFill>
                <a:effectLst/>
                <a:latin typeface="IBM Plex Sans" panose="020B0503050203000203" pitchFamily="34" charset="0"/>
              </a:rPr>
              <a:t>TPE works extremely well in practice </a:t>
            </a:r>
            <a:r>
              <a:rPr lang="en-US" b="0" i="0" dirty="0">
                <a:solidFill>
                  <a:srgbClr val="002060"/>
                </a:solidFill>
                <a:effectLst/>
                <a:latin typeface="IBM Plex Sans" panose="020B0503050203000203" pitchFamily="34" charset="0"/>
              </a:rPr>
              <a:t>and was battle-tested across most domains. </a:t>
            </a:r>
            <a:endParaRPr dirty="0">
              <a:solidFill>
                <a:srgbClr val="002060"/>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B7EFD3C4-B581-F703-E673-D4AD44C93693}"/>
              </a:ext>
            </a:extLst>
          </p:cNvPr>
          <p:cNvSpPr txBox="1"/>
          <p:nvPr/>
        </p:nvSpPr>
        <p:spPr>
          <a:xfrm>
            <a:off x="1058132" y="4248380"/>
            <a:ext cx="8116324" cy="430887"/>
          </a:xfrm>
          <a:prstGeom prst="rect">
            <a:avLst/>
          </a:prstGeom>
          <a:noFill/>
        </p:spPr>
        <p:txBody>
          <a:bodyPr wrap="none" rtlCol="0">
            <a:spAutoFit/>
          </a:bodyPr>
          <a:lstStyle/>
          <a:p>
            <a:r>
              <a:rPr lang="en-US" sz="1100" dirty="0"/>
              <a:t>If you want to know more: </a:t>
            </a:r>
            <a:r>
              <a:rPr lang="en-US" sz="1100" dirty="0">
                <a:hlinkClick r:id="rId4"/>
              </a:rPr>
              <a:t>https://www.researchgate.net/publication/216816964_Algorithms_for_Hyper-Parameter_Optimization</a:t>
            </a:r>
            <a:endParaRPr lang="en-US" sz="1100" dirty="0"/>
          </a:p>
          <a:p>
            <a:endParaRPr lang="en-US" sz="1100" dirty="0"/>
          </a:p>
        </p:txBody>
      </p:sp>
    </p:spTree>
    <p:extLst>
      <p:ext uri="{BB962C8B-B14F-4D97-AF65-F5344CB8AC3E}">
        <p14:creationId xmlns:p14="http://schemas.microsoft.com/office/powerpoint/2010/main" val="191297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Hyperband: Bandit based Succesive halving</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11" name="Google Shape;111;p19"/>
          <p:cNvSpPr txBox="1">
            <a:spLocks noGrp="1"/>
          </p:cNvSpPr>
          <p:nvPr>
            <p:ph type="body" idx="1"/>
          </p:nvPr>
        </p:nvSpPr>
        <p:spPr>
          <a:xfrm>
            <a:off x="76200" y="1106404"/>
            <a:ext cx="8991600" cy="32676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0" i="0" dirty="0">
                <a:solidFill>
                  <a:srgbClr val="1F1F1F"/>
                </a:solidFill>
                <a:effectLst/>
                <a:latin typeface="Google Sans"/>
              </a:rPr>
              <a:t>Hyperband uses a successive halving approach to search the hyperparameter space. The algorithm starts by randomly sampling many hyperparameter configurations. Each configuration is then trained for a fixed number of iterations, and the best-performing configurations are selected to continue training for a longer period. This process is repeated until a maximum budget is reached.</a:t>
            </a:r>
          </a:p>
          <a:p>
            <a:pPr marL="0" lvl="0" indent="0" algn="l" rtl="0">
              <a:lnSpc>
                <a:spcPct val="115000"/>
              </a:lnSpc>
              <a:spcBef>
                <a:spcPts val="0"/>
              </a:spcBef>
              <a:spcAft>
                <a:spcPts val="0"/>
              </a:spcAft>
              <a:buNone/>
            </a:pPr>
            <a:endParaRPr lang="en-US" b="0" i="0" dirty="0">
              <a:solidFill>
                <a:srgbClr val="1F1F1F"/>
              </a:solidFill>
              <a:effectLst/>
              <a:latin typeface="Google Sans"/>
            </a:endParaRPr>
          </a:p>
          <a:p>
            <a:pPr marL="0" lvl="0" indent="0" algn="l" rtl="0">
              <a:lnSpc>
                <a:spcPct val="115000"/>
              </a:lnSpc>
              <a:spcBef>
                <a:spcPts val="0"/>
              </a:spcBef>
              <a:spcAft>
                <a:spcPts val="0"/>
              </a:spcAft>
              <a:buNone/>
            </a:pPr>
            <a:r>
              <a:rPr lang="en-US" dirty="0">
                <a:solidFill>
                  <a:srgbClr val="1F1F1F"/>
                </a:solidFill>
                <a:latin typeface="Google Sans"/>
              </a:rPr>
              <a:t>V</a:t>
            </a:r>
            <a:r>
              <a:rPr lang="en-US" b="0" i="0" dirty="0">
                <a:solidFill>
                  <a:srgbClr val="1F1F1F"/>
                </a:solidFill>
                <a:effectLst/>
                <a:latin typeface="Google Sans"/>
              </a:rPr>
              <a:t>ery </a:t>
            </a:r>
            <a:r>
              <a:rPr lang="en-US" b="1" i="0" dirty="0">
                <a:solidFill>
                  <a:srgbClr val="1F1F1F"/>
                </a:solidFill>
                <a:effectLst/>
                <a:latin typeface="Google Sans"/>
              </a:rPr>
              <a:t>efficient</a:t>
            </a:r>
            <a:r>
              <a:rPr lang="en-US" b="0" i="0" dirty="0">
                <a:solidFill>
                  <a:srgbClr val="1F1F1F"/>
                </a:solidFill>
                <a:effectLst/>
                <a:latin typeface="Google Sans"/>
              </a:rPr>
              <a:t> algorithm, it can explore a large hyperparameter space with a relatively small number of training runs. It is also very </a:t>
            </a:r>
            <a:r>
              <a:rPr lang="en-US" b="1" i="0" dirty="0">
                <a:solidFill>
                  <a:srgbClr val="1F1F1F"/>
                </a:solidFill>
                <a:effectLst/>
                <a:latin typeface="Google Sans"/>
              </a:rPr>
              <a:t>effective</a:t>
            </a:r>
            <a:r>
              <a:rPr lang="en-US" b="0" i="0" dirty="0">
                <a:solidFill>
                  <a:srgbClr val="1F1F1F"/>
                </a:solidFill>
                <a:effectLst/>
                <a:latin typeface="Google Sans"/>
              </a:rPr>
              <a:t> algorithm, as it has been shown to outperform other hyperparameter optimization algorithms.</a:t>
            </a: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2BDBF194-60E0-4792-2193-F09F9C821B9C}"/>
              </a:ext>
            </a:extLst>
          </p:cNvPr>
          <p:cNvSpPr txBox="1"/>
          <p:nvPr/>
        </p:nvSpPr>
        <p:spPr>
          <a:xfrm>
            <a:off x="3599636" y="4177332"/>
            <a:ext cx="5468164" cy="492443"/>
          </a:xfrm>
          <a:prstGeom prst="rect">
            <a:avLst/>
          </a:prstGeom>
          <a:noFill/>
        </p:spPr>
        <p:txBody>
          <a:bodyPr wrap="none" rtlCol="0">
            <a:spAutoFit/>
          </a:bodyPr>
          <a:lstStyle/>
          <a:p>
            <a:r>
              <a:rPr lang="en-US" sz="1200" dirty="0"/>
              <a:t>If you want to know more: </a:t>
            </a:r>
            <a:r>
              <a:rPr lang="en-US" sz="1200" dirty="0">
                <a:hlinkClick r:id="rId4"/>
              </a:rPr>
              <a:t>https://jmlr.org/papers/volume18/16-558/16-558.pdf</a:t>
            </a:r>
            <a:endParaRPr lang="en-US" sz="1200" dirty="0"/>
          </a:p>
          <a:p>
            <a:endParaRPr lang="en-US" dirty="0"/>
          </a:p>
        </p:txBody>
      </p:sp>
    </p:spTree>
    <p:extLst>
      <p:ext uri="{BB962C8B-B14F-4D97-AF65-F5344CB8AC3E}">
        <p14:creationId xmlns:p14="http://schemas.microsoft.com/office/powerpoint/2010/main" val="153672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Hyperband: understanding the music</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pic>
        <p:nvPicPr>
          <p:cNvPr id="5" name="Picture 4" descr="A diagram of a loss and loss&#10;&#10;Description automatically generated">
            <a:extLst>
              <a:ext uri="{FF2B5EF4-FFF2-40B4-BE49-F238E27FC236}">
                <a16:creationId xmlns:a16="http://schemas.microsoft.com/office/drawing/2014/main" id="{496B6EB3-D99F-C985-89EE-E6B18405C197}"/>
              </a:ext>
            </a:extLst>
          </p:cNvPr>
          <p:cNvPicPr>
            <a:picLocks noChangeAspect="1"/>
          </p:cNvPicPr>
          <p:nvPr/>
        </p:nvPicPr>
        <p:blipFill>
          <a:blip r:embed="rId4"/>
          <a:stretch>
            <a:fillRect/>
          </a:stretch>
        </p:blipFill>
        <p:spPr>
          <a:xfrm>
            <a:off x="1118937" y="1199675"/>
            <a:ext cx="6689558" cy="3189051"/>
          </a:xfrm>
          <a:prstGeom prst="rect">
            <a:avLst/>
          </a:prstGeom>
        </p:spPr>
      </p:pic>
    </p:spTree>
    <p:extLst>
      <p:ext uri="{BB962C8B-B14F-4D97-AF65-F5344CB8AC3E}">
        <p14:creationId xmlns:p14="http://schemas.microsoft.com/office/powerpoint/2010/main" val="86635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33" name="Picture 32">
            <a:extLst>
              <a:ext uri="{FF2B5EF4-FFF2-40B4-BE49-F238E27FC236}">
                <a16:creationId xmlns:a16="http://schemas.microsoft.com/office/drawing/2014/main" id="{07434ED9-4561-5EED-2156-B9DA858A498B}"/>
              </a:ext>
            </a:extLst>
          </p:cNvPr>
          <p:cNvPicPr>
            <a:picLocks noChangeAspect="1"/>
          </p:cNvPicPr>
          <p:nvPr/>
        </p:nvPicPr>
        <p:blipFill>
          <a:blip r:embed="rId3"/>
          <a:stretch>
            <a:fillRect/>
          </a:stretch>
        </p:blipFill>
        <p:spPr>
          <a:xfrm>
            <a:off x="5831382" y="1141022"/>
            <a:ext cx="452557" cy="489406"/>
          </a:xfrm>
          <a:prstGeom prst="rect">
            <a:avLst/>
          </a:prstGeom>
        </p:spPr>
      </p:pic>
      <p:pic>
        <p:nvPicPr>
          <p:cNvPr id="32" name="Picture 31">
            <a:extLst>
              <a:ext uri="{FF2B5EF4-FFF2-40B4-BE49-F238E27FC236}">
                <a16:creationId xmlns:a16="http://schemas.microsoft.com/office/drawing/2014/main" id="{1DAD70C1-DDFE-2A71-1738-B2BA0700EADC}"/>
              </a:ext>
            </a:extLst>
          </p:cNvPr>
          <p:cNvPicPr>
            <a:picLocks noChangeAspect="1"/>
          </p:cNvPicPr>
          <p:nvPr/>
        </p:nvPicPr>
        <p:blipFill>
          <a:blip r:embed="rId3"/>
          <a:stretch>
            <a:fillRect/>
          </a:stretch>
        </p:blipFill>
        <p:spPr>
          <a:xfrm>
            <a:off x="3884795" y="1143562"/>
            <a:ext cx="452557" cy="489406"/>
          </a:xfrm>
          <a:prstGeom prst="rect">
            <a:avLst/>
          </a:prstGeom>
        </p:spPr>
      </p:pic>
      <p:sp>
        <p:nvSpPr>
          <p:cNvPr id="62" name="Google Shape;62;p14"/>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Model creation process</a:t>
            </a:r>
            <a:endParaRPr dirty="0">
              <a:solidFill>
                <a:srgbClr val="F3F3F3"/>
              </a:solidFill>
              <a:latin typeface="Trebuchet MS"/>
              <a:ea typeface="Trebuchet MS"/>
              <a:cs typeface="Trebuchet MS"/>
              <a:sym typeface="Trebuchet MS"/>
            </a:endParaRPr>
          </a:p>
        </p:txBody>
      </p:sp>
      <p:pic>
        <p:nvPicPr>
          <p:cNvPr id="63" name="Google Shape;63;p14"/>
          <p:cNvPicPr preferRelativeResize="0"/>
          <p:nvPr/>
        </p:nvPicPr>
        <p:blipFill>
          <a:blip r:embed="rId4">
            <a:alphaModFix/>
          </a:blip>
          <a:stretch>
            <a:fillRect/>
          </a:stretch>
        </p:blipFill>
        <p:spPr>
          <a:xfrm>
            <a:off x="0" y="4570800"/>
            <a:ext cx="1872206" cy="572700"/>
          </a:xfrm>
          <a:prstGeom prst="rect">
            <a:avLst/>
          </a:prstGeom>
          <a:noFill/>
          <a:ln>
            <a:noFill/>
          </a:ln>
        </p:spPr>
      </p:pic>
      <p:sp>
        <p:nvSpPr>
          <p:cNvPr id="64" name="Google Shape;64;p14"/>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dirty="0">
                <a:solidFill>
                  <a:srgbClr val="F19E79"/>
                </a:solidFill>
                <a:latin typeface="Trebuchet MS"/>
                <a:ea typeface="Trebuchet MS"/>
                <a:cs typeface="Trebuchet MS"/>
                <a:sym typeface="Trebuchet MS"/>
              </a:rPr>
              <a:t>@SWBprobono				StatisticsWithoutBorders.org</a:t>
            </a:r>
            <a:endParaRPr dirty="0">
              <a:solidFill>
                <a:srgbClr val="F19E79"/>
              </a:solidFill>
              <a:latin typeface="Trebuchet MS"/>
              <a:ea typeface="Trebuchet MS"/>
              <a:cs typeface="Trebuchet MS"/>
              <a:sym typeface="Trebuchet MS"/>
            </a:endParaRPr>
          </a:p>
        </p:txBody>
      </p:sp>
      <p:sp>
        <p:nvSpPr>
          <p:cNvPr id="4" name="Cylinder 3">
            <a:extLst>
              <a:ext uri="{FF2B5EF4-FFF2-40B4-BE49-F238E27FC236}">
                <a16:creationId xmlns:a16="http://schemas.microsoft.com/office/drawing/2014/main" id="{333A005F-931B-CC47-D83F-8915326004EF}"/>
              </a:ext>
            </a:extLst>
          </p:cNvPr>
          <p:cNvSpPr/>
          <p:nvPr/>
        </p:nvSpPr>
        <p:spPr>
          <a:xfrm>
            <a:off x="934875" y="1508760"/>
            <a:ext cx="822960" cy="8382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id="{4FF390C9-64E5-3668-FB81-A5C9201F197D}"/>
              </a:ext>
            </a:extLst>
          </p:cNvPr>
          <p:cNvSpPr/>
          <p:nvPr/>
        </p:nvSpPr>
        <p:spPr>
          <a:xfrm>
            <a:off x="2501636" y="1508760"/>
            <a:ext cx="16764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Pre-processing</a:t>
            </a:r>
          </a:p>
        </p:txBody>
      </p:sp>
      <p:sp>
        <p:nvSpPr>
          <p:cNvPr id="6" name="Rectangle: Rounded Corners 5">
            <a:extLst>
              <a:ext uri="{FF2B5EF4-FFF2-40B4-BE49-F238E27FC236}">
                <a16:creationId xmlns:a16="http://schemas.microsoft.com/office/drawing/2014/main" id="{E6A63447-BF6E-A878-BFC7-F655584FA681}"/>
              </a:ext>
            </a:extLst>
          </p:cNvPr>
          <p:cNvSpPr/>
          <p:nvPr/>
        </p:nvSpPr>
        <p:spPr>
          <a:xfrm>
            <a:off x="4862250" y="1508760"/>
            <a:ext cx="128016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Learning</a:t>
            </a:r>
          </a:p>
          <a:p>
            <a:pPr algn="ctr"/>
            <a:r>
              <a:rPr lang="en-US" dirty="0"/>
              <a:t>Engine</a:t>
            </a:r>
          </a:p>
          <a:p>
            <a:pPr algn="ctr"/>
            <a:r>
              <a:rPr lang="en-US" dirty="0"/>
              <a:t>(“Algo”)</a:t>
            </a:r>
          </a:p>
        </p:txBody>
      </p:sp>
      <p:sp>
        <p:nvSpPr>
          <p:cNvPr id="7" name="Rectangle 6">
            <a:extLst>
              <a:ext uri="{FF2B5EF4-FFF2-40B4-BE49-F238E27FC236}">
                <a16:creationId xmlns:a16="http://schemas.microsoft.com/office/drawing/2014/main" id="{4759C75B-B031-1E63-EFBE-A6B8D8687CAD}"/>
              </a:ext>
            </a:extLst>
          </p:cNvPr>
          <p:cNvSpPr/>
          <p:nvPr/>
        </p:nvSpPr>
        <p:spPr>
          <a:xfrm>
            <a:off x="6845264" y="1508760"/>
            <a:ext cx="1280160" cy="8382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8" name="Rectangle 7">
            <a:extLst>
              <a:ext uri="{FF2B5EF4-FFF2-40B4-BE49-F238E27FC236}">
                <a16:creationId xmlns:a16="http://schemas.microsoft.com/office/drawing/2014/main" id="{6A5E7626-4E5E-BAF2-B699-5F51FB777E8D}"/>
              </a:ext>
            </a:extLst>
          </p:cNvPr>
          <p:cNvSpPr/>
          <p:nvPr/>
        </p:nvSpPr>
        <p:spPr>
          <a:xfrm>
            <a:off x="6872560" y="3261361"/>
            <a:ext cx="1280160" cy="377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Evaluation</a:t>
            </a:r>
          </a:p>
        </p:txBody>
      </p:sp>
      <p:pic>
        <p:nvPicPr>
          <p:cNvPr id="10" name="Picture 9">
            <a:extLst>
              <a:ext uri="{FF2B5EF4-FFF2-40B4-BE49-F238E27FC236}">
                <a16:creationId xmlns:a16="http://schemas.microsoft.com/office/drawing/2014/main" id="{E365B30C-7DF1-D6BC-9232-8EAA1EF312B4}"/>
              </a:ext>
            </a:extLst>
          </p:cNvPr>
          <p:cNvPicPr>
            <a:picLocks noChangeAspect="1"/>
          </p:cNvPicPr>
          <p:nvPr/>
        </p:nvPicPr>
        <p:blipFill>
          <a:blip r:embed="rId5"/>
          <a:stretch>
            <a:fillRect/>
          </a:stretch>
        </p:blipFill>
        <p:spPr>
          <a:xfrm>
            <a:off x="4064153" y="3500428"/>
            <a:ext cx="450684" cy="486654"/>
          </a:xfrm>
          <a:prstGeom prst="rect">
            <a:avLst/>
          </a:prstGeom>
        </p:spPr>
      </p:pic>
      <p:pic>
        <p:nvPicPr>
          <p:cNvPr id="14" name="Picture 13">
            <a:extLst>
              <a:ext uri="{FF2B5EF4-FFF2-40B4-BE49-F238E27FC236}">
                <a16:creationId xmlns:a16="http://schemas.microsoft.com/office/drawing/2014/main" id="{2B702F17-0821-F516-ADBD-690680769B1F}"/>
              </a:ext>
            </a:extLst>
          </p:cNvPr>
          <p:cNvPicPr>
            <a:picLocks noChangeAspect="1"/>
          </p:cNvPicPr>
          <p:nvPr/>
        </p:nvPicPr>
        <p:blipFill>
          <a:blip r:embed="rId6"/>
          <a:stretch>
            <a:fillRect/>
          </a:stretch>
        </p:blipFill>
        <p:spPr>
          <a:xfrm>
            <a:off x="3473099" y="3502641"/>
            <a:ext cx="553704" cy="486654"/>
          </a:xfrm>
          <a:prstGeom prst="rect">
            <a:avLst/>
          </a:prstGeom>
        </p:spPr>
      </p:pic>
      <p:sp>
        <p:nvSpPr>
          <p:cNvPr id="16" name="Arrow: Right 15">
            <a:extLst>
              <a:ext uri="{FF2B5EF4-FFF2-40B4-BE49-F238E27FC236}">
                <a16:creationId xmlns:a16="http://schemas.microsoft.com/office/drawing/2014/main" id="{CF58A47F-16D1-6830-90C9-43F585FC07A1}"/>
              </a:ext>
            </a:extLst>
          </p:cNvPr>
          <p:cNvSpPr/>
          <p:nvPr/>
        </p:nvSpPr>
        <p:spPr>
          <a:xfrm>
            <a:off x="1872200" y="1815152"/>
            <a:ext cx="502510" cy="2047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A7684B4-44BC-596E-C1E7-5082F35B0F0A}"/>
              </a:ext>
            </a:extLst>
          </p:cNvPr>
          <p:cNvSpPr/>
          <p:nvPr/>
        </p:nvSpPr>
        <p:spPr>
          <a:xfrm>
            <a:off x="4271567" y="1840172"/>
            <a:ext cx="502510" cy="2047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9E6CD1C-3697-E45B-0F21-16340B9EDD23}"/>
              </a:ext>
            </a:extLst>
          </p:cNvPr>
          <p:cNvSpPr/>
          <p:nvPr/>
        </p:nvSpPr>
        <p:spPr>
          <a:xfrm>
            <a:off x="6237571" y="1825501"/>
            <a:ext cx="502510" cy="204717"/>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Down 22">
            <a:extLst>
              <a:ext uri="{FF2B5EF4-FFF2-40B4-BE49-F238E27FC236}">
                <a16:creationId xmlns:a16="http://schemas.microsoft.com/office/drawing/2014/main" id="{39A9CFE9-9239-5E6B-37D0-70ABB95A05DA}"/>
              </a:ext>
            </a:extLst>
          </p:cNvPr>
          <p:cNvSpPr/>
          <p:nvPr/>
        </p:nvSpPr>
        <p:spPr>
          <a:xfrm rot="2552294">
            <a:off x="4769661" y="2482472"/>
            <a:ext cx="245112" cy="1082324"/>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8199BB4D-469C-16BE-56A7-1F52F557E85F}"/>
              </a:ext>
            </a:extLst>
          </p:cNvPr>
          <p:cNvSpPr/>
          <p:nvPr/>
        </p:nvSpPr>
        <p:spPr>
          <a:xfrm rot="8143856">
            <a:off x="3234976" y="2448374"/>
            <a:ext cx="209720" cy="1082324"/>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4715360D-3806-A647-8DEF-58A5720F2D32}"/>
              </a:ext>
            </a:extLst>
          </p:cNvPr>
          <p:cNvPicPr>
            <a:picLocks noChangeAspect="1"/>
          </p:cNvPicPr>
          <p:nvPr/>
        </p:nvPicPr>
        <p:blipFill>
          <a:blip r:embed="rId7"/>
          <a:stretch>
            <a:fillRect/>
          </a:stretch>
        </p:blipFill>
        <p:spPr>
          <a:xfrm>
            <a:off x="4617219" y="3554996"/>
            <a:ext cx="556867" cy="449135"/>
          </a:xfrm>
          <a:prstGeom prst="rect">
            <a:avLst/>
          </a:prstGeom>
        </p:spPr>
      </p:pic>
      <p:sp>
        <p:nvSpPr>
          <p:cNvPr id="29" name="Arrow: Right 28">
            <a:extLst>
              <a:ext uri="{FF2B5EF4-FFF2-40B4-BE49-F238E27FC236}">
                <a16:creationId xmlns:a16="http://schemas.microsoft.com/office/drawing/2014/main" id="{6ADE1107-CE7F-B58C-8F03-636AE1224902}"/>
              </a:ext>
            </a:extLst>
          </p:cNvPr>
          <p:cNvSpPr/>
          <p:nvPr/>
        </p:nvSpPr>
        <p:spPr>
          <a:xfrm rot="5400000">
            <a:off x="7234089" y="2696244"/>
            <a:ext cx="502510" cy="2047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7E4C01C-DB7B-0ADF-F8EE-AFCCB2216F63}"/>
              </a:ext>
            </a:extLst>
          </p:cNvPr>
          <p:cNvSpPr/>
          <p:nvPr/>
        </p:nvSpPr>
        <p:spPr>
          <a:xfrm rot="10800000">
            <a:off x="5491144" y="3400281"/>
            <a:ext cx="1248937" cy="238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2D5D4F4-38B9-F9EE-AAE2-E52B89744AC0}"/>
              </a:ext>
            </a:extLst>
          </p:cNvPr>
          <p:cNvSpPr txBox="1"/>
          <p:nvPr/>
        </p:nvSpPr>
        <p:spPr>
          <a:xfrm>
            <a:off x="593558" y="3437823"/>
            <a:ext cx="2494288" cy="523220"/>
          </a:xfrm>
          <a:prstGeom prst="rect">
            <a:avLst/>
          </a:prstGeom>
          <a:noFill/>
        </p:spPr>
        <p:txBody>
          <a:bodyPr wrap="square" rtlCol="0">
            <a:spAutoFit/>
          </a:bodyPr>
          <a:lstStyle/>
          <a:p>
            <a:pPr algn="ctr"/>
            <a:r>
              <a:rPr lang="en-US" dirty="0">
                <a:solidFill>
                  <a:schemeClr val="bg1"/>
                </a:solidFill>
              </a:rPr>
              <a:t>How machine learns to  perform tasks from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Some of the best tools for Hyperparameter tuning</a:t>
            </a:r>
            <a:endParaRPr dirty="0">
              <a:solidFill>
                <a:srgbClr val="F3F3F3"/>
              </a:solidFill>
              <a:latin typeface="Trebuchet MS"/>
              <a:ea typeface="Trebuchet MS"/>
              <a:cs typeface="Trebuchet MS"/>
              <a:sym typeface="Trebuchet MS"/>
            </a:endParaRPr>
          </a:p>
        </p:txBody>
      </p:sp>
      <p:pic>
        <p:nvPicPr>
          <p:cNvPr id="127" name="Google Shape;127;p21"/>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28" name="Google Shape;128;p21"/>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29" name="Google Shape;129;p21"/>
          <p:cNvSpPr txBox="1">
            <a:spLocks noGrp="1"/>
          </p:cNvSpPr>
          <p:nvPr>
            <p:ph type="body" idx="1"/>
          </p:nvPr>
        </p:nvSpPr>
        <p:spPr>
          <a:xfrm>
            <a:off x="76199" y="1204475"/>
            <a:ext cx="8923421" cy="32676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a:solidFill>
                  <a:srgbClr val="0D2843"/>
                </a:solidFill>
                <a:latin typeface="Proxima Nova"/>
                <a:ea typeface="Proxima Nova"/>
                <a:cs typeface="Proxima Nova"/>
                <a:sym typeface="Proxima Nova"/>
                <a:hlinkClick r:id="rId4"/>
              </a:rPr>
              <a:t>https://neptune.ai/blog/best-tools-for-model-tuning-and-hyperparameter-optimization</a:t>
            </a:r>
            <a:endParaRPr lang="en-US" b="1"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lang="en-US" b="1"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r>
              <a:rPr lang="en-US" b="1">
                <a:solidFill>
                  <a:srgbClr val="0D2843"/>
                </a:solidFill>
                <a:latin typeface="Proxima Nova"/>
                <a:ea typeface="Proxima Nova"/>
                <a:cs typeface="Proxima Nova"/>
                <a:sym typeface="Proxima Nova"/>
                <a:hlinkClick r:id="rId5"/>
              </a:rPr>
              <a:t>https://www.marktechpost.com/2023/07/18/top-tools-platforms-for-hyperparameter-optimization/</a:t>
            </a:r>
            <a:endParaRPr lang="en-US" b="1">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lang="en-US" b="1">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311708" y="3667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F3F3F3"/>
                </a:solidFill>
                <a:latin typeface="Proxima Nova"/>
                <a:ea typeface="Proxima Nova"/>
                <a:cs typeface="Proxima Nova"/>
                <a:sym typeface="Proxima Nova"/>
              </a:rPr>
              <a:t>Examples in Python</a:t>
            </a:r>
            <a:endParaRPr sz="4000" dirty="0">
              <a:solidFill>
                <a:srgbClr val="F3F3F3"/>
              </a:solidFill>
              <a:latin typeface="Proxima Nova"/>
              <a:ea typeface="Proxima Nova"/>
              <a:cs typeface="Proxima Nova"/>
              <a:sym typeface="Proxima Nova"/>
            </a:endParaRPr>
          </a:p>
        </p:txBody>
      </p:sp>
      <p:pic>
        <p:nvPicPr>
          <p:cNvPr id="98" name="Google Shape;98;p18"/>
          <p:cNvPicPr preferRelativeResize="0"/>
          <p:nvPr/>
        </p:nvPicPr>
        <p:blipFill>
          <a:blip r:embed="rId3">
            <a:alphaModFix/>
          </a:blip>
          <a:stretch>
            <a:fillRect/>
          </a:stretch>
        </p:blipFill>
        <p:spPr>
          <a:xfrm>
            <a:off x="2567439" y="2831250"/>
            <a:ext cx="4009122" cy="2052600"/>
          </a:xfrm>
          <a:prstGeom prst="rect">
            <a:avLst/>
          </a:prstGeom>
          <a:noFill/>
          <a:ln>
            <a:noFill/>
          </a:ln>
        </p:spPr>
      </p:pic>
      <p:sp>
        <p:nvSpPr>
          <p:cNvPr id="99" name="Google Shape;99;p18"/>
          <p:cNvSpPr txBox="1"/>
          <p:nvPr/>
        </p:nvSpPr>
        <p:spPr>
          <a:xfrm>
            <a:off x="0" y="272907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chemeClr val="lt1"/>
                </a:highlight>
              </a:rPr>
              <a:t> </a:t>
            </a:r>
            <a:endParaRPr>
              <a:highlight>
                <a:schemeClr val="lt1"/>
              </a:highlight>
            </a:endParaRPr>
          </a:p>
        </p:txBody>
      </p:sp>
      <p:sp>
        <p:nvSpPr>
          <p:cNvPr id="100" name="Google Shape;100;p18"/>
          <p:cNvSpPr txBox="1"/>
          <p:nvPr/>
        </p:nvSpPr>
        <p:spPr>
          <a:xfrm>
            <a:off x="86275" y="2627125"/>
            <a:ext cx="911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8"/>
          <p:cNvSpPr/>
          <p:nvPr/>
        </p:nvSpPr>
        <p:spPr>
          <a:xfrm>
            <a:off x="0" y="2571750"/>
            <a:ext cx="9159300" cy="2571600"/>
          </a:xfrm>
          <a:prstGeom prst="rect">
            <a:avLst/>
          </a:prstGeom>
          <a:solidFill>
            <a:srgbClr val="F3F3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18"/>
          <p:cNvPicPr preferRelativeResize="0"/>
          <p:nvPr/>
        </p:nvPicPr>
        <p:blipFill>
          <a:blip r:embed="rId3">
            <a:alphaModFix/>
          </a:blip>
          <a:stretch>
            <a:fillRect/>
          </a:stretch>
        </p:blipFill>
        <p:spPr>
          <a:xfrm>
            <a:off x="2567439" y="2862150"/>
            <a:ext cx="4009122" cy="2052600"/>
          </a:xfrm>
          <a:prstGeom prst="rect">
            <a:avLst/>
          </a:prstGeom>
          <a:noFill/>
          <a:ln>
            <a:noFill/>
          </a:ln>
        </p:spPr>
      </p:pic>
    </p:spTree>
    <p:extLst>
      <p:ext uri="{BB962C8B-B14F-4D97-AF65-F5344CB8AC3E}">
        <p14:creationId xmlns:p14="http://schemas.microsoft.com/office/powerpoint/2010/main" val="3344294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latin typeface="Trebuchet MS"/>
                <a:ea typeface="Trebuchet MS"/>
                <a:cs typeface="Trebuchet MS"/>
                <a:sym typeface="Trebuchet MS"/>
              </a:rPr>
              <a:t>Title</a:t>
            </a:r>
            <a:endParaRPr>
              <a:solidFill>
                <a:srgbClr val="F3F3F3"/>
              </a:solidFill>
              <a:latin typeface="Trebuchet MS"/>
              <a:ea typeface="Trebuchet MS"/>
              <a:cs typeface="Trebuchet MS"/>
              <a:sym typeface="Trebuchet MS"/>
            </a:endParaRPr>
          </a:p>
        </p:txBody>
      </p:sp>
      <p:pic>
        <p:nvPicPr>
          <p:cNvPr id="127" name="Google Shape;127;p21"/>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28" name="Google Shape;128;p21"/>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29" name="Google Shape;129;p21"/>
          <p:cNvSpPr txBox="1">
            <a:spLocks noGrp="1"/>
          </p:cNvSpPr>
          <p:nvPr>
            <p:ph type="body" idx="1"/>
          </p:nvPr>
        </p:nvSpPr>
        <p:spPr>
          <a:xfrm>
            <a:off x="76200" y="1204475"/>
            <a:ext cx="8292300" cy="32676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a:solidFill>
                  <a:srgbClr val="0D2843"/>
                </a:solidFill>
                <a:latin typeface="Proxima Nova"/>
                <a:ea typeface="Proxima Nova"/>
                <a:cs typeface="Proxima Nova"/>
                <a:sym typeface="Proxima Nova"/>
              </a:rPr>
              <a:t>Example 1: Multiple regression model with continuous variables</a:t>
            </a:r>
          </a:p>
          <a:p>
            <a:pPr marL="0" lvl="0" indent="0" algn="l" rtl="0">
              <a:lnSpc>
                <a:spcPct val="115000"/>
              </a:lnSpc>
              <a:spcBef>
                <a:spcPts val="0"/>
              </a:spcBef>
              <a:spcAft>
                <a:spcPts val="0"/>
              </a:spcAft>
              <a:buNone/>
            </a:pPr>
            <a:r>
              <a:rPr lang="en-US" b="1" dirty="0">
                <a:solidFill>
                  <a:srgbClr val="0D2843"/>
                </a:solidFill>
                <a:latin typeface="Proxima Nova"/>
                <a:ea typeface="Proxima Nova"/>
                <a:cs typeface="Proxima Nova"/>
                <a:sym typeface="Proxima Nova"/>
              </a:rPr>
              <a:t>Example 2. Running optimizers</a:t>
            </a:r>
          </a:p>
          <a:p>
            <a:pPr marL="285750" indent="-285750"/>
            <a:r>
              <a:rPr lang="en-US" dirty="0">
                <a:solidFill>
                  <a:srgbClr val="0D2843"/>
                </a:solidFill>
                <a:latin typeface="Proxima Nova"/>
                <a:ea typeface="Proxima Nova"/>
                <a:cs typeface="Proxima Nova"/>
                <a:sym typeface="Proxima Nova"/>
              </a:rPr>
              <a:t>Random search</a:t>
            </a:r>
          </a:p>
          <a:p>
            <a:pPr marL="285750" indent="-285750"/>
            <a:r>
              <a:rPr lang="en-US" dirty="0">
                <a:solidFill>
                  <a:srgbClr val="0D2843"/>
                </a:solidFill>
                <a:latin typeface="Proxima Nova"/>
                <a:ea typeface="Proxima Nova"/>
                <a:cs typeface="Proxima Nova"/>
                <a:sym typeface="Proxima Nova"/>
              </a:rPr>
              <a:t>Grid Search</a:t>
            </a:r>
          </a:p>
          <a:p>
            <a:pPr marL="285750" indent="-285750"/>
            <a:r>
              <a:rPr lang="en-US" dirty="0">
                <a:solidFill>
                  <a:srgbClr val="0D2843"/>
                </a:solidFill>
                <a:latin typeface="Proxima Nova"/>
                <a:ea typeface="Proxima Nova"/>
                <a:cs typeface="Proxima Nova"/>
                <a:sym typeface="Proxima Nova"/>
              </a:rPr>
              <a:t>Hyperband</a:t>
            </a:r>
          </a:p>
          <a:p>
            <a:pPr marL="285750" indent="-285750"/>
            <a:r>
              <a:rPr lang="en-US" dirty="0">
                <a:solidFill>
                  <a:srgbClr val="0D2843"/>
                </a:solidFill>
                <a:latin typeface="Proxima Nova"/>
                <a:ea typeface="Proxima Nova"/>
                <a:cs typeface="Proxima Nova"/>
                <a:sym typeface="Proxima Nova"/>
              </a:rPr>
              <a:t>Bayesian optimization</a:t>
            </a:r>
          </a:p>
          <a:p>
            <a:pPr marL="0" indent="0">
              <a:buNone/>
            </a:pPr>
            <a:r>
              <a:rPr lang="en-US" b="1" dirty="0">
                <a:solidFill>
                  <a:srgbClr val="0D2843"/>
                </a:solidFill>
                <a:latin typeface="Proxima Nova"/>
                <a:ea typeface="Proxima Nova"/>
                <a:cs typeface="Proxima Nova"/>
                <a:sym typeface="Proxima Nova"/>
              </a:rPr>
              <a:t>Example 3. Hyperparameter selection for classification model.</a:t>
            </a:r>
            <a:endParaRPr b="1"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spTree>
    <p:extLst>
      <p:ext uri="{BB962C8B-B14F-4D97-AF65-F5344CB8AC3E}">
        <p14:creationId xmlns:p14="http://schemas.microsoft.com/office/powerpoint/2010/main" val="2402129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References</a:t>
            </a:r>
            <a:endParaRPr dirty="0">
              <a:solidFill>
                <a:srgbClr val="F3F3F3"/>
              </a:solidFill>
              <a:latin typeface="Trebuchet MS"/>
              <a:ea typeface="Trebuchet MS"/>
              <a:cs typeface="Trebuchet MS"/>
              <a:sym typeface="Trebuchet MS"/>
            </a:endParaRPr>
          </a:p>
        </p:txBody>
      </p:sp>
      <p:pic>
        <p:nvPicPr>
          <p:cNvPr id="136" name="Google Shape;136;p22"/>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37" name="Google Shape;137;p22"/>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38" name="Google Shape;138;p22"/>
          <p:cNvSpPr txBox="1">
            <a:spLocks noGrp="1"/>
          </p:cNvSpPr>
          <p:nvPr>
            <p:ph type="body" idx="1"/>
          </p:nvPr>
        </p:nvSpPr>
        <p:spPr>
          <a:xfrm>
            <a:off x="76200" y="1204475"/>
            <a:ext cx="8292300" cy="3267600"/>
          </a:xfrm>
          <a:prstGeom prst="rect">
            <a:avLst/>
          </a:prstGeom>
          <a:ln>
            <a:noFill/>
          </a:ln>
        </p:spPr>
        <p:txBody>
          <a:bodyPr spcFirstLastPara="1" wrap="square" lIns="91425" tIns="91425" rIns="91425" bIns="91425" anchor="t" anchorCtr="0">
            <a:noAutofit/>
          </a:bodyPr>
          <a:lstStyle/>
          <a:p>
            <a:pPr marL="342900" lvl="0" algn="l" rtl="0">
              <a:lnSpc>
                <a:spcPct val="115000"/>
              </a:lnSpc>
              <a:spcBef>
                <a:spcPts val="0"/>
              </a:spcBef>
              <a:spcAft>
                <a:spcPts val="0"/>
              </a:spcAft>
              <a:buAutoNum type="arabicPeriod"/>
            </a:pPr>
            <a:r>
              <a:rPr lang="en-US" dirty="0" err="1">
                <a:solidFill>
                  <a:srgbClr val="0D2843"/>
                </a:solidFill>
                <a:latin typeface="Proxima Nova"/>
                <a:ea typeface="Proxima Nova"/>
                <a:cs typeface="Proxima Nova"/>
                <a:sym typeface="Proxima Nova"/>
              </a:rPr>
              <a:t>Aixplained</a:t>
            </a:r>
            <a:r>
              <a:rPr lang="en-US" dirty="0">
                <a:solidFill>
                  <a:srgbClr val="0D2843"/>
                </a:solidFill>
                <a:latin typeface="Proxima Nova"/>
                <a:ea typeface="Proxima Nova"/>
                <a:cs typeface="Proxima Nova"/>
                <a:sym typeface="Proxima Nova"/>
              </a:rPr>
              <a:t>: </a:t>
            </a:r>
            <a:r>
              <a:rPr lang="en-US" dirty="0">
                <a:solidFill>
                  <a:srgbClr val="0D2843"/>
                </a:solidFill>
                <a:latin typeface="Proxima Nova"/>
                <a:ea typeface="Proxima Nova"/>
                <a:cs typeface="Proxima Nova"/>
                <a:sym typeface="Proxima Nova"/>
                <a:hlinkClick r:id="rId4"/>
              </a:rPr>
              <a:t>https://www.youtube.com/@aixplained4763</a:t>
            </a:r>
            <a:r>
              <a:rPr lang="en-US" dirty="0">
                <a:solidFill>
                  <a:srgbClr val="0D2843"/>
                </a:solidFill>
                <a:latin typeface="Proxima Nova"/>
                <a:ea typeface="Proxima Nova"/>
                <a:cs typeface="Proxima Nova"/>
                <a:sym typeface="Proxima Nova"/>
              </a:rPr>
              <a:t>.</a:t>
            </a:r>
          </a:p>
          <a:p>
            <a:pPr marL="342900">
              <a:buFont typeface="Arial"/>
              <a:buAutoNum type="arabicPeriod"/>
            </a:pPr>
            <a:r>
              <a:rPr lang="en-US" dirty="0" err="1">
                <a:solidFill>
                  <a:srgbClr val="0D2843"/>
                </a:solidFill>
                <a:latin typeface="Proxima Nova"/>
                <a:ea typeface="Proxima Nova"/>
                <a:cs typeface="Proxima Nova"/>
                <a:sym typeface="Proxima Nova"/>
              </a:rPr>
              <a:t>Neptune.Ai</a:t>
            </a:r>
            <a:r>
              <a:rPr lang="en-US" dirty="0">
                <a:solidFill>
                  <a:srgbClr val="0D2843"/>
                </a:solidFill>
                <a:latin typeface="Proxima Nova"/>
                <a:ea typeface="Proxima Nova"/>
                <a:cs typeface="Proxima Nova"/>
                <a:sym typeface="Proxima Nova"/>
              </a:rPr>
              <a:t>: </a:t>
            </a:r>
            <a:r>
              <a:rPr lang="en-US" sz="1800" kern="150" dirty="0">
                <a:effectLst/>
                <a:latin typeface="Liberation Serif"/>
                <a:ea typeface="Noto Serif CJK SC"/>
                <a:cs typeface="Lohit Devanagari"/>
                <a:hlinkClick r:id="rId5"/>
              </a:rPr>
              <a:t>https://neptune.ai/blog/hyperparameter-tuning-in-python-complete-guide</a:t>
            </a:r>
            <a:endParaRPr lang="en-US" sz="1800" kern="150" dirty="0">
              <a:effectLst/>
              <a:latin typeface="Liberation Serif"/>
              <a:ea typeface="Noto Serif CJK SC"/>
              <a:cs typeface="Lohit Devanagari"/>
            </a:endParaRPr>
          </a:p>
          <a:p>
            <a:pPr marL="342900" lvl="0" algn="l" rtl="0">
              <a:lnSpc>
                <a:spcPct val="115000"/>
              </a:lnSpc>
              <a:spcBef>
                <a:spcPts val="0"/>
              </a:spcBef>
              <a:spcAft>
                <a:spcPts val="0"/>
              </a:spcAft>
              <a:buAutoNum type="arabicPeriod"/>
            </a:pPr>
            <a:endParaRPr lang="en-US" dirty="0">
              <a:solidFill>
                <a:srgbClr val="0D2843"/>
              </a:solidFill>
              <a:latin typeface="Proxima Nova"/>
              <a:ea typeface="Proxima Nova"/>
              <a:cs typeface="Proxima Nova"/>
              <a:sym typeface="Proxima Nova"/>
            </a:endParaRPr>
          </a:p>
          <a:p>
            <a:pPr marL="342900" lvl="0" algn="l" rtl="0">
              <a:lnSpc>
                <a:spcPct val="115000"/>
              </a:lnSpc>
              <a:spcBef>
                <a:spcPts val="0"/>
              </a:spcBef>
              <a:spcAft>
                <a:spcPts val="0"/>
              </a:spcAft>
              <a:buAutoNum type="arabicPeriod"/>
            </a:pPr>
            <a:endParaRPr lang="en-US"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ctrTitle"/>
          </p:nvPr>
        </p:nvSpPr>
        <p:spPr>
          <a:xfrm>
            <a:off x="311700" y="214350"/>
            <a:ext cx="8520600" cy="7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rgbClr val="F3F3F3"/>
                </a:solidFill>
                <a:latin typeface="Proxima Nova"/>
                <a:ea typeface="Proxima Nova"/>
                <a:cs typeface="Proxima Nova"/>
                <a:sym typeface="Proxima Nova"/>
              </a:rPr>
              <a:t>SWB is grateful for the partnership of [client]</a:t>
            </a:r>
            <a:endParaRPr sz="2100">
              <a:solidFill>
                <a:srgbClr val="F3F3F3"/>
              </a:solidFill>
              <a:latin typeface="Proxima Nova"/>
              <a:ea typeface="Proxima Nova"/>
              <a:cs typeface="Proxima Nova"/>
              <a:sym typeface="Proxima Nova"/>
            </a:endParaRPr>
          </a:p>
          <a:p>
            <a:pPr marL="0" lvl="0" indent="0" algn="ctr" rtl="0">
              <a:spcBef>
                <a:spcPts val="0"/>
              </a:spcBef>
              <a:spcAft>
                <a:spcPts val="0"/>
              </a:spcAft>
              <a:buNone/>
            </a:pPr>
            <a:endParaRPr sz="2400">
              <a:solidFill>
                <a:srgbClr val="F3F3F3"/>
              </a:solidFill>
              <a:latin typeface="Trebuchet MS"/>
              <a:ea typeface="Trebuchet MS"/>
              <a:cs typeface="Trebuchet MS"/>
              <a:sym typeface="Trebuchet MS"/>
            </a:endParaRPr>
          </a:p>
          <a:p>
            <a:pPr marL="0" lvl="0" indent="0" algn="ctr" rtl="0">
              <a:spcBef>
                <a:spcPts val="0"/>
              </a:spcBef>
              <a:spcAft>
                <a:spcPts val="0"/>
              </a:spcAft>
              <a:buNone/>
            </a:pPr>
            <a:endParaRPr sz="2400">
              <a:solidFill>
                <a:srgbClr val="F3F3F3"/>
              </a:solidFill>
              <a:latin typeface="Trebuchet MS"/>
              <a:ea typeface="Trebuchet MS"/>
              <a:cs typeface="Trebuchet MS"/>
              <a:sym typeface="Trebuchet MS"/>
            </a:endParaRPr>
          </a:p>
          <a:p>
            <a:pPr marL="0" lvl="0" indent="0" algn="ctr" rtl="0">
              <a:spcBef>
                <a:spcPts val="0"/>
              </a:spcBef>
              <a:spcAft>
                <a:spcPts val="0"/>
              </a:spcAft>
              <a:buNone/>
            </a:pPr>
            <a:endParaRPr sz="2400">
              <a:solidFill>
                <a:srgbClr val="F3F3F3"/>
              </a:solidFill>
              <a:latin typeface="Trebuchet MS"/>
              <a:ea typeface="Trebuchet MS"/>
              <a:cs typeface="Trebuchet MS"/>
              <a:sym typeface="Trebuchet MS"/>
            </a:endParaRPr>
          </a:p>
          <a:p>
            <a:pPr marL="0" lvl="0" indent="0" algn="ctr" rtl="0">
              <a:spcBef>
                <a:spcPts val="0"/>
              </a:spcBef>
              <a:spcAft>
                <a:spcPts val="0"/>
              </a:spcAft>
              <a:buNone/>
            </a:pPr>
            <a:endParaRPr sz="2000">
              <a:solidFill>
                <a:srgbClr val="F3F3F3"/>
              </a:solidFill>
              <a:latin typeface="Trebuchet MS"/>
              <a:ea typeface="Trebuchet MS"/>
              <a:cs typeface="Trebuchet MS"/>
              <a:sym typeface="Trebuchet MS"/>
            </a:endParaRPr>
          </a:p>
        </p:txBody>
      </p:sp>
      <p:pic>
        <p:nvPicPr>
          <p:cNvPr id="144" name="Google Shape;144;p23"/>
          <p:cNvPicPr preferRelativeResize="0"/>
          <p:nvPr/>
        </p:nvPicPr>
        <p:blipFill>
          <a:blip r:embed="rId3">
            <a:alphaModFix/>
          </a:blip>
          <a:stretch>
            <a:fillRect/>
          </a:stretch>
        </p:blipFill>
        <p:spPr>
          <a:xfrm>
            <a:off x="2582050" y="3105824"/>
            <a:ext cx="3979899" cy="2037674"/>
          </a:xfrm>
          <a:prstGeom prst="rect">
            <a:avLst/>
          </a:prstGeom>
          <a:noFill/>
          <a:ln>
            <a:noFill/>
          </a:ln>
        </p:spPr>
      </p:pic>
      <p:pic>
        <p:nvPicPr>
          <p:cNvPr id="145" name="Google Shape;145;p23"/>
          <p:cNvPicPr preferRelativeResize="0"/>
          <p:nvPr/>
        </p:nvPicPr>
        <p:blipFill>
          <a:blip r:embed="rId4">
            <a:alphaModFix/>
          </a:blip>
          <a:stretch>
            <a:fillRect/>
          </a:stretch>
        </p:blipFill>
        <p:spPr>
          <a:xfrm>
            <a:off x="2128937" y="1971863"/>
            <a:ext cx="651375" cy="651375"/>
          </a:xfrm>
          <a:prstGeom prst="rect">
            <a:avLst/>
          </a:prstGeom>
          <a:noFill/>
          <a:ln>
            <a:noFill/>
          </a:ln>
        </p:spPr>
      </p:pic>
      <p:pic>
        <p:nvPicPr>
          <p:cNvPr id="146" name="Google Shape;146;p23"/>
          <p:cNvPicPr preferRelativeResize="0"/>
          <p:nvPr/>
        </p:nvPicPr>
        <p:blipFill>
          <a:blip r:embed="rId5">
            <a:alphaModFix/>
          </a:blip>
          <a:stretch>
            <a:fillRect/>
          </a:stretch>
        </p:blipFill>
        <p:spPr>
          <a:xfrm>
            <a:off x="1188010" y="1841686"/>
            <a:ext cx="911750" cy="911750"/>
          </a:xfrm>
          <a:prstGeom prst="rect">
            <a:avLst/>
          </a:prstGeom>
          <a:noFill/>
          <a:ln>
            <a:noFill/>
          </a:ln>
        </p:spPr>
      </p:pic>
      <p:pic>
        <p:nvPicPr>
          <p:cNvPr id="147" name="Google Shape;147;p23"/>
          <p:cNvPicPr preferRelativeResize="0"/>
          <p:nvPr/>
        </p:nvPicPr>
        <p:blipFill>
          <a:blip r:embed="rId6">
            <a:alphaModFix/>
          </a:blip>
          <a:stretch>
            <a:fillRect/>
          </a:stretch>
        </p:blipFill>
        <p:spPr>
          <a:xfrm>
            <a:off x="3114288" y="1971863"/>
            <a:ext cx="651377" cy="651377"/>
          </a:xfrm>
          <a:prstGeom prst="rect">
            <a:avLst/>
          </a:prstGeom>
          <a:noFill/>
          <a:ln>
            <a:noFill/>
          </a:ln>
        </p:spPr>
      </p:pic>
      <p:sp>
        <p:nvSpPr>
          <p:cNvPr id="148" name="Google Shape;148;p23"/>
          <p:cNvSpPr txBox="1">
            <a:spLocks noGrp="1"/>
          </p:cNvSpPr>
          <p:nvPr>
            <p:ph type="body" idx="4294967295"/>
          </p:nvPr>
        </p:nvSpPr>
        <p:spPr>
          <a:xfrm>
            <a:off x="481975" y="1413513"/>
            <a:ext cx="4086600" cy="449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b="1">
                <a:solidFill>
                  <a:srgbClr val="F19E79"/>
                </a:solidFill>
                <a:latin typeface="Proxima Nova"/>
                <a:ea typeface="Proxima Nova"/>
                <a:cs typeface="Proxima Nova"/>
                <a:sym typeface="Proxima Nova"/>
              </a:rPr>
              <a:t>https://StatisticsWithoutBorders.org</a:t>
            </a:r>
            <a:endParaRPr b="1">
              <a:solidFill>
                <a:srgbClr val="F19E79"/>
              </a:solidFill>
              <a:latin typeface="Proxima Nova"/>
              <a:ea typeface="Proxima Nova"/>
              <a:cs typeface="Proxima Nova"/>
              <a:sym typeface="Proxima Nova"/>
            </a:endParaRPr>
          </a:p>
        </p:txBody>
      </p:sp>
      <p:sp>
        <p:nvSpPr>
          <p:cNvPr id="149" name="Google Shape;149;p23"/>
          <p:cNvSpPr txBox="1">
            <a:spLocks noGrp="1"/>
          </p:cNvSpPr>
          <p:nvPr>
            <p:ph type="body" idx="4294967295"/>
          </p:nvPr>
        </p:nvSpPr>
        <p:spPr>
          <a:xfrm>
            <a:off x="389413" y="2732500"/>
            <a:ext cx="4130400" cy="449100"/>
          </a:xfrm>
          <a:prstGeom prst="rect">
            <a:avLst/>
          </a:prstGeom>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None/>
            </a:pPr>
            <a:r>
              <a:rPr lang="en" b="1">
                <a:solidFill>
                  <a:srgbClr val="F19E79"/>
                </a:solidFill>
                <a:latin typeface="Proxima Nova"/>
                <a:ea typeface="Proxima Nova"/>
                <a:cs typeface="Proxima Nova"/>
                <a:sym typeface="Proxima Nova"/>
              </a:rPr>
              <a:t>StatisticsWithoutBorders@gmail.com</a:t>
            </a:r>
            <a:endParaRPr b="1">
              <a:solidFill>
                <a:srgbClr val="F19E79"/>
              </a:solidFill>
              <a:latin typeface="Proxima Nova"/>
              <a:ea typeface="Proxima Nova"/>
              <a:cs typeface="Proxima Nova"/>
              <a:sym typeface="Proxima Nova"/>
            </a:endParaRPr>
          </a:p>
        </p:txBody>
      </p:sp>
      <p:sp>
        <p:nvSpPr>
          <p:cNvPr id="150" name="Google Shape;150;p23"/>
          <p:cNvSpPr/>
          <p:nvPr/>
        </p:nvSpPr>
        <p:spPr>
          <a:xfrm>
            <a:off x="6344050" y="1715027"/>
            <a:ext cx="2295300" cy="9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Client logo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Notable points</a:t>
            </a:r>
            <a:endParaRPr dirty="0">
              <a:solidFill>
                <a:srgbClr val="F3F3F3"/>
              </a:solidFill>
              <a:latin typeface="Trebuchet MS"/>
              <a:ea typeface="Trebuchet MS"/>
              <a:cs typeface="Trebuchet MS"/>
              <a:sym typeface="Trebuchet MS"/>
            </a:endParaRPr>
          </a:p>
        </p:txBody>
      </p:sp>
      <p:pic>
        <p:nvPicPr>
          <p:cNvPr id="72" name="Google Shape;72;p15"/>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73" name="Google Shape;73;p15"/>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74" name="Google Shape;74;p15"/>
          <p:cNvSpPr txBox="1">
            <a:spLocks noGrp="1"/>
          </p:cNvSpPr>
          <p:nvPr>
            <p:ph type="body" idx="1"/>
          </p:nvPr>
        </p:nvSpPr>
        <p:spPr>
          <a:xfrm>
            <a:off x="76200" y="1204475"/>
            <a:ext cx="8292300" cy="2068114"/>
          </a:xfrm>
          <a:prstGeom prst="rect">
            <a:avLst/>
          </a:prstGeom>
          <a:ln>
            <a:noFill/>
          </a:ln>
        </p:spPr>
        <p:txBody>
          <a:bodyPr spcFirstLastPara="1" wrap="square" lIns="91425" tIns="91425" rIns="91425" bIns="91425" anchor="t" anchorCtr="0">
            <a:noAutofit/>
          </a:bodyPr>
          <a:lstStyle/>
          <a:p>
            <a:pPr marL="285750" indent="-285750"/>
            <a:r>
              <a:rPr lang="en" dirty="0">
                <a:solidFill>
                  <a:srgbClr val="0D2843"/>
                </a:solidFill>
                <a:latin typeface="Proxima Nova"/>
                <a:ea typeface="Proxima Nova"/>
                <a:cs typeface="Proxima Nova"/>
                <a:sym typeface="Proxima Nova"/>
              </a:rPr>
              <a:t>Model ≠ Learning Engine.</a:t>
            </a:r>
          </a:p>
          <a:p>
            <a:pPr marL="285750" indent="-285750"/>
            <a:r>
              <a:rPr lang="en" dirty="0">
                <a:solidFill>
                  <a:srgbClr val="0D2843"/>
                </a:solidFill>
                <a:latin typeface="Proxima Nova"/>
                <a:ea typeface="Proxima Nova"/>
                <a:cs typeface="Proxima Nova"/>
                <a:sym typeface="Proxima Nova"/>
              </a:rPr>
              <a:t>The learning engine or “algo” takes data as input and outputs a model.</a:t>
            </a:r>
          </a:p>
          <a:p>
            <a:pPr marL="285750" indent="-285750"/>
            <a:r>
              <a:rPr lang="en" dirty="0">
                <a:solidFill>
                  <a:srgbClr val="0D2843"/>
                </a:solidFill>
                <a:latin typeface="Proxima Nova"/>
                <a:ea typeface="Proxima Nova"/>
                <a:cs typeface="Proxima Nova"/>
                <a:sym typeface="Proxima Nova"/>
              </a:rPr>
              <a:t>The </a:t>
            </a:r>
            <a:r>
              <a:rPr lang="en" b="1" dirty="0">
                <a:solidFill>
                  <a:srgbClr val="0D2843"/>
                </a:solidFill>
                <a:latin typeface="Proxima Nova"/>
                <a:ea typeface="Proxima Nova"/>
                <a:cs typeface="Proxima Nova"/>
                <a:sym typeface="Proxima Nova"/>
              </a:rPr>
              <a:t>model has parameters </a:t>
            </a:r>
            <a:r>
              <a:rPr lang="en" dirty="0">
                <a:solidFill>
                  <a:srgbClr val="0D2843"/>
                </a:solidFill>
                <a:latin typeface="Proxima Nova"/>
                <a:ea typeface="Proxima Nova"/>
                <a:cs typeface="Proxima Nova"/>
                <a:sym typeface="Proxima Nova"/>
              </a:rPr>
              <a:t>that control its behavior. These parameters are obtained by the learning engine.</a:t>
            </a:r>
          </a:p>
          <a:p>
            <a:pPr marL="285750" indent="-285750"/>
            <a:r>
              <a:rPr lang="en" dirty="0">
                <a:solidFill>
                  <a:srgbClr val="0D2843"/>
                </a:solidFill>
                <a:latin typeface="Proxima Nova"/>
                <a:ea typeface="Proxima Nova"/>
                <a:cs typeface="Proxima Nova"/>
                <a:sym typeface="Proxima Nova"/>
              </a:rPr>
              <a:t>The </a:t>
            </a:r>
            <a:r>
              <a:rPr lang="en" b="1" dirty="0">
                <a:solidFill>
                  <a:srgbClr val="0D2843"/>
                </a:solidFill>
                <a:latin typeface="Proxima Nova"/>
                <a:ea typeface="Proxima Nova"/>
                <a:cs typeface="Proxima Nova"/>
                <a:sym typeface="Proxima Nova"/>
              </a:rPr>
              <a:t>learning “algo” has hyperparameters</a:t>
            </a:r>
            <a:r>
              <a:rPr lang="en" dirty="0">
                <a:solidFill>
                  <a:srgbClr val="0D2843"/>
                </a:solidFill>
                <a:latin typeface="Proxima Nova"/>
                <a:ea typeface="Proxima Nova"/>
                <a:cs typeface="Proxima Nova"/>
                <a:sym typeface="Proxima Nova"/>
              </a:rPr>
              <a:t>. These hyperparameters control the behavior of the leaning engine and are mostly determined by humans.</a:t>
            </a:r>
          </a:p>
          <a:p>
            <a:pPr marL="285750" indent="-285750"/>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grpSp>
        <p:nvGrpSpPr>
          <p:cNvPr id="11" name="Group 10">
            <a:extLst>
              <a:ext uri="{FF2B5EF4-FFF2-40B4-BE49-F238E27FC236}">
                <a16:creationId xmlns:a16="http://schemas.microsoft.com/office/drawing/2014/main" id="{8219F593-0614-647B-CBA5-DE6B649849BF}"/>
              </a:ext>
            </a:extLst>
          </p:cNvPr>
          <p:cNvGrpSpPr/>
          <p:nvPr/>
        </p:nvGrpSpPr>
        <p:grpSpPr>
          <a:xfrm>
            <a:off x="1872200" y="3454387"/>
            <a:ext cx="5508342" cy="1020036"/>
            <a:chOff x="1872200" y="3454387"/>
            <a:chExt cx="5508342" cy="1020036"/>
          </a:xfrm>
        </p:grpSpPr>
        <p:sp>
          <p:nvSpPr>
            <p:cNvPr id="2" name="TextBox 1">
              <a:extLst>
                <a:ext uri="{FF2B5EF4-FFF2-40B4-BE49-F238E27FC236}">
                  <a16:creationId xmlns:a16="http://schemas.microsoft.com/office/drawing/2014/main" id="{B4EA97EE-25C0-4BE2-8813-389F6545A44A}"/>
                </a:ext>
              </a:extLst>
            </p:cNvPr>
            <p:cNvSpPr txBox="1"/>
            <p:nvPr/>
          </p:nvSpPr>
          <p:spPr>
            <a:xfrm>
              <a:off x="2097997" y="3541622"/>
              <a:ext cx="1487908" cy="307777"/>
            </a:xfrm>
            <a:prstGeom prst="rect">
              <a:avLst/>
            </a:prstGeom>
            <a:noFill/>
          </p:spPr>
          <p:txBody>
            <a:bodyPr wrap="none" rtlCol="0">
              <a:spAutoFit/>
            </a:bodyPr>
            <a:lstStyle/>
            <a:p>
              <a:r>
                <a:rPr lang="en-US" dirty="0">
                  <a:solidFill>
                    <a:srgbClr val="0070C0"/>
                  </a:solidFill>
                </a:rPr>
                <a:t>Learning Engine</a:t>
              </a:r>
            </a:p>
          </p:txBody>
        </p:sp>
        <p:sp>
          <p:nvSpPr>
            <p:cNvPr id="3" name="TextBox 2">
              <a:extLst>
                <a:ext uri="{FF2B5EF4-FFF2-40B4-BE49-F238E27FC236}">
                  <a16:creationId xmlns:a16="http://schemas.microsoft.com/office/drawing/2014/main" id="{F3813DA9-EEF2-C376-AD48-DEA4A27676A3}"/>
                </a:ext>
              </a:extLst>
            </p:cNvPr>
            <p:cNvSpPr txBox="1"/>
            <p:nvPr/>
          </p:nvSpPr>
          <p:spPr>
            <a:xfrm>
              <a:off x="6031537" y="3526202"/>
              <a:ext cx="671979" cy="307777"/>
            </a:xfrm>
            <a:prstGeom prst="rect">
              <a:avLst/>
            </a:prstGeom>
            <a:noFill/>
          </p:spPr>
          <p:txBody>
            <a:bodyPr wrap="none" rtlCol="0">
              <a:spAutoFit/>
            </a:bodyPr>
            <a:lstStyle/>
            <a:p>
              <a:r>
                <a:rPr lang="en-US" dirty="0">
                  <a:solidFill>
                    <a:srgbClr val="0070C0"/>
                  </a:solidFill>
                </a:rPr>
                <a:t>Model</a:t>
              </a:r>
            </a:p>
          </p:txBody>
        </p:sp>
        <p:sp>
          <p:nvSpPr>
            <p:cNvPr id="4" name="TextBox 3">
              <a:extLst>
                <a:ext uri="{FF2B5EF4-FFF2-40B4-BE49-F238E27FC236}">
                  <a16:creationId xmlns:a16="http://schemas.microsoft.com/office/drawing/2014/main" id="{F83F8A90-1B6D-6367-2436-540063281A36}"/>
                </a:ext>
              </a:extLst>
            </p:cNvPr>
            <p:cNvSpPr txBox="1"/>
            <p:nvPr/>
          </p:nvSpPr>
          <p:spPr>
            <a:xfrm>
              <a:off x="2049871" y="4099602"/>
              <a:ext cx="1566454" cy="307777"/>
            </a:xfrm>
            <a:prstGeom prst="rect">
              <a:avLst/>
            </a:prstGeom>
            <a:noFill/>
          </p:spPr>
          <p:txBody>
            <a:bodyPr wrap="none" rtlCol="0">
              <a:spAutoFit/>
            </a:bodyPr>
            <a:lstStyle/>
            <a:p>
              <a:r>
                <a:rPr lang="en-US" dirty="0">
                  <a:solidFill>
                    <a:srgbClr val="0070C0"/>
                  </a:solidFill>
                </a:rPr>
                <a:t>Hyperparameters</a:t>
              </a:r>
            </a:p>
          </p:txBody>
        </p:sp>
        <p:sp>
          <p:nvSpPr>
            <p:cNvPr id="5" name="TextBox 4">
              <a:extLst>
                <a:ext uri="{FF2B5EF4-FFF2-40B4-BE49-F238E27FC236}">
                  <a16:creationId xmlns:a16="http://schemas.microsoft.com/office/drawing/2014/main" id="{A48CAC9D-EA86-FF8A-17C9-E134CFA4BC1B}"/>
                </a:ext>
              </a:extLst>
            </p:cNvPr>
            <p:cNvSpPr txBox="1"/>
            <p:nvPr/>
          </p:nvSpPr>
          <p:spPr>
            <a:xfrm>
              <a:off x="5843483" y="4060637"/>
              <a:ext cx="1109599" cy="307777"/>
            </a:xfrm>
            <a:prstGeom prst="rect">
              <a:avLst/>
            </a:prstGeom>
            <a:noFill/>
          </p:spPr>
          <p:txBody>
            <a:bodyPr wrap="none" rtlCol="0">
              <a:spAutoFit/>
            </a:bodyPr>
            <a:lstStyle/>
            <a:p>
              <a:r>
                <a:rPr lang="en-US" dirty="0">
                  <a:solidFill>
                    <a:srgbClr val="0070C0"/>
                  </a:solidFill>
                </a:rPr>
                <a:t>Parameters</a:t>
              </a:r>
            </a:p>
          </p:txBody>
        </p:sp>
        <p:sp>
          <p:nvSpPr>
            <p:cNvPr id="6" name="Rectangle 5">
              <a:extLst>
                <a:ext uri="{FF2B5EF4-FFF2-40B4-BE49-F238E27FC236}">
                  <a16:creationId xmlns:a16="http://schemas.microsoft.com/office/drawing/2014/main" id="{57F16377-3A84-7346-F45E-E8C3E5EFD766}"/>
                </a:ext>
              </a:extLst>
            </p:cNvPr>
            <p:cNvSpPr/>
            <p:nvPr/>
          </p:nvSpPr>
          <p:spPr>
            <a:xfrm>
              <a:off x="1872200" y="3478076"/>
              <a:ext cx="2026032" cy="996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98002CF-AB7C-9678-C8DA-093AC787C477}"/>
                </a:ext>
              </a:extLst>
            </p:cNvPr>
            <p:cNvSpPr/>
            <p:nvPr/>
          </p:nvSpPr>
          <p:spPr>
            <a:xfrm>
              <a:off x="5354510" y="3454387"/>
              <a:ext cx="2026032" cy="996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49217DB3-E350-E5DD-F635-E54EB25F8303}"/>
                </a:ext>
              </a:extLst>
            </p:cNvPr>
            <p:cNvSpPr/>
            <p:nvPr/>
          </p:nvSpPr>
          <p:spPr>
            <a:xfrm>
              <a:off x="6245882" y="3830300"/>
              <a:ext cx="304800" cy="276315"/>
            </a:xfrm>
            <a:prstGeom prst="down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D61437E8-E241-D1FF-1590-058944C72EAB}"/>
                </a:ext>
              </a:extLst>
            </p:cNvPr>
            <p:cNvSpPr/>
            <p:nvPr/>
          </p:nvSpPr>
          <p:spPr>
            <a:xfrm>
              <a:off x="2732816" y="3883094"/>
              <a:ext cx="304800" cy="276315"/>
            </a:xfrm>
            <a:prstGeom prst="down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Hyperparameters (H) and Parameters (P)</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graphicFrame>
        <p:nvGraphicFramePr>
          <p:cNvPr id="4" name="Table 4">
            <a:extLst>
              <a:ext uri="{FF2B5EF4-FFF2-40B4-BE49-F238E27FC236}">
                <a16:creationId xmlns:a16="http://schemas.microsoft.com/office/drawing/2014/main" id="{4D4BCFB0-663A-6211-005F-64642EEE3881}"/>
              </a:ext>
            </a:extLst>
          </p:cNvPr>
          <p:cNvGraphicFramePr>
            <a:graphicFrameLocks noGrp="1"/>
          </p:cNvGraphicFramePr>
          <p:nvPr>
            <p:extLst>
              <p:ext uri="{D42A27DB-BD31-4B8C-83A1-F6EECF244321}">
                <p14:modId xmlns:p14="http://schemas.microsoft.com/office/powerpoint/2010/main" val="636657008"/>
              </p:ext>
            </p:extLst>
          </p:nvPr>
        </p:nvGraphicFramePr>
        <p:xfrm>
          <a:off x="1524000" y="1333826"/>
          <a:ext cx="6096000" cy="2722880"/>
        </p:xfrm>
        <a:graphic>
          <a:graphicData uri="http://schemas.openxmlformats.org/drawingml/2006/table">
            <a:tbl>
              <a:tblPr firstRow="1" bandRow="1">
                <a:tableStyleId>{5C22544A-7EE6-4342-B048-85BDC9FD1C3A}</a:tableStyleId>
              </a:tblPr>
              <a:tblGrid>
                <a:gridCol w="3084095">
                  <a:extLst>
                    <a:ext uri="{9D8B030D-6E8A-4147-A177-3AD203B41FA5}">
                      <a16:colId xmlns:a16="http://schemas.microsoft.com/office/drawing/2014/main" val="894018908"/>
                    </a:ext>
                  </a:extLst>
                </a:gridCol>
                <a:gridCol w="3011905">
                  <a:extLst>
                    <a:ext uri="{9D8B030D-6E8A-4147-A177-3AD203B41FA5}">
                      <a16:colId xmlns:a16="http://schemas.microsoft.com/office/drawing/2014/main" val="4227884418"/>
                    </a:ext>
                  </a:extLst>
                </a:gridCol>
              </a:tblGrid>
              <a:tr h="370840">
                <a:tc>
                  <a:txBody>
                    <a:bodyPr/>
                    <a:lstStyle/>
                    <a:p>
                      <a:r>
                        <a:rPr lang="en-US" dirty="0"/>
                        <a:t>Parameters (P)</a:t>
                      </a:r>
                    </a:p>
                  </a:txBody>
                  <a:tcPr/>
                </a:tc>
                <a:tc>
                  <a:txBody>
                    <a:bodyPr/>
                    <a:lstStyle/>
                    <a:p>
                      <a:r>
                        <a:rPr lang="en-US" dirty="0"/>
                        <a:t>Hyperparameters (H)</a:t>
                      </a:r>
                    </a:p>
                  </a:txBody>
                  <a:tcPr/>
                </a:tc>
                <a:extLst>
                  <a:ext uri="{0D108BD9-81ED-4DB2-BD59-A6C34878D82A}">
                    <a16:rowId xmlns:a16="http://schemas.microsoft.com/office/drawing/2014/main" val="144730091"/>
                  </a:ext>
                </a:extLst>
              </a:tr>
              <a:tr h="370840">
                <a:tc>
                  <a:txBody>
                    <a:bodyPr/>
                    <a:lstStyle/>
                    <a:p>
                      <a:r>
                        <a:rPr lang="en-US" dirty="0"/>
                        <a:t>Required to make predictions with the model</a:t>
                      </a:r>
                    </a:p>
                  </a:txBody>
                  <a:tcPr/>
                </a:tc>
                <a:tc>
                  <a:txBody>
                    <a:bodyPr/>
                    <a:lstStyle/>
                    <a:p>
                      <a:r>
                        <a:rPr lang="en-US" dirty="0"/>
                        <a:t>Necessary to estimate model parameters</a:t>
                      </a:r>
                    </a:p>
                  </a:txBody>
                  <a:tcPr/>
                </a:tc>
                <a:extLst>
                  <a:ext uri="{0D108BD9-81ED-4DB2-BD59-A6C34878D82A}">
                    <a16:rowId xmlns:a16="http://schemas.microsoft.com/office/drawing/2014/main" val="1629476849"/>
                  </a:ext>
                </a:extLst>
              </a:tr>
              <a:tr h="370840">
                <a:tc>
                  <a:txBody>
                    <a:bodyPr/>
                    <a:lstStyle/>
                    <a:p>
                      <a:r>
                        <a:rPr lang="en-US" dirty="0"/>
                        <a:t>Estimated by optimization algorithms (e.g., Stochastic Gradient Descent, Batch Gradient Descent, Minibatch Gradient Descent)</a:t>
                      </a:r>
                    </a:p>
                  </a:txBody>
                  <a:tcPr/>
                </a:tc>
                <a:tc>
                  <a:txBody>
                    <a:bodyPr/>
                    <a:lstStyle/>
                    <a:p>
                      <a:r>
                        <a:rPr lang="en-US" dirty="0"/>
                        <a:t>Estimated by hyperparameter tuning</a:t>
                      </a:r>
                    </a:p>
                  </a:txBody>
                  <a:tcPr/>
                </a:tc>
                <a:extLst>
                  <a:ext uri="{0D108BD9-81ED-4DB2-BD59-A6C34878D82A}">
                    <a16:rowId xmlns:a16="http://schemas.microsoft.com/office/drawing/2014/main" val="974490672"/>
                  </a:ext>
                </a:extLst>
              </a:tr>
              <a:tr h="370840">
                <a:tc>
                  <a:txBody>
                    <a:bodyPr/>
                    <a:lstStyle/>
                    <a:p>
                      <a:r>
                        <a:rPr lang="en-US" dirty="0"/>
                        <a:t>Not set “manually”</a:t>
                      </a:r>
                    </a:p>
                  </a:txBody>
                  <a:tcPr/>
                </a:tc>
                <a:tc>
                  <a:txBody>
                    <a:bodyPr/>
                    <a:lstStyle/>
                    <a:p>
                      <a:r>
                        <a:rPr lang="en-US" dirty="0"/>
                        <a:t>Set “manually”</a:t>
                      </a:r>
                    </a:p>
                  </a:txBody>
                  <a:tcPr/>
                </a:tc>
                <a:extLst>
                  <a:ext uri="{0D108BD9-81ED-4DB2-BD59-A6C34878D82A}">
                    <a16:rowId xmlns:a16="http://schemas.microsoft.com/office/drawing/2014/main" val="2388395889"/>
                  </a:ext>
                </a:extLst>
              </a:tr>
              <a:tr h="370840">
                <a:tc>
                  <a:txBody>
                    <a:bodyPr/>
                    <a:lstStyle/>
                    <a:p>
                      <a:r>
                        <a:rPr lang="en-US" dirty="0"/>
                        <a:t>The final parameters will decide model’s performance with new data</a:t>
                      </a:r>
                    </a:p>
                  </a:txBody>
                  <a:tcPr/>
                </a:tc>
                <a:tc>
                  <a:txBody>
                    <a:bodyPr/>
                    <a:lstStyle/>
                    <a:p>
                      <a:r>
                        <a:rPr lang="en-US" dirty="0"/>
                        <a:t>Choice of H determines how efficient the training is</a:t>
                      </a:r>
                    </a:p>
                  </a:txBody>
                  <a:tcPr/>
                </a:tc>
                <a:extLst>
                  <a:ext uri="{0D108BD9-81ED-4DB2-BD59-A6C34878D82A}">
                    <a16:rowId xmlns:a16="http://schemas.microsoft.com/office/drawing/2014/main" val="950690487"/>
                  </a:ext>
                </a:extLst>
              </a:tr>
            </a:tbl>
          </a:graphicData>
        </a:graphic>
      </p:graphicFrame>
    </p:spTree>
    <p:extLst>
      <p:ext uri="{BB962C8B-B14F-4D97-AF65-F5344CB8AC3E}">
        <p14:creationId xmlns:p14="http://schemas.microsoft.com/office/powerpoint/2010/main" val="394809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Automated Machine Learning</a:t>
            </a:r>
            <a:endParaRPr dirty="0">
              <a:solidFill>
                <a:srgbClr val="F3F3F3"/>
              </a:solidFill>
              <a:latin typeface="Trebuchet MS"/>
              <a:ea typeface="Trebuchet MS"/>
              <a:cs typeface="Trebuchet MS"/>
              <a:sym typeface="Trebuchet MS"/>
            </a:endParaRPr>
          </a:p>
        </p:txBody>
      </p:sp>
      <p:pic>
        <p:nvPicPr>
          <p:cNvPr id="81" name="Google Shape;81;p16"/>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82" name="Google Shape;82;p16"/>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83" name="Google Shape;83;p16"/>
          <p:cNvSpPr txBox="1">
            <a:spLocks noGrp="1"/>
          </p:cNvSpPr>
          <p:nvPr>
            <p:ph type="body" idx="1"/>
          </p:nvPr>
        </p:nvSpPr>
        <p:spPr>
          <a:xfrm>
            <a:off x="76200" y="1092181"/>
            <a:ext cx="8292300" cy="3267600"/>
          </a:xfrm>
          <a:prstGeom prst="rect">
            <a:avLst/>
          </a:prstGeom>
          <a:ln>
            <a:noFill/>
          </a:ln>
        </p:spPr>
        <p:txBody>
          <a:bodyPr spcFirstLastPara="1" wrap="square" lIns="91425" tIns="91425" rIns="91425" bIns="91425" anchor="t" anchorCtr="0">
            <a:noAutofit/>
          </a:bodyPr>
          <a:lstStyle/>
          <a:p>
            <a:pPr marL="285750" indent="-285750"/>
            <a:r>
              <a:rPr lang="en" dirty="0">
                <a:solidFill>
                  <a:srgbClr val="0D2843"/>
                </a:solidFill>
                <a:latin typeface="Proxima Nova"/>
                <a:ea typeface="Proxima Nova"/>
                <a:cs typeface="Proxima Nova"/>
                <a:sym typeface="Proxima Nova"/>
              </a:rPr>
              <a:t>Human experts perform:</a:t>
            </a:r>
          </a:p>
          <a:p>
            <a:pPr marL="742950" lvl="1" indent="-285750"/>
            <a:r>
              <a:rPr lang="en" sz="1600" dirty="0">
                <a:solidFill>
                  <a:srgbClr val="0D2843"/>
                </a:solidFill>
                <a:latin typeface="Proxima Nova"/>
                <a:ea typeface="Proxima Nova"/>
                <a:cs typeface="Proxima Nova"/>
                <a:sym typeface="Proxima Nova"/>
              </a:rPr>
              <a:t>Feature extraction, also called: Feature Engineering</a:t>
            </a:r>
          </a:p>
          <a:p>
            <a:pPr marL="742950" lvl="1" indent="-285750"/>
            <a:r>
              <a:rPr lang="en" sz="1600" dirty="0">
                <a:solidFill>
                  <a:srgbClr val="0D2843"/>
                </a:solidFill>
                <a:latin typeface="Proxima Nova"/>
                <a:ea typeface="Proxima Nova"/>
                <a:cs typeface="Proxima Nova"/>
                <a:sym typeface="Proxima Nova"/>
              </a:rPr>
              <a:t>Algorithm selection </a:t>
            </a:r>
          </a:p>
          <a:p>
            <a:pPr marL="742950" lvl="1" indent="-285750"/>
            <a:r>
              <a:rPr lang="en" sz="1600" dirty="0">
                <a:solidFill>
                  <a:srgbClr val="0D2843"/>
                </a:solidFill>
                <a:latin typeface="Proxima Nova"/>
                <a:ea typeface="Proxima Nova"/>
                <a:cs typeface="Proxima Nova"/>
                <a:sym typeface="Proxima Nova"/>
              </a:rPr>
              <a:t>Hyperparameter selection</a:t>
            </a:r>
          </a:p>
          <a:p>
            <a:pPr marL="742950" lvl="1" indent="-285750"/>
            <a:r>
              <a:rPr lang="en" sz="1600" dirty="0">
                <a:solidFill>
                  <a:srgbClr val="0D2843"/>
                </a:solidFill>
                <a:latin typeface="Proxima Nova"/>
                <a:ea typeface="Proxima Nova"/>
                <a:cs typeface="Proxima Nova"/>
                <a:sym typeface="Proxima Nova"/>
              </a:rPr>
              <a:t>Evaluation, adjustments and maintenance of the model</a:t>
            </a:r>
          </a:p>
          <a:p>
            <a:pPr marL="742950" lvl="1" indent="-285750"/>
            <a:endParaRPr lang="en" dirty="0">
              <a:solidFill>
                <a:srgbClr val="0D2843"/>
              </a:solidFill>
              <a:latin typeface="Proxima Nova"/>
              <a:ea typeface="Proxima Nova"/>
              <a:cs typeface="Proxima Nova"/>
              <a:sym typeface="Proxima Nova"/>
            </a:endParaRPr>
          </a:p>
          <a:p>
            <a:pPr marL="285750" indent="-285750"/>
            <a:r>
              <a:rPr lang="en" dirty="0">
                <a:solidFill>
                  <a:srgbClr val="0D2843"/>
                </a:solidFill>
                <a:latin typeface="Proxima Nova"/>
                <a:ea typeface="Proxima Nova"/>
                <a:cs typeface="Proxima Nova"/>
                <a:sym typeface="Proxima Nova"/>
              </a:rPr>
              <a:t>Automated Machine Learning is the automation of one or more of </a:t>
            </a:r>
            <a:r>
              <a:rPr lang="en-US" dirty="0">
                <a:solidFill>
                  <a:srgbClr val="0D2843"/>
                </a:solidFill>
                <a:latin typeface="Proxima Nova"/>
                <a:ea typeface="Proxima Nova"/>
                <a:cs typeface="Proxima Nova"/>
                <a:sym typeface="Proxima Nova"/>
              </a:rPr>
              <a:t>the activities from the process above.</a:t>
            </a: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3F3F3"/>
                </a:solidFill>
                <a:latin typeface="Trebuchet MS"/>
                <a:ea typeface="Trebuchet MS"/>
                <a:cs typeface="Trebuchet MS"/>
                <a:sym typeface="Trebuchet MS"/>
              </a:rPr>
              <a:t>Good Model Performance</a:t>
            </a:r>
            <a:endParaRPr dirty="0">
              <a:solidFill>
                <a:srgbClr val="F3F3F3"/>
              </a:solidFill>
              <a:latin typeface="Trebuchet MS"/>
              <a:ea typeface="Trebuchet MS"/>
              <a:cs typeface="Trebuchet MS"/>
              <a:sym typeface="Trebuchet MS"/>
            </a:endParaRPr>
          </a:p>
        </p:txBody>
      </p:sp>
      <p:pic>
        <p:nvPicPr>
          <p:cNvPr id="90" name="Google Shape;90;p17"/>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91" name="Google Shape;91;p17"/>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92" name="Google Shape;92;p17"/>
          <p:cNvSpPr txBox="1">
            <a:spLocks noGrp="1"/>
          </p:cNvSpPr>
          <p:nvPr>
            <p:ph type="body" idx="1"/>
          </p:nvPr>
        </p:nvSpPr>
        <p:spPr>
          <a:xfrm>
            <a:off x="76200" y="1204475"/>
            <a:ext cx="8292300" cy="32676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rgbClr val="0D2843"/>
                </a:solidFill>
                <a:latin typeface="Proxima Nova"/>
                <a:ea typeface="Proxima Nova"/>
                <a:cs typeface="Proxima Nova"/>
                <a:sym typeface="Proxima Nova"/>
              </a:rPr>
              <a:t>The choice of preprocessing tasks (P), learning engine (Le), and hyperparameters (H) are vital for good model performance. We’ll cover the basics of hyperparameter optimization in this presentation and  study some python examples.</a:t>
            </a:r>
          </a:p>
          <a:p>
            <a:pPr marL="0" lvl="0" indent="0" algn="l" rtl="0">
              <a:lnSpc>
                <a:spcPct val="115000"/>
              </a:lnSpc>
              <a:spcBef>
                <a:spcPts val="0"/>
              </a:spcBef>
              <a:spcAft>
                <a:spcPts val="0"/>
              </a:spcAft>
              <a:buNone/>
            </a:pPr>
            <a:endParaRPr lang="en-US"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7C15EC0-0A26-929E-31A8-095CB905A77E}"/>
              </a:ext>
            </a:extLst>
          </p:cNvPr>
          <p:cNvSpPr txBox="1"/>
          <p:nvPr/>
        </p:nvSpPr>
        <p:spPr>
          <a:xfrm>
            <a:off x="1840831" y="2838275"/>
            <a:ext cx="5462337" cy="646331"/>
          </a:xfrm>
          <a:prstGeom prst="rect">
            <a:avLst/>
          </a:prstGeom>
          <a:noFill/>
        </p:spPr>
        <p:txBody>
          <a:bodyPr wrap="square" rtlCol="0">
            <a:spAutoFit/>
          </a:bodyPr>
          <a:lstStyle/>
          <a:p>
            <a:r>
              <a:rPr lang="en-US" sz="3600" dirty="0">
                <a:solidFill>
                  <a:srgbClr val="002060"/>
                </a:solidFill>
                <a:latin typeface="Trebuchet MS"/>
                <a:ea typeface="Trebuchet MS"/>
                <a:cs typeface="Trebuchet MS"/>
                <a:sym typeface="Trebuchet MS"/>
              </a:rPr>
              <a:t>Performance=f(P, Le, H)</a:t>
            </a:r>
            <a:endParaRPr lang="en-US" sz="3600"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Hyperparameter tuning or optimization</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sp>
        <p:nvSpPr>
          <p:cNvPr id="111" name="Google Shape;111;p19"/>
          <p:cNvSpPr txBox="1">
            <a:spLocks noGrp="1"/>
          </p:cNvSpPr>
          <p:nvPr>
            <p:ph type="body" idx="1"/>
          </p:nvPr>
        </p:nvSpPr>
        <p:spPr>
          <a:xfrm>
            <a:off x="76200" y="1204475"/>
            <a:ext cx="9067700" cy="33662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i="0" dirty="0">
                <a:solidFill>
                  <a:srgbClr val="F68CE9"/>
                </a:solidFill>
                <a:effectLst/>
                <a:latin typeface="IBM Plex Sans" panose="020F0502020204030204" pitchFamily="34" charset="0"/>
              </a:rPr>
              <a:t>Hyperpara</a:t>
            </a:r>
            <a:r>
              <a:rPr lang="en-US" b="1" dirty="0">
                <a:solidFill>
                  <a:srgbClr val="F68CE9"/>
                </a:solidFill>
                <a:latin typeface="IBM Plex Sans" panose="020F0502020204030204" pitchFamily="34" charset="0"/>
              </a:rPr>
              <a:t>meter tuning </a:t>
            </a:r>
            <a:r>
              <a:rPr lang="en-US" b="0" i="0" dirty="0">
                <a:solidFill>
                  <a:srgbClr val="002060"/>
                </a:solidFill>
                <a:effectLst/>
                <a:latin typeface="IBM Plex Sans" panose="020F0502020204030204" pitchFamily="34" charset="0"/>
              </a:rPr>
              <a:t>(or hyperparameter optimization) is the process of finding the combination of hyperparameters that maximizes model performance. </a:t>
            </a:r>
          </a:p>
          <a:p>
            <a:pPr marL="0" lvl="0" indent="0" algn="l" rtl="0">
              <a:lnSpc>
                <a:spcPct val="115000"/>
              </a:lnSpc>
              <a:spcBef>
                <a:spcPts val="0"/>
              </a:spcBef>
              <a:spcAft>
                <a:spcPts val="0"/>
              </a:spcAft>
              <a:buNone/>
            </a:pPr>
            <a:endParaRPr lang="en-US" dirty="0">
              <a:solidFill>
                <a:srgbClr val="002060"/>
              </a:solidFill>
              <a:latin typeface="IBM Plex Sans" panose="020F0502020204030204" pitchFamily="34" charset="0"/>
            </a:endParaRPr>
          </a:p>
          <a:p>
            <a:pPr marL="0" lvl="0" indent="0" algn="l" rtl="0">
              <a:lnSpc>
                <a:spcPct val="115000"/>
              </a:lnSpc>
              <a:spcBef>
                <a:spcPts val="0"/>
              </a:spcBef>
              <a:spcAft>
                <a:spcPts val="0"/>
              </a:spcAft>
              <a:buNone/>
            </a:pPr>
            <a:r>
              <a:rPr lang="en-US" b="0" i="0" dirty="0">
                <a:solidFill>
                  <a:srgbClr val="002060"/>
                </a:solidFill>
                <a:effectLst/>
                <a:latin typeface="IBM Plex Sans" panose="020F0502020204030204" pitchFamily="34" charset="0"/>
              </a:rPr>
              <a:t>It works by running multiple trials in a single training process. Each trial is a complete execution of the learning engine with hyperparameters set at specific values within selected limits. This process, once finished, provides the set of hyperparameter values that are best suited for optimal model performance.</a:t>
            </a:r>
          </a:p>
          <a:p>
            <a:pPr marL="0" lvl="0" indent="0" algn="l" rtl="0">
              <a:lnSpc>
                <a:spcPct val="115000"/>
              </a:lnSpc>
              <a:spcBef>
                <a:spcPts val="0"/>
              </a:spcBef>
              <a:spcAft>
                <a:spcPts val="0"/>
              </a:spcAft>
              <a:buNone/>
            </a:pPr>
            <a:endParaRPr lang="en-US" dirty="0">
              <a:solidFill>
                <a:srgbClr val="002060"/>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02060"/>
              </a:solidFill>
              <a:latin typeface="Proxima Nova"/>
              <a:ea typeface="Proxima Nova"/>
              <a:cs typeface="Proxima Nova"/>
              <a:sym typeface="Proxima Nova"/>
            </a:endParaRPr>
          </a:p>
          <a:p>
            <a:pPr marL="0" lvl="0" indent="0" algn="r" rtl="0">
              <a:lnSpc>
                <a:spcPct val="115000"/>
              </a:lnSpc>
              <a:spcBef>
                <a:spcPts val="0"/>
              </a:spcBef>
              <a:spcAft>
                <a:spcPts val="0"/>
              </a:spcAft>
              <a:buNone/>
            </a:pPr>
            <a:r>
              <a:rPr lang="en-US" sz="1600" dirty="0">
                <a:solidFill>
                  <a:srgbClr val="0D2843"/>
                </a:solidFill>
                <a:latin typeface="Proxima Nova"/>
                <a:ea typeface="Proxima Nova"/>
                <a:cs typeface="Proxima Nova"/>
                <a:sym typeface="Proxima Nova"/>
              </a:rPr>
              <a:t>If you want to know more: </a:t>
            </a:r>
            <a:r>
              <a:rPr lang="en-US" sz="1600" dirty="0">
                <a:solidFill>
                  <a:srgbClr val="0D2843"/>
                </a:solidFill>
                <a:latin typeface="Proxima Nova"/>
                <a:ea typeface="Proxima Nova"/>
                <a:cs typeface="Proxima Nova"/>
                <a:sym typeface="Proxima Nova"/>
                <a:hlinkClick r:id="rId4"/>
              </a:rPr>
              <a:t>https://arxiv.org/pdf/2007.07588.pdf</a:t>
            </a:r>
            <a:endParaRPr lang="en-US" sz="1600"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sz="2000" dirty="0">
              <a:solidFill>
                <a:srgbClr val="0D2843"/>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dirty="0">
              <a:solidFill>
                <a:srgbClr val="0D2843"/>
              </a:solidFill>
              <a:latin typeface="Proxima Nova"/>
              <a:ea typeface="Proxima Nova"/>
              <a:cs typeface="Proxima Nova"/>
              <a:sym typeface="Proxima Nova"/>
            </a:endParaRPr>
          </a:p>
        </p:txBody>
      </p:sp>
    </p:spTree>
    <p:extLst>
      <p:ext uri="{BB962C8B-B14F-4D97-AF65-F5344CB8AC3E}">
        <p14:creationId xmlns:p14="http://schemas.microsoft.com/office/powerpoint/2010/main" val="396401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Mathematical representation : CASH</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pic>
        <p:nvPicPr>
          <p:cNvPr id="6" name="Picture 5" descr="A screenshot of a computer">
            <a:extLst>
              <a:ext uri="{FF2B5EF4-FFF2-40B4-BE49-F238E27FC236}">
                <a16:creationId xmlns:a16="http://schemas.microsoft.com/office/drawing/2014/main" id="{17E81117-764F-E8C3-770D-A1A43DFF479D}"/>
              </a:ext>
            </a:extLst>
          </p:cNvPr>
          <p:cNvPicPr>
            <a:picLocks noChangeAspect="1"/>
          </p:cNvPicPr>
          <p:nvPr/>
        </p:nvPicPr>
        <p:blipFill>
          <a:blip r:embed="rId4"/>
          <a:stretch>
            <a:fillRect/>
          </a:stretch>
        </p:blipFill>
        <p:spPr>
          <a:xfrm>
            <a:off x="22453" y="1087802"/>
            <a:ext cx="5103000" cy="3392465"/>
          </a:xfrm>
          <a:prstGeom prst="rect">
            <a:avLst/>
          </a:prstGeom>
        </p:spPr>
      </p:pic>
      <p:pic>
        <p:nvPicPr>
          <p:cNvPr id="8" name="Picture 7" descr="A black text with black letters&#10;&#10;Description automatically generated">
            <a:extLst>
              <a:ext uri="{FF2B5EF4-FFF2-40B4-BE49-F238E27FC236}">
                <a16:creationId xmlns:a16="http://schemas.microsoft.com/office/drawing/2014/main" id="{D506FE09-F819-0612-AE21-44E849B6C340}"/>
              </a:ext>
            </a:extLst>
          </p:cNvPr>
          <p:cNvPicPr>
            <a:picLocks noChangeAspect="1"/>
          </p:cNvPicPr>
          <p:nvPr/>
        </p:nvPicPr>
        <p:blipFill>
          <a:blip r:embed="rId5"/>
          <a:stretch>
            <a:fillRect/>
          </a:stretch>
        </p:blipFill>
        <p:spPr>
          <a:xfrm>
            <a:off x="5508050" y="1474088"/>
            <a:ext cx="3195638" cy="640462"/>
          </a:xfrm>
          <a:prstGeom prst="rect">
            <a:avLst/>
          </a:prstGeom>
        </p:spPr>
      </p:pic>
      <p:sp>
        <p:nvSpPr>
          <p:cNvPr id="9" name="TextBox 8">
            <a:extLst>
              <a:ext uri="{FF2B5EF4-FFF2-40B4-BE49-F238E27FC236}">
                <a16:creationId xmlns:a16="http://schemas.microsoft.com/office/drawing/2014/main" id="{19EE5666-3891-34A6-6776-A92C87F25F20}"/>
              </a:ext>
            </a:extLst>
          </p:cNvPr>
          <p:cNvSpPr txBox="1"/>
          <p:nvPr/>
        </p:nvSpPr>
        <p:spPr>
          <a:xfrm>
            <a:off x="5606716" y="2748934"/>
            <a:ext cx="3195638" cy="523220"/>
          </a:xfrm>
          <a:prstGeom prst="rect">
            <a:avLst/>
          </a:prstGeom>
          <a:noFill/>
        </p:spPr>
        <p:txBody>
          <a:bodyPr wrap="square" rtlCol="0">
            <a:spAutoFit/>
          </a:bodyPr>
          <a:lstStyle/>
          <a:p>
            <a:r>
              <a:rPr lang="en-US" b="1" dirty="0">
                <a:solidFill>
                  <a:schemeClr val="accent5">
                    <a:lumMod val="50000"/>
                  </a:schemeClr>
                </a:solidFill>
              </a:rPr>
              <a:t>CASH</a:t>
            </a:r>
            <a:r>
              <a:rPr lang="en-US" dirty="0">
                <a:solidFill>
                  <a:schemeClr val="accent5">
                    <a:lumMod val="50000"/>
                  </a:schemeClr>
                </a:solidFill>
              </a:rPr>
              <a:t>: Combined Algorithm Selection</a:t>
            </a:r>
          </a:p>
          <a:p>
            <a:r>
              <a:rPr lang="en-US" dirty="0">
                <a:solidFill>
                  <a:schemeClr val="accent5">
                    <a:lumMod val="50000"/>
                  </a:schemeClr>
                </a:solidFill>
              </a:rPr>
              <a:t>And Hyperparameter Optimization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a:off x="0" y="1017725"/>
            <a:ext cx="9144000" cy="3553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11700" y="23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latin typeface="Trebuchet MS"/>
                <a:ea typeface="Trebuchet MS"/>
                <a:cs typeface="Trebuchet MS"/>
                <a:sym typeface="Trebuchet MS"/>
              </a:rPr>
              <a:t>When the learning “algo” is a hyperparameter: HPO</a:t>
            </a:r>
            <a:endParaRPr dirty="0">
              <a:solidFill>
                <a:srgbClr val="F3F3F3"/>
              </a:solidFill>
              <a:latin typeface="Trebuchet MS"/>
              <a:ea typeface="Trebuchet MS"/>
              <a:cs typeface="Trebuchet MS"/>
              <a:sym typeface="Trebuchet MS"/>
            </a:endParaRPr>
          </a:p>
        </p:txBody>
      </p:sp>
      <p:pic>
        <p:nvPicPr>
          <p:cNvPr id="109" name="Google Shape;109;p19"/>
          <p:cNvPicPr preferRelativeResize="0"/>
          <p:nvPr/>
        </p:nvPicPr>
        <p:blipFill>
          <a:blip r:embed="rId3">
            <a:alphaModFix/>
          </a:blip>
          <a:stretch>
            <a:fillRect/>
          </a:stretch>
        </p:blipFill>
        <p:spPr>
          <a:xfrm>
            <a:off x="0" y="4570800"/>
            <a:ext cx="1872206" cy="572700"/>
          </a:xfrm>
          <a:prstGeom prst="rect">
            <a:avLst/>
          </a:prstGeom>
          <a:noFill/>
          <a:ln>
            <a:noFill/>
          </a:ln>
        </p:spPr>
      </p:pic>
      <p:sp>
        <p:nvSpPr>
          <p:cNvPr id="110" name="Google Shape;110;p19"/>
          <p:cNvSpPr txBox="1"/>
          <p:nvPr/>
        </p:nvSpPr>
        <p:spPr>
          <a:xfrm>
            <a:off x="1872200" y="4570925"/>
            <a:ext cx="7271700" cy="572700"/>
          </a:xfrm>
          <a:prstGeom prst="rect">
            <a:avLst/>
          </a:prstGeom>
          <a:noFill/>
          <a:ln>
            <a:noFill/>
          </a:ln>
        </p:spPr>
        <p:txBody>
          <a:bodyPr spcFirstLastPara="1" wrap="square" lIns="91425" tIns="91425" rIns="91425" bIns="91425" anchor="ctr" anchorCtr="0">
            <a:noAutofit/>
          </a:bodyPr>
          <a:lstStyle/>
          <a:p>
            <a:pPr marL="0" lvl="0" indent="457200" algn="r" rtl="0">
              <a:spcBef>
                <a:spcPts val="0"/>
              </a:spcBef>
              <a:spcAft>
                <a:spcPts val="0"/>
              </a:spcAft>
              <a:buNone/>
            </a:pPr>
            <a:r>
              <a:rPr lang="en" sz="1500">
                <a:solidFill>
                  <a:srgbClr val="F19E79"/>
                </a:solidFill>
                <a:latin typeface="Trebuchet MS"/>
                <a:ea typeface="Trebuchet MS"/>
                <a:cs typeface="Trebuchet MS"/>
                <a:sym typeface="Trebuchet MS"/>
              </a:rPr>
              <a:t>@SWBprobono				StatisticsWithoutBorders.org</a:t>
            </a:r>
            <a:endParaRPr>
              <a:solidFill>
                <a:srgbClr val="F19E79"/>
              </a:solidFill>
              <a:latin typeface="Trebuchet MS"/>
              <a:ea typeface="Trebuchet MS"/>
              <a:cs typeface="Trebuchet MS"/>
              <a:sym typeface="Trebuchet MS"/>
            </a:endParaRPr>
          </a:p>
        </p:txBody>
      </p:sp>
      <p:pic>
        <p:nvPicPr>
          <p:cNvPr id="5" name="Picture 4" descr="A black text on a white background&#10;&#10;Description automatically generated">
            <a:extLst>
              <a:ext uri="{FF2B5EF4-FFF2-40B4-BE49-F238E27FC236}">
                <a16:creationId xmlns:a16="http://schemas.microsoft.com/office/drawing/2014/main" id="{12A7991D-3994-8C93-B97B-B53A713A4DEC}"/>
              </a:ext>
            </a:extLst>
          </p:cNvPr>
          <p:cNvPicPr>
            <a:picLocks noChangeAspect="1"/>
          </p:cNvPicPr>
          <p:nvPr/>
        </p:nvPicPr>
        <p:blipFill>
          <a:blip r:embed="rId4"/>
          <a:stretch>
            <a:fillRect/>
          </a:stretch>
        </p:blipFill>
        <p:spPr>
          <a:xfrm>
            <a:off x="179884" y="1429729"/>
            <a:ext cx="4697684" cy="941498"/>
          </a:xfrm>
          <a:prstGeom prst="rect">
            <a:avLst/>
          </a:prstGeom>
        </p:spPr>
      </p:pic>
      <p:sp>
        <p:nvSpPr>
          <p:cNvPr id="6" name="TextBox 5">
            <a:extLst>
              <a:ext uri="{FF2B5EF4-FFF2-40B4-BE49-F238E27FC236}">
                <a16:creationId xmlns:a16="http://schemas.microsoft.com/office/drawing/2014/main" id="{0D63B348-F51F-668E-BD29-3F1B9CAF7330}"/>
              </a:ext>
            </a:extLst>
          </p:cNvPr>
          <p:cNvSpPr txBox="1"/>
          <p:nvPr/>
        </p:nvSpPr>
        <p:spPr>
          <a:xfrm>
            <a:off x="4411582" y="4122796"/>
            <a:ext cx="4475747" cy="400110"/>
          </a:xfrm>
          <a:prstGeom prst="rect">
            <a:avLst/>
          </a:prstGeom>
          <a:noFill/>
        </p:spPr>
        <p:txBody>
          <a:bodyPr wrap="square" rtlCol="0">
            <a:spAutoFit/>
          </a:bodyPr>
          <a:lstStyle/>
          <a:p>
            <a:r>
              <a:rPr lang="en-US" sz="2000" dirty="0"/>
              <a:t>HPO: Hyperparameter Optimization</a:t>
            </a:r>
          </a:p>
        </p:txBody>
      </p:sp>
      <p:sp>
        <p:nvSpPr>
          <p:cNvPr id="7" name="Oval 6">
            <a:extLst>
              <a:ext uri="{FF2B5EF4-FFF2-40B4-BE49-F238E27FC236}">
                <a16:creationId xmlns:a16="http://schemas.microsoft.com/office/drawing/2014/main" id="{B66DC591-3B55-8834-40A4-66A77E7B93B7}"/>
              </a:ext>
            </a:extLst>
          </p:cNvPr>
          <p:cNvSpPr/>
          <p:nvPr/>
        </p:nvSpPr>
        <p:spPr>
          <a:xfrm>
            <a:off x="5093372" y="1410904"/>
            <a:ext cx="1556084" cy="1572470"/>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Evaluation Mechanism</a:t>
            </a:r>
          </a:p>
        </p:txBody>
      </p:sp>
      <p:sp>
        <p:nvSpPr>
          <p:cNvPr id="8" name="Oval 7">
            <a:extLst>
              <a:ext uri="{FF2B5EF4-FFF2-40B4-BE49-F238E27FC236}">
                <a16:creationId xmlns:a16="http://schemas.microsoft.com/office/drawing/2014/main" id="{D0AB25FB-4EAC-07C7-BFE3-8FA84162E73F}"/>
              </a:ext>
            </a:extLst>
          </p:cNvPr>
          <p:cNvSpPr/>
          <p:nvPr/>
        </p:nvSpPr>
        <p:spPr>
          <a:xfrm>
            <a:off x="5763690" y="2404439"/>
            <a:ext cx="1556084" cy="157247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Search Algorithm</a:t>
            </a:r>
          </a:p>
        </p:txBody>
      </p:sp>
      <p:sp>
        <p:nvSpPr>
          <p:cNvPr id="9" name="Oval 8">
            <a:extLst>
              <a:ext uri="{FF2B5EF4-FFF2-40B4-BE49-F238E27FC236}">
                <a16:creationId xmlns:a16="http://schemas.microsoft.com/office/drawing/2014/main" id="{67712AAC-83EF-0235-11D6-DBD35F6E88BC}"/>
              </a:ext>
            </a:extLst>
          </p:cNvPr>
          <p:cNvSpPr/>
          <p:nvPr/>
        </p:nvSpPr>
        <p:spPr>
          <a:xfrm>
            <a:off x="6434008" y="1362885"/>
            <a:ext cx="1556084" cy="157247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Search Space</a:t>
            </a:r>
          </a:p>
        </p:txBody>
      </p:sp>
      <p:sp>
        <p:nvSpPr>
          <p:cNvPr id="2" name="TextBox 1">
            <a:extLst>
              <a:ext uri="{FF2B5EF4-FFF2-40B4-BE49-F238E27FC236}">
                <a16:creationId xmlns:a16="http://schemas.microsoft.com/office/drawing/2014/main" id="{FE399E89-4F86-F197-97D3-D64DA9EAF0AC}"/>
              </a:ext>
            </a:extLst>
          </p:cNvPr>
          <p:cNvSpPr txBox="1"/>
          <p:nvPr/>
        </p:nvSpPr>
        <p:spPr>
          <a:xfrm>
            <a:off x="311700" y="2827421"/>
            <a:ext cx="4260300" cy="523220"/>
          </a:xfrm>
          <a:prstGeom prst="rect">
            <a:avLst/>
          </a:prstGeom>
          <a:noFill/>
        </p:spPr>
        <p:txBody>
          <a:bodyPr wrap="square" rtlCol="0">
            <a:spAutoFit/>
          </a:bodyPr>
          <a:lstStyle/>
          <a:p>
            <a:r>
              <a:rPr lang="en-US" dirty="0"/>
              <a:t>In this case, the type of machine learning algorithm used is a hyperparameter</a:t>
            </a:r>
          </a:p>
        </p:txBody>
      </p:sp>
    </p:spTree>
    <p:extLst>
      <p:ext uri="{BB962C8B-B14F-4D97-AF65-F5344CB8AC3E}">
        <p14:creationId xmlns:p14="http://schemas.microsoft.com/office/powerpoint/2010/main" val="11744830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CCE8B985844E40AD28D74F37A32D42" ma:contentTypeVersion="15" ma:contentTypeDescription="Create a new document." ma:contentTypeScope="" ma:versionID="14c440fb3d89469fc3a3951e878947c2">
  <xsd:schema xmlns:xsd="http://www.w3.org/2001/XMLSchema" xmlns:xs="http://www.w3.org/2001/XMLSchema" xmlns:p="http://schemas.microsoft.com/office/2006/metadata/properties" xmlns:ns2="f2eac6ee-37d5-4658-91eb-3cb89e4f8873" xmlns:ns3="ba7abc65-48a2-46fe-a19e-0b64c91f4690" targetNamespace="http://schemas.microsoft.com/office/2006/metadata/properties" ma:root="true" ma:fieldsID="077f0cbfa2d855c843318abb153d3e69" ns2:_="" ns3:_="">
    <xsd:import namespace="f2eac6ee-37d5-4658-91eb-3cb89e4f8873"/>
    <xsd:import namespace="ba7abc65-48a2-46fe-a19e-0b64c91f469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ac6ee-37d5-4658-91eb-3cb89e4f887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2" nillable="true" ma:displayName="Taxonomy Catch All Column" ma:hidden="true" ma:list="{ed2699f7-b3aa-4d27-9052-50c0c66f00f4}" ma:internalName="TaxCatchAll" ma:showField="CatchAllData" ma:web="f2eac6ee-37d5-4658-91eb-3cb89e4f887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a7abc65-48a2-46fe-a19e-0b64c91f469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5cbe751-2494-418f-a0c1-5d81b17f9d4d"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2eac6ee-37d5-4658-91eb-3cb89e4f8873" xsi:nil="true"/>
    <lcf76f155ced4ddcb4097134ff3c332f xmlns="ba7abc65-48a2-46fe-a19e-0b64c91f469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F190CBF-910E-48E5-9783-F1A6BB79A45B}">
  <ds:schemaRefs>
    <ds:schemaRef ds:uri="http://schemas.microsoft.com/sharepoint/v3/contenttype/forms"/>
  </ds:schemaRefs>
</ds:datastoreItem>
</file>

<file path=customXml/itemProps2.xml><?xml version="1.0" encoding="utf-8"?>
<ds:datastoreItem xmlns:ds="http://schemas.openxmlformats.org/officeDocument/2006/customXml" ds:itemID="{5435BFEE-068A-4878-9F45-40189380E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eac6ee-37d5-4658-91eb-3cb89e4f8873"/>
    <ds:schemaRef ds:uri="ba7abc65-48a2-46fe-a19e-0b64c91f46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0854B0-15E7-48CB-AE95-CF6D798B46BE}">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ba7abc65-48a2-46fe-a19e-0b64c91f4690"/>
    <ds:schemaRef ds:uri="http://purl.org/dc/terms/"/>
    <ds:schemaRef ds:uri="f2eac6ee-37d5-4658-91eb-3cb89e4f8873"/>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503</TotalTime>
  <Words>1580</Words>
  <Application>Microsoft Office PowerPoint</Application>
  <PresentationFormat>On-screen Show (16:9)</PresentationFormat>
  <Paragraphs>213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Simple Light</vt:lpstr>
      <vt:lpstr>Statistics Without Borders (Maximizing Model Performance through Optimization) </vt:lpstr>
      <vt:lpstr>Model creation process</vt:lpstr>
      <vt:lpstr>Notable points</vt:lpstr>
      <vt:lpstr>Hyperparameters (H) and Parameters (P)</vt:lpstr>
      <vt:lpstr>Automated Machine Learning</vt:lpstr>
      <vt:lpstr>Good Model Performance</vt:lpstr>
      <vt:lpstr>Hyperparameter tuning or optimization</vt:lpstr>
      <vt:lpstr>Mathematical representation : CASH</vt:lpstr>
      <vt:lpstr>When the learning “algo” is a hyperparameter: HPO</vt:lpstr>
      <vt:lpstr>Approaches to Hyperparameter tuning</vt:lpstr>
      <vt:lpstr>Preliminaries</vt:lpstr>
      <vt:lpstr>Manual tuning</vt:lpstr>
      <vt:lpstr>Automated tuning</vt:lpstr>
      <vt:lpstr>Grid and Random Search</vt:lpstr>
      <vt:lpstr>Quick description: Bayesian Optimization</vt:lpstr>
      <vt:lpstr>Bayesian Optimization</vt:lpstr>
      <vt:lpstr>Tree Structured Parzen Estimator </vt:lpstr>
      <vt:lpstr>Hyperband: Bandit based Succesive halving</vt:lpstr>
      <vt:lpstr>Hyperband: understanding the music</vt:lpstr>
      <vt:lpstr>Some of the best tools for Hyperparameter tuning</vt:lpstr>
      <vt:lpstr>Examples in Python</vt:lpstr>
      <vt:lpstr>Title</vt:lpstr>
      <vt:lpstr>References</vt:lpstr>
      <vt:lpstr>SWB is grateful for the partnership of [client]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Without Borders (Name of project/module)</dc:title>
  <dc:creator>Rose Ray</dc:creator>
  <cp:lastModifiedBy>Ernesto Luis Garcia Contreras</cp:lastModifiedBy>
  <cp:revision>11</cp:revision>
  <dcterms:modified xsi:type="dcterms:W3CDTF">2023-07-30T18:41:04Z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0x010100C2CCE8B985844E40AD28D74F37A32D42</vt:lpwstr>
  </property>
</Properties>
</file>