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5" r:id="rId7"/>
    <p:sldId id="267" r:id="rId8"/>
    <p:sldId id="284" r:id="rId9"/>
    <p:sldId id="287" r:id="rId10"/>
    <p:sldId id="286" r:id="rId11"/>
    <p:sldId id="285" r:id="rId12"/>
    <p:sldId id="288" r:id="rId13"/>
    <p:sldId id="289" r:id="rId14"/>
    <p:sldId id="290" r:id="rId15"/>
    <p:sldId id="268" r:id="rId16"/>
    <p:sldId id="266" r:id="rId17"/>
    <p:sldId id="274" r:id="rId18"/>
    <p:sldId id="259" r:id="rId19"/>
    <p:sldId id="263" r:id="rId20"/>
    <p:sldId id="275" r:id="rId21"/>
    <p:sldId id="276" r:id="rId22"/>
    <p:sldId id="262" r:id="rId23"/>
    <p:sldId id="278" r:id="rId24"/>
    <p:sldId id="277" r:id="rId25"/>
    <p:sldId id="279" r:id="rId26"/>
    <p:sldId id="27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5318-6E42-40BB-B8E2-ACCC6B4F34F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4012-A4D4-41AD-89B5-00104C3B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slide" Target="slide7.xml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7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GitHub on </a:t>
            </a:r>
            <a:r>
              <a:rPr lang="en-US" dirty="0" err="1" smtClean="0"/>
              <a:t>Rstudio</a:t>
            </a:r>
            <a:r>
              <a:rPr lang="en-US" dirty="0" smtClean="0"/>
              <a:t> without the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Neves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9D4393-16BF-487B-A45A-91DDD3AF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22" y="5349875"/>
            <a:ext cx="8552355" cy="794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1641"/>
            <a:ext cx="114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" y="41641"/>
            <a:ext cx="147510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git on a new project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13" y="1862695"/>
            <a:ext cx="8082974" cy="48840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07676" y="3188042"/>
            <a:ext cx="803190" cy="30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6196" y="4757352"/>
            <a:ext cx="1359242" cy="3954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panel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689"/>
            <a:ext cx="10515600" cy="4305210"/>
          </a:xfr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 with same name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5931710" cy="4351338"/>
          </a:xfrm>
        </p:spPr>
      </p:pic>
      <p:sp>
        <p:nvSpPr>
          <p:cNvPr id="5" name="Rectangle 4"/>
          <p:cNvSpPr/>
          <p:nvPr/>
        </p:nvSpPr>
        <p:spPr>
          <a:xfrm>
            <a:off x="1032024" y="4921164"/>
            <a:ext cx="5053912" cy="741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69910" y="5107200"/>
            <a:ext cx="45838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Don’t initialize with a README or any other file. We’ll add them later.</a:t>
            </a:r>
            <a:endParaRPr lang="en-US" dirty="0"/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terminal in R and run the following code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24639" y="2828836"/>
            <a:ext cx="8542723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remote add origin https://github.com/YourUsername/RepoName.git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–A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“initial commit”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 –u 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 master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ction Button: Home 9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now on GitHub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866203"/>
            <a:ext cx="9754961" cy="4991797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D43A0-7E63-4FE1-B3B3-85BD5E3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 new project with version control on GitHub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A67018-FC40-49CD-A0D2-3F05F8CE7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4" name="Pré-visualização de Diapositivo 3">
                <a:extLst>
                  <a:ext uri="{FF2B5EF4-FFF2-40B4-BE49-F238E27FC236}">
                    <a16:creationId xmlns:a16="http://schemas.microsoft.com/office/drawing/2014/main" id="{BFB3945A-2D63-4E7D-9E22-524BF9DE3C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3090764"/>
                  </p:ext>
                </p:extLst>
              </p:nvPr>
            </p:nvGraphicFramePr>
            <p:xfrm>
              <a:off x="9144000" y="5143500"/>
              <a:ext cx="3048000" cy="1714500"/>
            </p:xfrm>
            <a:graphic>
              <a:graphicData uri="http://schemas.microsoft.com/office/powerpoint/2016/slidezoom">
                <pslz:sldZm>
                  <pslz:sldZmObj sldId="265" cId="1882661033">
                    <pslz:zmPr id="{9D7E4D8B-C295-401F-B356-A4AE103E61D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Pré-visualização de Diapositivo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B3945A-2D63-4E7D-9E22-524BF9DE3C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0" y="5143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9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B5AF8-E697-4DB2-8532-B2C115FC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4" y="1690688"/>
            <a:ext cx="10392032" cy="4166091"/>
          </a:xfrm>
          <a:prstGeom prst="rect">
            <a:avLst/>
          </a:prstGeom>
        </p:spPr>
      </p:pic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repository on GitHub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3611" y="1828800"/>
            <a:ext cx="347018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Choose a name for the repository and initialize it with a README file.</a:t>
            </a:r>
          </a:p>
          <a:p>
            <a:pPr algn="just"/>
            <a:r>
              <a:rPr lang="en-US" dirty="0" smtClean="0"/>
              <a:t>Keep in mind that R packages must start with a letter and only contain ASCII numbers and letters. Dashes, underscores and slashes are not allowed.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will let you clone to your local computer right away.</a:t>
            </a:r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5" y="1690688"/>
            <a:ext cx="6362698" cy="49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(cloning) the newly created repository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63" y="1723736"/>
            <a:ext cx="7227673" cy="5134264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434A71D-8C11-490A-B10B-E0416E75CFBF}"/>
              </a:ext>
            </a:extLst>
          </p:cNvPr>
          <p:cNvSpPr/>
          <p:nvPr/>
        </p:nvSpPr>
        <p:spPr>
          <a:xfrm>
            <a:off x="4127383" y="5335398"/>
            <a:ext cx="5243120" cy="79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31492" y="3195638"/>
            <a:ext cx="902043" cy="548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9343" y="4956095"/>
            <a:ext cx="40661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Copy your new GitHub repo’s URL to the Clone </a:t>
            </a:r>
            <a:r>
              <a:rPr lang="en-US" dirty="0" err="1" smtClean="0"/>
              <a:t>Git</a:t>
            </a:r>
            <a:r>
              <a:rPr lang="en-US" dirty="0" smtClean="0"/>
              <a:t> Repository Window in </a:t>
            </a:r>
            <a:r>
              <a:rPr lang="en-US" dirty="0" err="1" smtClean="0"/>
              <a:t>RStudio</a:t>
            </a:r>
            <a:r>
              <a:rPr lang="en-US" dirty="0" smtClean="0"/>
              <a:t>. GitHub will give you the right address, it should end in .</a:t>
            </a:r>
            <a:r>
              <a:rPr lang="en-US" dirty="0" err="1" smtClean="0"/>
              <a:t>git</a:t>
            </a:r>
            <a:endParaRPr lang="en-US" dirty="0" smtClean="0"/>
          </a:p>
          <a:p>
            <a:pPr algn="just"/>
            <a:r>
              <a:rPr lang="en-US" dirty="0" smtClean="0"/>
              <a:t>Choose a directory on your local computer where the local files will live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958" r="5051"/>
          <a:stretch/>
        </p:blipFill>
        <p:spPr>
          <a:xfrm>
            <a:off x="499343" y="1568728"/>
            <a:ext cx="4066182" cy="3350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594" y="1690688"/>
            <a:ext cx="5629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57" y="1383956"/>
            <a:ext cx="6886286" cy="5449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66919" y="4880919"/>
            <a:ext cx="2162432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cloning the repository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89" y="1816442"/>
            <a:ext cx="10477422" cy="4980667"/>
          </a:xfrm>
          <a:prstGeom prst="rect">
            <a:avLst/>
          </a:prstGeom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pushing package skeleton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3" y="1690688"/>
            <a:ext cx="10136015" cy="42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027993" y="6107946"/>
            <a:ext cx="101360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ackage folder structure and temporary files can easily be created by running </a:t>
            </a:r>
            <a:r>
              <a:rPr lang="en-US" dirty="0" err="1" smtClean="0">
                <a:latin typeface="Lucida Console" panose="020B0609040504020204" pitchFamily="49" charset="0"/>
              </a:rPr>
              <a:t>devtools</a:t>
            </a:r>
            <a:r>
              <a:rPr lang="en-US" dirty="0" smtClean="0">
                <a:latin typeface="Lucida Console" panose="020B0609040504020204" pitchFamily="49" charset="0"/>
              </a:rPr>
              <a:t>::setup()</a:t>
            </a:r>
            <a:r>
              <a:rPr lang="en-US" dirty="0"/>
              <a:t>.</a:t>
            </a:r>
          </a:p>
          <a:p>
            <a:r>
              <a:rPr lang="en-US" dirty="0"/>
              <a:t>I recommend also running </a:t>
            </a:r>
            <a:r>
              <a:rPr lang="en-US" dirty="0" err="1" smtClean="0">
                <a:latin typeface="Lucida Console" panose="020B0609040504020204" pitchFamily="49" charset="0"/>
              </a:rPr>
              <a:t>devtools</a:t>
            </a:r>
            <a:r>
              <a:rPr lang="en-US" dirty="0" smtClean="0">
                <a:latin typeface="Lucida Console" panose="020B0609040504020204" pitchFamily="49" charset="0"/>
              </a:rPr>
              <a:t>::document()</a:t>
            </a:r>
            <a:r>
              <a:rPr lang="en-US" dirty="0"/>
              <a:t> to start documenting with roxygen2</a:t>
            </a:r>
          </a:p>
        </p:txBody>
      </p:sp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257" y="1996281"/>
            <a:ext cx="4752975" cy="401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64" y="1996281"/>
            <a:ext cx="4800600" cy="40195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12553" y="3735622"/>
            <a:ext cx="939114" cy="531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changes panel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2155"/>
            <a:ext cx="10515600" cy="4760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4757" y="2570205"/>
            <a:ext cx="3569043" cy="134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65027" y="3917092"/>
            <a:ext cx="788773" cy="333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24519" y="2137719"/>
            <a:ext cx="529281" cy="265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83071" y="257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85493" y="3917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3595" y="208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Action Button: Home 10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723"/>
          <a:stretch/>
        </p:blipFill>
        <p:spPr>
          <a:xfrm>
            <a:off x="838200" y="2224216"/>
            <a:ext cx="10512540" cy="3546388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08" y="1704477"/>
            <a:ext cx="9281984" cy="5153523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446EE-CB72-4EEC-A910-F605A473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on a project already available on GitHub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190E02-1C58-4DA8-88E1-E9594FEA2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4" name="Pré-visualização de Diapositivo 3">
                <a:extLst>
                  <a:ext uri="{FF2B5EF4-FFF2-40B4-BE49-F238E27FC236}">
                    <a16:creationId xmlns:a16="http://schemas.microsoft.com/office/drawing/2014/main" id="{03CBB75F-91D0-4649-9BE1-7CE38FB028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3090764"/>
                  </p:ext>
                </p:extLst>
              </p:nvPr>
            </p:nvGraphicFramePr>
            <p:xfrm>
              <a:off x="9144000" y="5143500"/>
              <a:ext cx="3048000" cy="1714500"/>
            </p:xfrm>
            <a:graphic>
              <a:graphicData uri="http://schemas.microsoft.com/office/powerpoint/2016/slidezoom">
                <pslz:sldZm>
                  <pslz:sldZmObj sldId="265" cId="1882661033">
                    <pslz:zmPr id="{9D7E4D8B-C295-401F-B356-A4AE103E61D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Pré-visualização de Diapositivo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3CBB75F-91D0-4649-9BE1-7CE38FB028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0" y="5143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(cloning) an existing repository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63" y="1723736"/>
            <a:ext cx="7227673" cy="5134264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434A71D-8C11-490A-B10B-E0416E75CFBF}"/>
              </a:ext>
            </a:extLst>
          </p:cNvPr>
          <p:cNvSpPr/>
          <p:nvPr/>
        </p:nvSpPr>
        <p:spPr>
          <a:xfrm>
            <a:off x="4127383" y="5335398"/>
            <a:ext cx="5243120" cy="79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31492" y="3195638"/>
            <a:ext cx="902043" cy="548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9343" y="4956095"/>
            <a:ext cx="40661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Copy your new GitHub repo’s URL to the Clone </a:t>
            </a:r>
            <a:r>
              <a:rPr lang="en-US" dirty="0" err="1" smtClean="0"/>
              <a:t>Git</a:t>
            </a:r>
            <a:r>
              <a:rPr lang="en-US" dirty="0" smtClean="0"/>
              <a:t> Repository Window in </a:t>
            </a:r>
            <a:r>
              <a:rPr lang="en-US" dirty="0" err="1" smtClean="0"/>
              <a:t>RStudio</a:t>
            </a:r>
            <a:r>
              <a:rPr lang="en-US" dirty="0" smtClean="0"/>
              <a:t>. GitHub will give you the right address, it should end in .</a:t>
            </a:r>
            <a:r>
              <a:rPr lang="en-US" dirty="0" err="1" smtClean="0"/>
              <a:t>git</a:t>
            </a:r>
            <a:endParaRPr lang="en-US" dirty="0" smtClean="0"/>
          </a:p>
          <a:p>
            <a:pPr algn="just"/>
            <a:r>
              <a:rPr lang="en-US" dirty="0" smtClean="0"/>
              <a:t>Choose a directory on your local computer where the local files will live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3" y="1690688"/>
            <a:ext cx="3962953" cy="31722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31" y="1383956"/>
            <a:ext cx="5905722" cy="41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working!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92" y="1490426"/>
            <a:ext cx="9821616" cy="52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8BF8E-CD48-4AE3-9C83-10EB0442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GitHub account</a:t>
            </a:r>
          </a:p>
        </p:txBody>
      </p:sp>
      <p:pic>
        <p:nvPicPr>
          <p:cNvPr id="5" name="Marcador de Posição de Conteúdo 4" descr="The world’s leading software development platform · GitHub - Mozilla Firefox">
            <a:extLst>
              <a:ext uri="{FF2B5EF4-FFF2-40B4-BE49-F238E27FC236}">
                <a16:creationId xmlns:a16="http://schemas.microsoft.com/office/drawing/2014/main" id="{AE87924E-CC04-4277-B36B-12252DF0C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0" y="1803634"/>
            <a:ext cx="9109739" cy="496894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2C191F-25F5-4CF2-905E-A765D79F02A6}"/>
              </a:ext>
            </a:extLst>
          </p:cNvPr>
          <p:cNvSpPr/>
          <p:nvPr/>
        </p:nvSpPr>
        <p:spPr>
          <a:xfrm>
            <a:off x="8456102" y="2348917"/>
            <a:ext cx="419449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6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 in RStudio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365" b="48395"/>
          <a:stretch/>
        </p:blipFill>
        <p:spPr>
          <a:xfrm>
            <a:off x="2277762" y="1777187"/>
            <a:ext cx="7636476" cy="503331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1555DBD-3595-4F94-9F79-92FB3EE631F6}"/>
              </a:ext>
            </a:extLst>
          </p:cNvPr>
          <p:cNvSpPr/>
          <p:nvPr/>
        </p:nvSpPr>
        <p:spPr>
          <a:xfrm>
            <a:off x="6096000" y="1979802"/>
            <a:ext cx="346745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2BFC35-7C6A-4FCB-9D50-EC1B78B1049D}"/>
              </a:ext>
            </a:extLst>
          </p:cNvPr>
          <p:cNvSpPr/>
          <p:nvPr/>
        </p:nvSpPr>
        <p:spPr>
          <a:xfrm>
            <a:off x="6332290" y="4514678"/>
            <a:ext cx="966132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git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52ABB3-DBF0-4BBF-935F-A57660D2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41" y="1375795"/>
            <a:ext cx="5475830" cy="53569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194287B-146A-48CA-B5A1-304C2B76C820}"/>
              </a:ext>
            </a:extLst>
          </p:cNvPr>
          <p:cNvSpPr/>
          <p:nvPr/>
        </p:nvSpPr>
        <p:spPr>
          <a:xfrm>
            <a:off x="4434672" y="2197916"/>
            <a:ext cx="2499919" cy="343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940DDF-D895-412B-AE9C-EBCA39589397}"/>
              </a:ext>
            </a:extLst>
          </p:cNvPr>
          <p:cNvSpPr txBox="1"/>
          <p:nvPr/>
        </p:nvSpPr>
        <p:spPr>
          <a:xfrm>
            <a:off x="9303392" y="1690688"/>
            <a:ext cx="2549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sure the path to git points to Git/bin/git.exe! Not Git/git-bash.exe</a:t>
            </a:r>
          </a:p>
          <a:p>
            <a:endParaRPr lang="en-GB" dirty="0"/>
          </a:p>
          <a:p>
            <a:r>
              <a:rPr lang="en-GB" dirty="0"/>
              <a:t>The correct path should appear automatically after you install git and enable version control, but occasionally it will point to the wrong location</a:t>
            </a:r>
          </a:p>
        </p:txBody>
      </p:sp>
    </p:spTree>
    <p:extLst>
      <p:ext uri="{BB962C8B-B14F-4D97-AF65-F5344CB8AC3E}">
        <p14:creationId xmlns:p14="http://schemas.microsoft.com/office/powerpoint/2010/main" val="80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0F7E-BBAE-4C8A-B8F8-BDE225A4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- What do you need to setup?	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204961B-9411-4948-981F-E851D906594E}"/>
              </a:ext>
            </a:extLst>
          </p:cNvPr>
          <p:cNvGrpSpPr/>
          <p:nvPr/>
        </p:nvGrpSpPr>
        <p:grpSpPr>
          <a:xfrm>
            <a:off x="554024" y="2411901"/>
            <a:ext cx="11083952" cy="2034199"/>
            <a:chOff x="838200" y="1825624"/>
            <a:chExt cx="11083952" cy="2034199"/>
          </a:xfrm>
        </p:grpSpPr>
        <mc:AlternateContent xmlns:mc="http://schemas.openxmlformats.org/markup-compatibility/2006">
          <mc:Choice xmlns="" xmlns:pslz="http://schemas.microsoft.com/office/powerpoint/2016/slidezoom" Requires="pslz">
            <p:graphicFrame>
              <p:nvGraphicFramePr>
                <p:cNvPr id="9" name="Pré-visualização de Diapositivo 8">
                  <a:extLst>
                    <a:ext uri="{FF2B5EF4-FFF2-40B4-BE49-F238E27FC236}">
                      <a16:creationId xmlns:a16="http://schemas.microsoft.com/office/drawing/2014/main" id="{8272EEC2-A433-4B68-A547-FE085A3FE0B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40367412"/>
                    </p:ext>
                  </p:extLst>
                </p:nvPr>
              </p:nvGraphicFramePr>
              <p:xfrm>
                <a:off x="838200" y="1825624"/>
                <a:ext cx="3616354" cy="2034199"/>
              </p:xfrm>
              <a:graphic>
                <a:graphicData uri="http://schemas.microsoft.com/office/powerpoint/2016/slidezoom">
                  <pslz:sldZm>
                    <pslz:sldZmObj sldId="267" cId="3504004364">
                      <pslz:zmPr id="{DA9E79A9-F9E4-402B-AD6C-5C8C2A3C946D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616354" cy="2034199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Pré-visualização de Diapositivo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8272EEC2-A433-4B68-A547-FE085A3FE0B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024" y="2411901"/>
                  <a:ext cx="3616354" cy="2034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="" xmlns:pslz="http://schemas.microsoft.com/office/powerpoint/2016/slidezoom" Requires="pslz">
            <p:graphicFrame>
              <p:nvGraphicFramePr>
                <p:cNvPr id="11" name="Pré-visualização de Diapositivo 10">
                  <a:extLst>
                    <a:ext uri="{FF2B5EF4-FFF2-40B4-BE49-F238E27FC236}">
                      <a16:creationId xmlns:a16="http://schemas.microsoft.com/office/drawing/2014/main" id="{A0E2DFB9-20A7-454C-816F-8010B244FD2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9709"/>
                    </p:ext>
                  </p:extLst>
                </p:nvPr>
              </p:nvGraphicFramePr>
              <p:xfrm>
                <a:off x="4572000" y="1825624"/>
                <a:ext cx="3616352" cy="2034198"/>
              </p:xfrm>
              <a:graphic>
                <a:graphicData uri="http://schemas.microsoft.com/office/powerpoint/2016/slidezoom">
                  <pslz:sldZm>
                    <pslz:sldZmObj sldId="268" cId="464990688">
                      <pslz:zmPr id="{BD7924A6-923B-4853-BD9E-37EE39D22EEB}" returnToParent="0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616352" cy="2034198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Pré-visualização de Diapositivo 10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A0E2DFB9-20A7-454C-816F-8010B244FD2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7824" y="2411901"/>
                  <a:ext cx="3616352" cy="203419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="" xmlns:pslz="http://schemas.microsoft.com/office/powerpoint/2016/slidezoom" Requires="pslz">
            <p:graphicFrame>
              <p:nvGraphicFramePr>
                <p:cNvPr id="13" name="Pré-visualização de Diapositivo 12">
                  <a:extLst>
                    <a:ext uri="{FF2B5EF4-FFF2-40B4-BE49-F238E27FC236}">
                      <a16:creationId xmlns:a16="http://schemas.microsoft.com/office/drawing/2014/main" id="{866B2FDD-5C0E-4A59-8741-62DB45FE37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72748063"/>
                    </p:ext>
                  </p:extLst>
                </p:nvPr>
              </p:nvGraphicFramePr>
              <p:xfrm>
                <a:off x="8305800" y="1825624"/>
                <a:ext cx="3616352" cy="2034198"/>
              </p:xfrm>
              <a:graphic>
                <a:graphicData uri="http://schemas.microsoft.com/office/powerpoint/2016/slidezoom">
                  <pslz:sldZm>
                    <pslz:sldZmObj sldId="270" cId="2164050486">
                      <pslz:zmPr id="{9272733B-2904-4611-A7E1-ECFCB88C4653}" returnToParent="0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616352" cy="2034198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Pré-visualização de Diapositivo 12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866B2FDD-5C0E-4A59-8741-62DB45FE37C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21624" y="2411901"/>
                  <a:ext cx="3616352" cy="203419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6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1E3C9-5273-4C59-924C-7A0B76EA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 local project to GitHub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B17A36-DD51-4111-913E-7EFEE3CCA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5" name="Pré-visualização de Diapositivo 4">
                <a:extLst>
                  <a:ext uri="{FF2B5EF4-FFF2-40B4-BE49-F238E27FC236}">
                    <a16:creationId xmlns:a16="http://schemas.microsoft.com/office/drawing/2014/main" id="{FFAFFD8F-EE1D-45ED-A90E-806F75C7F4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0590001"/>
                  </p:ext>
                </p:extLst>
              </p:nvPr>
            </p:nvGraphicFramePr>
            <p:xfrm>
              <a:off x="9144000" y="5143500"/>
              <a:ext cx="3048000" cy="1714500"/>
            </p:xfrm>
            <a:graphic>
              <a:graphicData uri="http://schemas.microsoft.com/office/powerpoint/2016/slidezoom">
                <pslz:sldZm>
                  <pslz:sldZmObj sldId="265" cId="1882661033">
                    <pslz:zmPr id="{9D7E4D8B-C295-401F-B356-A4AE103E61D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Pré-visualização de Diapositivo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FAFFD8F-EE1D-45ED-A90E-806F75C7F4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0" y="5143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some code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55" y="1813268"/>
            <a:ext cx="7942090" cy="4934288"/>
          </a:xfrm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199"/>
            <a:ext cx="10515600" cy="2951602"/>
          </a:xfrm>
        </p:spPr>
      </p:pic>
      <p:sp>
        <p:nvSpPr>
          <p:cNvPr id="5" name="Rectangle 4"/>
          <p:cNvSpPr/>
          <p:nvPr/>
        </p:nvSpPr>
        <p:spPr>
          <a:xfrm>
            <a:off x="4263081" y="4015946"/>
            <a:ext cx="988542" cy="2718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53016" y="2104768"/>
            <a:ext cx="432488" cy="230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11611232" y="6277232"/>
            <a:ext cx="580768" cy="580768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375</Words>
  <Application>Microsoft Office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Lucida Console</vt:lpstr>
      <vt:lpstr>Office Theme</vt:lpstr>
      <vt:lpstr>git and GitHub on Rstudio without the command line</vt:lpstr>
      <vt:lpstr>Installing git</vt:lpstr>
      <vt:lpstr>Getting a GitHub account</vt:lpstr>
      <vt:lpstr>Setting up git in RStudio</vt:lpstr>
      <vt:lpstr>Enabling git</vt:lpstr>
      <vt:lpstr>Menu - What do you need to setup? </vt:lpstr>
      <vt:lpstr>Uploading a local project to GitHub</vt:lpstr>
      <vt:lpstr>Start with some code</vt:lpstr>
      <vt:lpstr>PowerPoint Presentation</vt:lpstr>
      <vt:lpstr>Enabling git on a new project</vt:lpstr>
      <vt:lpstr>Git panel</vt:lpstr>
      <vt:lpstr>Create repo with same name</vt:lpstr>
      <vt:lpstr>Open terminal in R and run the following code</vt:lpstr>
      <vt:lpstr>Package now on GitHub</vt:lpstr>
      <vt:lpstr>Starting a new project with version control on GitHub</vt:lpstr>
      <vt:lpstr>PowerPoint Presentation</vt:lpstr>
      <vt:lpstr>Creating repository on GitHub</vt:lpstr>
      <vt:lpstr>Downloading (cloning) the newly created repository</vt:lpstr>
      <vt:lpstr>Cloning a repository</vt:lpstr>
      <vt:lpstr>After cloning the repository</vt:lpstr>
      <vt:lpstr>Creating and pushing package skeleton</vt:lpstr>
      <vt:lpstr>Using git! </vt:lpstr>
      <vt:lpstr>Review changes panel</vt:lpstr>
      <vt:lpstr>PowerPoint Presentation</vt:lpstr>
      <vt:lpstr>PowerPoint Presentation</vt:lpstr>
      <vt:lpstr>Working on a project already available on GitHub</vt:lpstr>
      <vt:lpstr>Downloading (cloning) an existing repository</vt:lpstr>
      <vt:lpstr>Cloning a repository</vt:lpstr>
      <vt:lpstr>Start working!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on RStudio</dc:title>
  <dc:creator>P.M. Santos neves</dc:creator>
  <cp:keywords>tutorial; git; github</cp:keywords>
  <cp:lastModifiedBy>P.M. Santos neves</cp:lastModifiedBy>
  <cp:revision>63</cp:revision>
  <dcterms:created xsi:type="dcterms:W3CDTF">2018-10-03T13:36:20Z</dcterms:created>
  <dcterms:modified xsi:type="dcterms:W3CDTF">2019-02-25T13:20:29Z</dcterms:modified>
  <cp:category>Tutorial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