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95" r:id="rId2"/>
  </p:sldIdLst>
  <p:sldSz cx="5400675" cy="6480175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0F0"/>
    <a:srgbClr val="325E86"/>
    <a:srgbClr val="020146"/>
    <a:srgbClr val="86F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4635" autoAdjust="0"/>
  </p:normalViewPr>
  <p:slideViewPr>
    <p:cSldViewPr snapToGrid="0">
      <p:cViewPr varScale="1">
        <p:scale>
          <a:sx n="126" d="100"/>
          <a:sy n="126" d="100"/>
        </p:scale>
        <p:origin x="4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ton Solano dos Reis" userId="S::dalton@furb.br::6af4c44a-d9df-45de-a1b2-d9ee411f495f" providerId="AD" clId="Web-{1B5C3054-CE90-7055-16EA-734EE77C8B91}"/>
    <pc:docChg chg="mod">
      <pc:chgData name="Dalton Solano dos Reis" userId="S::dalton@furb.br::6af4c44a-d9df-45de-a1b2-d9ee411f495f" providerId="AD" clId="Web-{1B5C3054-CE90-7055-16EA-734EE77C8B91}" dt="2022-11-30T21:49:14.819" v="0" actId="33475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3DED0FF-C2AE-4765-B988-DA96F5515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45EB8A-14B8-486B-85D6-633B8BE64D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EE7905-49F6-4325-AE78-5BA9A2608964}" type="datetime1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0304B-849D-4BF5-B4DA-EF0EEDA59E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98C8230-3C00-46B2-A005-233F46C04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989A2D-09C3-4AD2-8447-50E94A750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448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E34FAE-88B7-4EF6-A166-FA156F7A0E20}" type="datetime1">
              <a:rPr lang="pt-BR" noProof="0" smtClean="0"/>
              <a:t>01/12/2022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7F002E-2BCF-480D-8B25-0A33F1D5B3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9907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7F002E-2BCF-480D-8B25-0A33F1D5B3B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22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0B3F3A0F-5279-457D-9172-2A6523BC5A8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-1245"/>
            <a:ext cx="5400675" cy="6481419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C9B98A5-4D97-4B09-AF55-C3F79642E1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5303" y="5282865"/>
            <a:ext cx="1790835" cy="50833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270022" indent="0" algn="ctr">
              <a:buNone/>
              <a:defRPr sz="2400">
                <a:latin typeface="Candara" panose="020E0502030303020204" pitchFamily="34" charset="0"/>
              </a:defRPr>
            </a:lvl2pPr>
            <a:lvl3pPr marL="540045" indent="0" algn="ctr">
              <a:buNone/>
              <a:defRPr sz="2400">
                <a:latin typeface="Candara" panose="020E0502030303020204" pitchFamily="34" charset="0"/>
              </a:defRPr>
            </a:lvl3pPr>
            <a:lvl4pPr marL="810067" indent="0" algn="ctr">
              <a:buNone/>
              <a:defRPr sz="2400">
                <a:latin typeface="Candara" panose="020E0502030303020204" pitchFamily="34" charset="0"/>
              </a:defRPr>
            </a:lvl4pPr>
            <a:lvl5pPr marL="1080089" indent="0" algn="ctr">
              <a:buNone/>
              <a:defRPr sz="2400">
                <a:latin typeface="Candara" panose="020E0502030303020204" pitchFamily="34" charset="0"/>
              </a:defRPr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731E7777-1290-49DE-995B-F604F3C55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03" y="650127"/>
            <a:ext cx="1790397" cy="1505577"/>
          </a:xfrm>
        </p:spPr>
        <p:txBody>
          <a:bodyPr rtlCol="0">
            <a:noAutofit/>
          </a:bodyPr>
          <a:lstStyle>
            <a:lvl1pPr algn="ctr">
              <a:defRPr sz="3200" b="1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8DF8C9C-00E3-4B2E-98E2-2974F00F53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2738" y="2203450"/>
            <a:ext cx="1816100" cy="307646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270022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540045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810067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1080089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20E8E7D1-DCAE-4E43-87B6-E0642A21BB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5438" y="5792788"/>
            <a:ext cx="1790700" cy="460375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Candara" panose="020E0502030303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BF9C-8D76-4202-9FE7-6B99F82C77CA}" type="datetime1">
              <a:rPr lang="pt-BR" noProof="0" smtClean="0"/>
              <a:t>01/12/2022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72B0A9C-A3C4-4EC1-BC31-166A00DBCF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177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7E72C209-012A-433D-8FB3-359F68CA07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875" y="0"/>
            <a:ext cx="5416550" cy="64801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AAB42A87-5807-4A10-8A64-73A384D25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6220" y="4265835"/>
            <a:ext cx="3242499" cy="1300172"/>
          </a:xfrm>
        </p:spPr>
        <p:txBody>
          <a:bodyPr rtlCol="0">
            <a:noAutofit/>
          </a:bodyPr>
          <a:lstStyle>
            <a:lvl1pPr algn="l">
              <a:defRPr sz="4400" b="1">
                <a:solidFill>
                  <a:schemeClr val="accent1">
                    <a:lumMod val="75000"/>
                  </a:schemeClr>
                </a:solidFill>
                <a:latin typeface="Verdana Pro Cond Light" panose="020B0306030504040204" pitchFamily="34" charset="0"/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69DBEA4-52CB-4716-A44C-78B8796BD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2100"/>
            <a:ext cx="4597668" cy="369888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270022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 marL="540045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marL="810067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 marL="1080089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E866737D-784C-4B99-B8BE-B8025E48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668" y="661988"/>
            <a:ext cx="369332" cy="5818187"/>
          </a:xfrm>
        </p:spPr>
        <p:txBody>
          <a:bodyPr vert="vert270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270022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 marL="540045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marL="810067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 marL="1080089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8939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71297" y="345011"/>
            <a:ext cx="4658082" cy="125253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71297" y="1725046"/>
            <a:ext cx="4658082" cy="4111612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1296" y="6006164"/>
            <a:ext cx="1215152" cy="345009"/>
          </a:xfrm>
        </p:spPr>
        <p:txBody>
          <a:bodyPr rtlCol="0"/>
          <a:lstStyle/>
          <a:p>
            <a:pPr rtl="0"/>
            <a:fld id="{720C8DF3-43BD-46E9-9336-253AA7CF56B3}" type="datetime1">
              <a:rPr lang="pt-BR" noProof="0" smtClean="0"/>
              <a:t>01/12/2022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88974" y="6006164"/>
            <a:ext cx="1822728" cy="345009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3814227" y="6006164"/>
            <a:ext cx="1215152" cy="345009"/>
          </a:xfrm>
        </p:spPr>
        <p:txBody>
          <a:bodyPr rtlCol="0"/>
          <a:lstStyle/>
          <a:p>
            <a:pPr rtl="0"/>
            <a:fld id="{872B0A9C-A3C4-4EC1-BC31-166A00DBCF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361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0430CBCD-D0D5-4523-A98A-2E48D3527D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400675" cy="4883337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3" name="Título 32">
            <a:extLst>
              <a:ext uri="{FF2B5EF4-FFF2-40B4-BE49-F238E27FC236}">
                <a16:creationId xmlns:a16="http://schemas.microsoft.com/office/drawing/2014/main" id="{F30AE147-88CF-47F3-9102-8B0F93053B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028" y="4817217"/>
            <a:ext cx="2865437" cy="201716"/>
          </a:xfrm>
        </p:spPr>
        <p:txBody>
          <a:bodyPr rtlCol="0">
            <a:noAutofit/>
          </a:bodyPr>
          <a:lstStyle>
            <a:lvl1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37B58C2F-2963-47CF-A3D8-D347907E61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759" y="5019675"/>
            <a:ext cx="2865437" cy="604838"/>
          </a:xfrm>
        </p:spPr>
        <p:txBody>
          <a:bodyPr rtlCol="0" anchor="ctr">
            <a:noAutofit/>
          </a:bodyPr>
          <a:lstStyle>
            <a:lvl1pPr marL="0" indent="0">
              <a:buNone/>
              <a:defRPr sz="480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defRPr>
            </a:lvl1pPr>
            <a:lvl2pPr marL="270022" indent="0">
              <a:buNone/>
              <a:defRPr sz="4800">
                <a:latin typeface="Arial Black" panose="020B0A04020102020204" pitchFamily="34" charset="0"/>
              </a:defRPr>
            </a:lvl2pPr>
            <a:lvl3pPr marL="540045" indent="0">
              <a:buNone/>
              <a:defRPr sz="4800">
                <a:latin typeface="Arial Black" panose="020B0A04020102020204" pitchFamily="34" charset="0"/>
              </a:defRPr>
            </a:lvl3pPr>
            <a:lvl4pPr marL="810067" indent="0">
              <a:buNone/>
              <a:defRPr sz="4800">
                <a:latin typeface="Arial Black" panose="020B0A04020102020204" pitchFamily="34" charset="0"/>
              </a:defRPr>
            </a:lvl4pPr>
            <a:lvl5pPr marL="1080089" indent="0">
              <a:buNone/>
              <a:defRPr sz="4800">
                <a:latin typeface="Arial Black" panose="020B0A04020102020204" pitchFamily="34" charset="0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32FCBDD3-7180-421F-9A4B-7021258D4E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6040438"/>
            <a:ext cx="2882900" cy="325437"/>
          </a:xfrm>
        </p:spPr>
        <p:txBody>
          <a:bodyPr rtlCol="0" anchor="ctr"/>
          <a:lstStyle>
            <a:lvl1pPr marL="0" indent="0">
              <a:buNone/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1pPr>
            <a:lvl2pPr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2pPr>
            <a:lvl3pPr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3pPr>
            <a:lvl4pPr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4pPr>
            <a:lvl5pPr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288B4A1E-D48A-4986-8B35-8C4806A03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8817" y="6003084"/>
            <a:ext cx="1941858" cy="3683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18415F8D-C194-49AE-AB61-C7062953DF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5028" y="5632450"/>
            <a:ext cx="2848210" cy="407988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>
                <a:latin typeface="Arial Black" panose="020B0A04020102020204" pitchFamily="34" charset="0"/>
              </a:defRPr>
            </a:lvl1pPr>
            <a:lvl2pPr marL="270022" indent="0">
              <a:buNone/>
              <a:defRPr sz="1800">
                <a:latin typeface="Arial Black" panose="020B0A04020102020204" pitchFamily="34" charset="0"/>
              </a:defRPr>
            </a:lvl2pPr>
            <a:lvl3pPr marL="540045" indent="0">
              <a:buNone/>
              <a:defRPr sz="1800">
                <a:latin typeface="Arial Black" panose="020B0A04020102020204" pitchFamily="34" charset="0"/>
              </a:defRPr>
            </a:lvl3pPr>
            <a:lvl4pPr marL="810067" indent="0">
              <a:buNone/>
              <a:defRPr sz="1800">
                <a:latin typeface="Arial Black" panose="020B0A04020102020204" pitchFamily="34" charset="0"/>
              </a:defRPr>
            </a:lvl4pPr>
            <a:lvl5pPr marL="1080089" indent="0">
              <a:buNone/>
              <a:defRPr sz="1800">
                <a:latin typeface="Arial Black" panose="020B0A04020102020204" pitchFamily="34" charset="0"/>
              </a:defRPr>
            </a:lvl5pPr>
          </a:lstStyle>
          <a:p>
            <a:pPr lvl="0" rtl="0"/>
            <a:r>
              <a:rPr lang="pt-BR" noProof="0"/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232047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53">
            <a:extLst>
              <a:ext uri="{FF2B5EF4-FFF2-40B4-BE49-F238E27FC236}">
                <a16:creationId xmlns:a16="http://schemas.microsoft.com/office/drawing/2014/main" id="{69781E93-7761-4FE4-92CB-1ABBCFC57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0325" y="5773713"/>
            <a:ext cx="2971519" cy="584776"/>
          </a:xfrm>
        </p:spPr>
        <p:txBody>
          <a:bodyPr rtlCol="0">
            <a:norm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6" name="Espaço Reservado para Texto 55">
            <a:extLst>
              <a:ext uri="{FF2B5EF4-FFF2-40B4-BE49-F238E27FC236}">
                <a16:creationId xmlns:a16="http://schemas.microsoft.com/office/drawing/2014/main" id="{A241EC99-5860-4DAD-8488-FDF63BC91C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715" y="4965700"/>
            <a:ext cx="3455436" cy="366713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  <a:lvl2pPr marL="270022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2pPr>
            <a:lvl3pPr marL="540045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3pPr>
            <a:lvl4pPr marL="810067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4pPr>
            <a:lvl5pPr marL="1080089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8" name="Espaço Reservado para Texto 57">
            <a:extLst>
              <a:ext uri="{FF2B5EF4-FFF2-40B4-BE49-F238E27FC236}">
                <a16:creationId xmlns:a16="http://schemas.microsoft.com/office/drawing/2014/main" id="{34B462AA-F1FA-47CF-B286-2AD461356C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163" y="5332413"/>
            <a:ext cx="3455988" cy="441325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  <a:lvl2pPr marL="270022" indent="0" algn="l">
              <a:buNone/>
              <a:defRPr sz="2000">
                <a:latin typeface="YACgEZulLoA 0"/>
              </a:defRPr>
            </a:lvl2pPr>
            <a:lvl3pPr marL="540045" indent="0" algn="l">
              <a:buNone/>
              <a:defRPr sz="2000">
                <a:latin typeface="YACgEZulLoA 0"/>
              </a:defRPr>
            </a:lvl3pPr>
            <a:lvl4pPr marL="810067" indent="0" algn="l">
              <a:buNone/>
              <a:defRPr sz="2000">
                <a:latin typeface="YACgEZulLoA 0"/>
              </a:defRPr>
            </a:lvl4pPr>
            <a:lvl5pPr marL="1080089" indent="0" algn="l">
              <a:buNone/>
              <a:defRPr sz="2000">
                <a:latin typeface="YACgEZulLoA 0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3" name="Espaço Reservado para Imagem 52">
            <a:extLst>
              <a:ext uri="{FF2B5EF4-FFF2-40B4-BE49-F238E27FC236}">
                <a16:creationId xmlns:a16="http://schemas.microsoft.com/office/drawing/2014/main" id="{F47B3B20-ECD6-44F1-838C-EB6C3D8BB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318" y="430722"/>
            <a:ext cx="4931057" cy="433812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453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spaço Reservado para Imagem 65">
            <a:extLst>
              <a:ext uri="{FF2B5EF4-FFF2-40B4-BE49-F238E27FC236}">
                <a16:creationId xmlns:a16="http://schemas.microsoft.com/office/drawing/2014/main" id="{A946F5B7-37A2-40F7-B280-A364111003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00675" cy="6480175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7" name="Título 66">
            <a:extLst>
              <a:ext uri="{FF2B5EF4-FFF2-40B4-BE49-F238E27FC236}">
                <a16:creationId xmlns:a16="http://schemas.microsoft.com/office/drawing/2014/main" id="{8BDC79E3-60C4-4AE6-B282-0D2EE2739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8345" y="1051553"/>
            <a:ext cx="2723984" cy="1183772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632A4650-4377-4026-A574-31685F3A1C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291" y="466725"/>
            <a:ext cx="3292093" cy="5683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270022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540045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810067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1080089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71" name="Espaço Reservado para Texto 70">
            <a:extLst>
              <a:ext uri="{FF2B5EF4-FFF2-40B4-BE49-F238E27FC236}">
                <a16:creationId xmlns:a16="http://schemas.microsoft.com/office/drawing/2014/main" id="{CBD26084-9910-4007-A66F-AE57C6A55A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3493" y="3382963"/>
            <a:ext cx="3853688" cy="40005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70022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40045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10067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080089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3486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Espaço Reservado para Imagem 77">
            <a:extLst>
              <a:ext uri="{FF2B5EF4-FFF2-40B4-BE49-F238E27FC236}">
                <a16:creationId xmlns:a16="http://schemas.microsoft.com/office/drawing/2014/main" id="{AA016EFB-EF4F-4D21-960A-A969E14AF0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00675" cy="64801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9" name="Título 78">
            <a:extLst>
              <a:ext uri="{FF2B5EF4-FFF2-40B4-BE49-F238E27FC236}">
                <a16:creationId xmlns:a16="http://schemas.microsoft.com/office/drawing/2014/main" id="{92756716-26A5-4060-AF68-42ED0D5EB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210" y="345011"/>
            <a:ext cx="3912227" cy="1164404"/>
          </a:xfrm>
        </p:spPr>
        <p:txBody>
          <a:bodyPr rtlCol="0">
            <a:noAutofit/>
          </a:bodyPr>
          <a:lstStyle>
            <a:lvl1pPr algn="l">
              <a:defRPr sz="4000" b="1" i="1">
                <a:latin typeface="Calibri" panose="020F0502020204030204" pitchFamily="34" charset="0"/>
              </a:defRPr>
            </a:lvl1pPr>
          </a:lstStyle>
          <a:p>
            <a:pPr rtl="0"/>
            <a:r>
              <a:rPr lang="pt-BR" noProof="0"/>
              <a:t>Clique para </a:t>
            </a:r>
            <a:br>
              <a:rPr lang="pt-BR" noProof="0"/>
            </a:br>
            <a:r>
              <a:rPr lang="pt-BR" noProof="0"/>
              <a:t>Adicionar título</a:t>
            </a:r>
          </a:p>
        </p:txBody>
      </p: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5CF5D8C7-C86A-4E12-A4BC-DCA2264D80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211" y="2090194"/>
            <a:ext cx="3265246" cy="6477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70022" indent="0" algn="l">
              <a:buNone/>
              <a:defRPr sz="1800" b="1">
                <a:solidFill>
                  <a:schemeClr val="bg1"/>
                </a:solidFill>
                <a:latin typeface="YACgEYmuCJE 0"/>
              </a:defRPr>
            </a:lvl2pPr>
            <a:lvl3pPr marL="540045" indent="0" algn="l">
              <a:buNone/>
              <a:defRPr sz="1800" b="1">
                <a:solidFill>
                  <a:schemeClr val="bg1"/>
                </a:solidFill>
                <a:latin typeface="YACgEYmuCJE 0"/>
              </a:defRPr>
            </a:lvl3pPr>
            <a:lvl4pPr marL="810067" indent="0" algn="l">
              <a:buNone/>
              <a:defRPr sz="1800" b="1">
                <a:solidFill>
                  <a:schemeClr val="bg1"/>
                </a:solidFill>
                <a:latin typeface="YACgEYmuCJE 0"/>
              </a:defRPr>
            </a:lvl4pPr>
            <a:lvl5pPr marL="1080089" indent="0" algn="l">
              <a:buNone/>
              <a:defRPr sz="1800" b="1">
                <a:solidFill>
                  <a:schemeClr val="bg1"/>
                </a:solidFill>
                <a:latin typeface="YACgEYmuCJE 0"/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26000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Imagem 90">
            <a:extLst>
              <a:ext uri="{FF2B5EF4-FFF2-40B4-BE49-F238E27FC236}">
                <a16:creationId xmlns:a16="http://schemas.microsoft.com/office/drawing/2014/main" id="{422B6B4D-99B8-4133-BEB1-5228AFDFA8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00675" cy="64801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4" name="Espaço Reservado para Texto 93">
            <a:extLst>
              <a:ext uri="{FF2B5EF4-FFF2-40B4-BE49-F238E27FC236}">
                <a16:creationId xmlns:a16="http://schemas.microsoft.com/office/drawing/2014/main" id="{39083FCE-08C9-4418-ADB5-A50A04639E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5200" y="231775"/>
            <a:ext cx="3470275" cy="400050"/>
          </a:xfrm>
        </p:spPr>
        <p:txBody>
          <a:bodyPr rtlCol="0" anchor="ctr"/>
          <a:lstStyle>
            <a:lvl1pPr marL="0" indent="0" algn="ctr">
              <a:buNone/>
              <a:defRPr b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0022" indent="0" algn="ctr"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0045" indent="0" algn="ctr"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10067" indent="0" algn="ctr"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80089" indent="0" algn="ctr"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92" name="Título 91">
            <a:extLst>
              <a:ext uri="{FF2B5EF4-FFF2-40B4-BE49-F238E27FC236}">
                <a16:creationId xmlns:a16="http://schemas.microsoft.com/office/drawing/2014/main" id="{47A03DD3-CD0A-4B78-B6E9-695131A39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86" y="661572"/>
            <a:ext cx="3471503" cy="546352"/>
          </a:xfrm>
        </p:spPr>
        <p:txBody>
          <a:bodyPr rtlCol="0">
            <a:noAutofit/>
          </a:bodyPr>
          <a:lstStyle>
            <a:lvl1pPr algn="ctr">
              <a:defRPr sz="3600" b="1">
                <a:solidFill>
                  <a:schemeClr val="accent4">
                    <a:lumMod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96" name="Espaço Reservado para Texto 95">
            <a:extLst>
              <a:ext uri="{FF2B5EF4-FFF2-40B4-BE49-F238E27FC236}">
                <a16:creationId xmlns:a16="http://schemas.microsoft.com/office/drawing/2014/main" id="{9FBC724F-5AD1-4232-A651-E0B4FE024C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3613" y="1216025"/>
            <a:ext cx="3470275" cy="407988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 marL="270022" indent="0" algn="ctr">
              <a:buNone/>
              <a:defRPr sz="200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 marL="540045" indent="0" algn="ctr">
              <a:buNone/>
              <a:defRPr sz="200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 marL="810067" indent="0" algn="ctr">
              <a:buNone/>
              <a:defRPr sz="200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 marL="1080089" indent="0" algn="ctr">
              <a:buNone/>
              <a:defRPr sz="200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98" name="Espaço Reservado para Texto 97">
            <a:extLst>
              <a:ext uri="{FF2B5EF4-FFF2-40B4-BE49-F238E27FC236}">
                <a16:creationId xmlns:a16="http://schemas.microsoft.com/office/drawing/2014/main" id="{1C1B0F11-C1F4-4FB3-B174-204C1BD0B8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142" y="4897438"/>
            <a:ext cx="2871788" cy="603250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270022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40045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810067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1080089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4858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ço Reservado para Imagem 104">
            <a:extLst>
              <a:ext uri="{FF2B5EF4-FFF2-40B4-BE49-F238E27FC236}">
                <a16:creationId xmlns:a16="http://schemas.microsoft.com/office/drawing/2014/main" id="{76428A9F-7CCE-4039-A27E-CEE9626CE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00675" cy="64801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Título 106">
            <a:extLst>
              <a:ext uri="{FF2B5EF4-FFF2-40B4-BE49-F238E27FC236}">
                <a16:creationId xmlns:a16="http://schemas.microsoft.com/office/drawing/2014/main" id="{F9B90AF1-E594-45C0-90B8-D1BD7FA59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345" y="898779"/>
            <a:ext cx="3775984" cy="1446551"/>
          </a:xfrm>
        </p:spPr>
        <p:txBody>
          <a:bodyPr rtlCol="0">
            <a:noAutofit/>
          </a:bodyPr>
          <a:lstStyle>
            <a:lvl1pPr algn="ctr">
              <a:defRPr sz="4400" b="1">
                <a:latin typeface="Arial Black" panose="020B0A04020102020204" pitchFamily="34" charset="0"/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9" name="Espaço Reservado para Texto 108">
            <a:extLst>
              <a:ext uri="{FF2B5EF4-FFF2-40B4-BE49-F238E27FC236}">
                <a16:creationId xmlns:a16="http://schemas.microsoft.com/office/drawing/2014/main" id="{98164C72-ADAE-44E5-859A-4C1EEA14D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056" y="5271457"/>
            <a:ext cx="4500563" cy="40010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270022" indent="0" algn="ctr">
              <a:buNone/>
              <a:defRPr sz="2000">
                <a:solidFill>
                  <a:schemeClr val="bg1"/>
                </a:solidFill>
              </a:defRPr>
            </a:lvl2pPr>
            <a:lvl3pPr marL="540045" indent="0" algn="ctr">
              <a:buNone/>
              <a:defRPr sz="2000">
                <a:solidFill>
                  <a:schemeClr val="bg1"/>
                </a:solidFill>
              </a:defRPr>
            </a:lvl3pPr>
            <a:lvl4pPr marL="810067" indent="0" algn="ctr">
              <a:buNone/>
              <a:defRPr sz="2000">
                <a:solidFill>
                  <a:schemeClr val="bg1"/>
                </a:solidFill>
              </a:defRPr>
            </a:lvl4pPr>
            <a:lvl5pPr marL="1080089" indent="0"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8353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spaço Reservado para Imagem 116">
            <a:extLst>
              <a:ext uri="{FF2B5EF4-FFF2-40B4-BE49-F238E27FC236}">
                <a16:creationId xmlns:a16="http://schemas.microsoft.com/office/drawing/2014/main" id="{FB7A3283-A0C9-4C73-B286-042DABA03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98804" cy="64800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8" name="Título 117">
            <a:extLst>
              <a:ext uri="{FF2B5EF4-FFF2-40B4-BE49-F238E27FC236}">
                <a16:creationId xmlns:a16="http://schemas.microsoft.com/office/drawing/2014/main" id="{290561BC-5534-4B3B-AB03-FBAD87E3F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296" y="965307"/>
            <a:ext cx="2918533" cy="1158418"/>
          </a:xfrm>
        </p:spPr>
        <p:txBody>
          <a:bodyPr rtlCol="0">
            <a:noAutofit/>
          </a:bodyPr>
          <a:lstStyle>
            <a:lvl1pPr algn="ctr">
              <a:defRPr sz="3200" b="1">
                <a:solidFill>
                  <a:schemeClr val="accent5">
                    <a:lumMod val="20000"/>
                    <a:lumOff val="80000"/>
                  </a:schemeClr>
                </a:solidFill>
                <a:latin typeface="Corbel "/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20" name="Espaço Reservado para Texto 119">
            <a:extLst>
              <a:ext uri="{FF2B5EF4-FFF2-40B4-BE49-F238E27FC236}">
                <a16:creationId xmlns:a16="http://schemas.microsoft.com/office/drawing/2014/main" id="{04845B24-5D87-4967-B32A-94ACB13A8C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96" y="452438"/>
            <a:ext cx="2918004" cy="369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270022" indent="0" algn="ctr">
              <a:buNone/>
              <a:defRPr>
                <a:latin typeface="Franklin Gothic Medium" panose="020B0603020102020204" pitchFamily="34" charset="0"/>
              </a:defRPr>
            </a:lvl2pPr>
            <a:lvl3pPr marL="540045" indent="0" algn="ctr">
              <a:buNone/>
              <a:defRPr>
                <a:latin typeface="Franklin Gothic Medium" panose="020B0603020102020204" pitchFamily="34" charset="0"/>
              </a:defRPr>
            </a:lvl3pPr>
            <a:lvl4pPr marL="810067" indent="0" algn="ctr">
              <a:buNone/>
              <a:defRPr>
                <a:latin typeface="Franklin Gothic Medium" panose="020B0603020102020204" pitchFamily="34" charset="0"/>
              </a:defRPr>
            </a:lvl4pPr>
            <a:lvl5pPr marL="1080089" indent="0" algn="ctr">
              <a:buNone/>
              <a:defRPr>
                <a:latin typeface="Franklin Gothic Medium" panose="020B0603020102020204" pitchFamily="34" charset="0"/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2" name="Espaço Reservado para Texto 121">
            <a:extLst>
              <a:ext uri="{FF2B5EF4-FFF2-40B4-BE49-F238E27FC236}">
                <a16:creationId xmlns:a16="http://schemas.microsoft.com/office/drawing/2014/main" id="{DF4533BC-A180-4E4E-A498-0484FFF5F7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660" y="4310574"/>
            <a:ext cx="4433978" cy="436051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270022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540045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810067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1080089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4391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ites feriado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DAEA04E-307A-48A8-98A5-59170D9B9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2888699"/>
            <a:ext cx="1811547" cy="657756"/>
          </a:xfrm>
        </p:spPr>
        <p:txBody>
          <a:bodyPr rtlCol="0">
            <a:noAutofit/>
          </a:bodyPr>
          <a:lstStyle>
            <a:lvl1pPr algn="l"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37" name="Espaço Reservado para Imagem 136">
            <a:extLst>
              <a:ext uri="{FF2B5EF4-FFF2-40B4-BE49-F238E27FC236}">
                <a16:creationId xmlns:a16="http://schemas.microsoft.com/office/drawing/2014/main" id="{761E78C0-627A-4EAE-B0B5-7E7C8ABFA4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46474"/>
            <a:ext cx="2917372" cy="2929007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5" name="Espaço Reservado para Imagem 134">
            <a:extLst>
              <a:ext uri="{FF2B5EF4-FFF2-40B4-BE49-F238E27FC236}">
                <a16:creationId xmlns:a16="http://schemas.microsoft.com/office/drawing/2014/main" id="{CAC3F758-6603-4A75-823E-C446ACDAC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4359" y="-1"/>
            <a:ext cx="3725862" cy="3817231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0" name="Espaço Reservado para Texto 139">
            <a:extLst>
              <a:ext uri="{FF2B5EF4-FFF2-40B4-BE49-F238E27FC236}">
                <a16:creationId xmlns:a16="http://schemas.microsoft.com/office/drawing/2014/main" id="{64F8A6C6-865B-4B5C-AF48-A996D6414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17371" y="5916136"/>
            <a:ext cx="2483304" cy="573844"/>
          </a:xfrm>
        </p:spPr>
        <p:txBody>
          <a:bodyPr rtlCol="0">
            <a:noAutofit/>
          </a:bodyPr>
          <a:lstStyle>
            <a:lvl1pPr marL="0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  <a:lvl2pPr marL="270022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2pPr>
            <a:lvl3pPr marL="540045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3pPr>
            <a:lvl4pPr marL="810067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4pPr>
            <a:lvl5pPr marL="1080089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3638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1297" y="345011"/>
            <a:ext cx="465808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1297" y="1725046"/>
            <a:ext cx="465808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71296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A4BC7CF-9919-45DC-A0FB-8BD6F754747F}" type="datetime1">
              <a:rPr lang="pt-BR" noProof="0" smtClean="0"/>
              <a:t>01/12/2022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788974" y="6006164"/>
            <a:ext cx="18227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3814227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72B0A9C-A3C4-4EC1-BC31-166A00DBCF8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6463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86" r:id="rId11"/>
  </p:sldLayoutIdLst>
  <p:hf sldNum="0" hdr="0" ftr="0" dt="0"/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F383ED9-05E9-B964-5249-AB35C6525D72}"/>
              </a:ext>
            </a:extLst>
          </p:cNvPr>
          <p:cNvSpPr/>
          <p:nvPr/>
        </p:nvSpPr>
        <p:spPr>
          <a:xfrm>
            <a:off x="-1" y="4620639"/>
            <a:ext cx="5400675" cy="1859536"/>
          </a:xfrm>
          <a:prstGeom prst="rect">
            <a:avLst/>
          </a:prstGeom>
          <a:solidFill>
            <a:srgbClr val="325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CCCC414-714A-E245-5C35-D8366F018A24}"/>
              </a:ext>
            </a:extLst>
          </p:cNvPr>
          <p:cNvSpPr/>
          <p:nvPr/>
        </p:nvSpPr>
        <p:spPr>
          <a:xfrm>
            <a:off x="0" y="-1"/>
            <a:ext cx="5400675" cy="953311"/>
          </a:xfrm>
          <a:prstGeom prst="rect">
            <a:avLst/>
          </a:prstGeom>
          <a:solidFill>
            <a:srgbClr val="325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effectLst/>
                <a:latin typeface="Helvetica" pitchFamily="2" charset="0"/>
              </a:rPr>
              <a:t>FURB - Universidade Regional de Blumenau</a:t>
            </a:r>
          </a:p>
          <a:p>
            <a:r>
              <a:rPr lang="pt-BR" sz="1400" dirty="0">
                <a:effectLst/>
                <a:latin typeface="Helvetica" pitchFamily="2" charset="0"/>
              </a:rPr>
              <a:t>Grupo de Pesquisa </a:t>
            </a:r>
            <a:r>
              <a:rPr lang="pt-BR" sz="1400" dirty="0" err="1">
                <a:effectLst/>
                <a:latin typeface="Helvetica" pitchFamily="2" charset="0"/>
              </a:rPr>
              <a:t>TecEdu</a:t>
            </a:r>
            <a:r>
              <a:rPr lang="pt-BR" sz="1400" dirty="0">
                <a:effectLst/>
                <a:latin typeface="Helvetica" pitchFamily="2" charset="0"/>
              </a:rPr>
              <a:t>-FURB</a:t>
            </a:r>
          </a:p>
          <a:p>
            <a:r>
              <a:rPr lang="pt-BR" sz="1400" dirty="0">
                <a:effectLst/>
                <a:latin typeface="Helvetica" pitchFamily="2" charset="0"/>
              </a:rPr>
              <a:t>Trabalho Interdisciplinar: Pedagogia e Ciência da Computação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CE7E6E-5226-CD30-B730-1E6ED6070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7"/>
          <a:stretch/>
        </p:blipFill>
        <p:spPr>
          <a:xfrm>
            <a:off x="0" y="963319"/>
            <a:ext cx="5402136" cy="402696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6E5BF0D-9860-A18B-9425-2189AA23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19" y="5088027"/>
            <a:ext cx="2375376" cy="1292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40F2440-72BB-9462-314B-18E01167B838}"/>
              </a:ext>
            </a:extLst>
          </p:cNvPr>
          <p:cNvSpPr/>
          <p:nvPr/>
        </p:nvSpPr>
        <p:spPr>
          <a:xfrm>
            <a:off x="180165" y="5079110"/>
            <a:ext cx="2402733" cy="13119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10">
            <a:extLst>
              <a:ext uri="{FF2B5EF4-FFF2-40B4-BE49-F238E27FC236}">
                <a16:creationId xmlns:a16="http://schemas.microsoft.com/office/drawing/2014/main" id="{1B3F14A1-359B-1F14-263B-CE4EDD97E14E}"/>
              </a:ext>
            </a:extLst>
          </p:cNvPr>
          <p:cNvSpPr/>
          <p:nvPr/>
        </p:nvSpPr>
        <p:spPr>
          <a:xfrm rot="16200000">
            <a:off x="376807" y="5532228"/>
            <a:ext cx="446716" cy="44094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00F7ADA-2B28-D86D-4E72-A0B63040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1429"/>
          <a:stretch/>
        </p:blipFill>
        <p:spPr>
          <a:xfrm>
            <a:off x="2785915" y="5092622"/>
            <a:ext cx="2464817" cy="127904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D8CFCCC-0134-D586-F499-C077ED66BBEE}"/>
              </a:ext>
            </a:extLst>
          </p:cNvPr>
          <p:cNvSpPr/>
          <p:nvPr/>
        </p:nvSpPr>
        <p:spPr>
          <a:xfrm>
            <a:off x="2790420" y="5079110"/>
            <a:ext cx="2430090" cy="13119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DD916501-D4ED-2D6C-9140-91827CD50259}"/>
              </a:ext>
            </a:extLst>
          </p:cNvPr>
          <p:cNvSpPr/>
          <p:nvPr/>
        </p:nvSpPr>
        <p:spPr>
          <a:xfrm rot="5400000">
            <a:off x="1975672" y="5517392"/>
            <a:ext cx="446716" cy="44094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70F2227F-EB45-10E5-166D-5234FCA0DF29}"/>
              </a:ext>
            </a:extLst>
          </p:cNvPr>
          <p:cNvSpPr/>
          <p:nvPr/>
        </p:nvSpPr>
        <p:spPr>
          <a:xfrm rot="5400000">
            <a:off x="4577152" y="5529220"/>
            <a:ext cx="446716" cy="44094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18">
            <a:extLst>
              <a:ext uri="{FF2B5EF4-FFF2-40B4-BE49-F238E27FC236}">
                <a16:creationId xmlns:a16="http://schemas.microsoft.com/office/drawing/2014/main" id="{02762D54-4883-69DF-B929-F3A89F74B7A9}"/>
              </a:ext>
            </a:extLst>
          </p:cNvPr>
          <p:cNvSpPr/>
          <p:nvPr/>
        </p:nvSpPr>
        <p:spPr>
          <a:xfrm rot="16200000">
            <a:off x="2938080" y="5523408"/>
            <a:ext cx="446716" cy="44094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645A9B-4942-D675-E80D-E02D0D9CCC05}"/>
              </a:ext>
            </a:extLst>
          </p:cNvPr>
          <p:cNvSpPr/>
          <p:nvPr/>
        </p:nvSpPr>
        <p:spPr>
          <a:xfrm>
            <a:off x="1140199" y="5481147"/>
            <a:ext cx="482664" cy="525462"/>
          </a:xfrm>
          <a:prstGeom prst="rect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D943CF9-8B9F-8667-98AF-12009DD479BC}"/>
              </a:ext>
            </a:extLst>
          </p:cNvPr>
          <p:cNvSpPr/>
          <p:nvPr/>
        </p:nvSpPr>
        <p:spPr>
          <a:xfrm>
            <a:off x="3776525" y="5489968"/>
            <a:ext cx="482664" cy="525462"/>
          </a:xfrm>
          <a:prstGeom prst="rect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24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3063493_TF00626577" id="{CD452794-31DD-48D5-BA68-38324DAD836A}" vid="{A4AAC9FF-6D53-423F-BEBF-6782FC92A0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Instagram vertical para convites e feriados</Template>
  <TotalTime>114</TotalTime>
  <Words>19</Words>
  <Application>Microsoft Macintosh PowerPoint</Application>
  <PresentationFormat>Personalizar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0" baseType="lpstr">
      <vt:lpstr>PMingLiU-ExtB</vt:lpstr>
      <vt:lpstr>Arial</vt:lpstr>
      <vt:lpstr>Arial Black</vt:lpstr>
      <vt:lpstr>Calibri</vt:lpstr>
      <vt:lpstr>Calibri Light</vt:lpstr>
      <vt:lpstr>Candara</vt:lpstr>
      <vt:lpstr>Corbel </vt:lpstr>
      <vt:lpstr>Dubai</vt:lpstr>
      <vt:lpstr>Franklin Gothic Medium</vt:lpstr>
      <vt:lpstr>Helvetica</vt:lpstr>
      <vt:lpstr>Lucida Sans Unicode</vt:lpstr>
      <vt:lpstr>Open Sans</vt:lpstr>
      <vt:lpstr>Segoe UI</vt:lpstr>
      <vt:lpstr>TH SarabunPSK</vt:lpstr>
      <vt:lpstr>Verdana Pro Cond Light</vt:lpstr>
      <vt:lpstr>YACgEQNAr7w 0</vt:lpstr>
      <vt:lpstr>YACgEYmuCJE 0</vt:lpstr>
      <vt:lpstr>YACgEZulLoA 0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Natália Sens Weise</dc:creator>
  <cp:lastModifiedBy>Dalton Solano dos Reis</cp:lastModifiedBy>
  <cp:revision>11</cp:revision>
  <dcterms:created xsi:type="dcterms:W3CDTF">2020-10-09T19:44:23Z</dcterms:created>
  <dcterms:modified xsi:type="dcterms:W3CDTF">2022-12-01T12:56:34Z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2022-11-30T21:49:14Z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ad1dddca-f0b9-4caa-9490-58c642ba2781</vt:lpwstr>
  </property>
  <property fmtid="{D5CDD505-2E9C-101B-9397-08002B2CF9AE}" pid="8" name="MSIP_Label_8c28577e-0e52-49e2-b52e-02bb75ccb8f1_ContentBits">
    <vt:lpwstr>0</vt:lpwstr>
  </property>
</Properties>
</file>