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32397700" cy="43195875"/>
  <p:notesSz cx="6858000" cy="9144000"/>
  <p:defaultTextStyle>
    <a:defPPr>
      <a:defRPr lang="pt-BR"/>
    </a:defPPr>
    <a:lvl1pPr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9E9"/>
    <a:srgbClr val="FFFFFF"/>
    <a:srgbClr val="17264C"/>
    <a:srgbClr val="A4FFE6"/>
    <a:srgbClr val="B2F6E2"/>
    <a:srgbClr val="010D38"/>
    <a:srgbClr val="9AF4D9"/>
    <a:srgbClr val="9900FF"/>
    <a:srgbClr val="6600CC"/>
    <a:srgbClr val="0D2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3" autoAdjust="0"/>
    <p:restoredTop sz="50000" autoAdjust="0"/>
  </p:normalViewPr>
  <p:slideViewPr>
    <p:cSldViewPr>
      <p:cViewPr varScale="1">
        <p:scale>
          <a:sx n="18" d="100"/>
          <a:sy n="18" d="100"/>
        </p:scale>
        <p:origin x="2424" y="408"/>
      </p:cViewPr>
      <p:guideLst>
        <p:guide orient="horz" pos="13605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F4D4081-DD9F-4021-B3EF-64AE8F53694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1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EC970-DA3D-4DF9-BAB5-79D7527E87D4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4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EC970-DA3D-4DF9-BAB5-79D7527E87D4}" type="slidenum">
              <a:rPr lang="pt-BR" smtClean="0">
                <a:latin typeface="Arial" charset="0"/>
              </a:rPr>
              <a:pPr/>
              <a:t>2</a:t>
            </a:fld>
            <a:endParaRPr lang="pt-BR">
              <a:latin typeface="Arial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7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EC970-DA3D-4DF9-BAB5-79D7527E87D4}" type="slidenum">
              <a:rPr lang="pt-BR" smtClean="0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3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3419138"/>
            <a:ext cx="27536775" cy="92583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338" y="24477663"/>
            <a:ext cx="22679025" cy="11039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DC0C8-051D-47D5-8B58-DB104920B44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B2AC-050C-45A4-9593-B94CD589FEC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3838" y="3840163"/>
            <a:ext cx="6883400" cy="345567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840163"/>
            <a:ext cx="20500975" cy="345567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457BD-D247-4BAF-8AA6-570BE34B890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5E9A9-9516-4CC9-9A67-F7C3CF07F7A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7757438"/>
            <a:ext cx="27538363" cy="85788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8308638"/>
            <a:ext cx="27538363" cy="9448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6FB47-B6E8-4992-8BBF-9EBA560F5F9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2479338"/>
            <a:ext cx="13692187" cy="2591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5050" y="12479338"/>
            <a:ext cx="13692188" cy="2591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C5044-A9BA-4A5C-82E3-C9CBC749B76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0" y="1730375"/>
            <a:ext cx="29159200" cy="7199313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250" y="9669463"/>
            <a:ext cx="14314488" cy="4029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250" y="13698538"/>
            <a:ext cx="14314488" cy="2488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7613" y="9669463"/>
            <a:ext cx="14320837" cy="4029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7613" y="13698538"/>
            <a:ext cx="14320837" cy="2488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195CC-33EE-4971-8FE7-8CE600762BC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7614A-63E2-45FE-BA79-21F905004B0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C260E-C45C-4D95-BDC2-BF64E9001A0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0" y="1719263"/>
            <a:ext cx="10658475" cy="7319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6663" y="1719263"/>
            <a:ext cx="18111787" cy="36866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250" y="9039225"/>
            <a:ext cx="10658475" cy="29546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9715D-2E63-4F5A-B9C8-418EB33F4B9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000" y="30237113"/>
            <a:ext cx="19438938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000" y="3859213"/>
            <a:ext cx="19438938" cy="25917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000" y="33807400"/>
            <a:ext cx="19438938" cy="5068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69F34-3AE7-4B08-BECB-119E1222E38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840163"/>
            <a:ext cx="27536775" cy="719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2479338"/>
            <a:ext cx="27536775" cy="259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9355713"/>
            <a:ext cx="67484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defRPr sz="66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55713"/>
            <a:ext cx="102584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defRPr sz="66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55713"/>
            <a:ext cx="674846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6600"/>
            </a:lvl1pPr>
          </a:lstStyle>
          <a:p>
            <a:pPr>
              <a:defRPr/>
            </a:pPr>
            <a:fld id="{38D6E0AA-5435-4401-A37F-10700DF4A4D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1619250" indent="-1619250" algn="l" defTabSz="4319588" rtl="0" eaLnBrk="1" fontAlgn="base" hangingPunct="1">
        <a:spcBef>
          <a:spcPct val="20000"/>
        </a:spcBef>
        <a:spcAft>
          <a:spcPct val="0"/>
        </a:spcAft>
        <a:buChar char="•"/>
        <a:defRPr sz="151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l" defTabSz="4319588" rtl="0" eaLnBrk="1" fontAlgn="base" hangingPunct="1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  <a:ea typeface="+mn-ea"/>
        </a:defRPr>
      </a:lvl2pPr>
      <a:lvl3pPr marL="5399088" indent="-1079500" algn="l" defTabSz="4319588" rtl="0" eaLnBrk="1" fontAlgn="base" hangingPunct="1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+mn-ea"/>
        </a:defRPr>
      </a:lvl3pPr>
      <a:lvl4pPr marL="7559675" indent="-1079500" algn="l" defTabSz="4319588" rtl="0" eaLnBrk="1" fontAlgn="base" hangingPunct="1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+mn-ea"/>
        </a:defRPr>
      </a:lvl4pPr>
      <a:lvl5pPr marL="97186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5pPr>
      <a:lvl6pPr marL="101758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6pPr>
      <a:lvl7pPr marL="106330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7pPr>
      <a:lvl8pPr marL="110902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8pPr>
      <a:lvl9pPr marL="115474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69"/>
          <p:cNvSpPr>
            <a:spLocks noChangeArrowheads="1"/>
          </p:cNvSpPr>
          <p:nvPr/>
        </p:nvSpPr>
        <p:spPr bwMode="auto">
          <a:xfrm>
            <a:off x="13679488" y="19764375"/>
            <a:ext cx="32397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1963" tIns="215981" rIns="431963" bIns="215981">
            <a:spAutoFit/>
          </a:bodyPr>
          <a:lstStyle/>
          <a:p>
            <a:endParaRPr lang="pt-BR"/>
          </a:p>
        </p:txBody>
      </p:sp>
      <p:sp>
        <p:nvSpPr>
          <p:cNvPr id="2063" name="Rectangle 71"/>
          <p:cNvSpPr>
            <a:spLocks noChangeArrowheads="1"/>
          </p:cNvSpPr>
          <p:nvPr/>
        </p:nvSpPr>
        <p:spPr bwMode="auto">
          <a:xfrm>
            <a:off x="14346238" y="20173950"/>
            <a:ext cx="32397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1963" tIns="215981" rIns="431963" bIns="215981">
            <a:spAutoFit/>
          </a:bodyPr>
          <a:lstStyle/>
          <a:p>
            <a:endParaRPr lang="pt-BR"/>
          </a:p>
        </p:txBody>
      </p:sp>
      <p:sp>
        <p:nvSpPr>
          <p:cNvPr id="42" name="Elipse 41"/>
          <p:cNvSpPr/>
          <p:nvPr/>
        </p:nvSpPr>
        <p:spPr bwMode="auto">
          <a:xfrm>
            <a:off x="24128468" y="1523859"/>
            <a:ext cx="6643734" cy="642942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63" tIns="215981" rIns="431963" bIns="2159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4319588" rtl="0" eaLnBrk="1" fontAlgn="base" latinLnBrk="0" hangingPunct="1">
              <a:lnSpc>
                <a:spcPct val="96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 useBgFill="1">
        <p:nvSpPr>
          <p:cNvPr id="29" name="TextBox 28"/>
          <p:cNvSpPr txBox="1"/>
          <p:nvPr/>
        </p:nvSpPr>
        <p:spPr>
          <a:xfrm>
            <a:off x="20556875" y="12308905"/>
            <a:ext cx="184731" cy="62414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600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14" y="-47777"/>
            <a:ext cx="32501191" cy="5000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06C96-E21E-0447-8491-2DCD8C3E6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958" y="-148479"/>
            <a:ext cx="32501191" cy="535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80D5A-DA3D-3443-A621-AFF914F95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10947" y="10319989"/>
            <a:ext cx="38164608" cy="255798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69"/>
          <p:cNvSpPr>
            <a:spLocks noChangeArrowheads="1"/>
          </p:cNvSpPr>
          <p:nvPr/>
        </p:nvSpPr>
        <p:spPr bwMode="auto">
          <a:xfrm>
            <a:off x="13679488" y="19764375"/>
            <a:ext cx="32397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1963" tIns="215981" rIns="431963" bIns="215981">
            <a:spAutoFit/>
          </a:bodyPr>
          <a:lstStyle/>
          <a:p>
            <a:endParaRPr lang="pt-BR"/>
          </a:p>
        </p:txBody>
      </p:sp>
      <p:sp>
        <p:nvSpPr>
          <p:cNvPr id="2063" name="Rectangle 71"/>
          <p:cNvSpPr>
            <a:spLocks noChangeArrowheads="1"/>
          </p:cNvSpPr>
          <p:nvPr/>
        </p:nvSpPr>
        <p:spPr bwMode="auto">
          <a:xfrm>
            <a:off x="14346238" y="20173950"/>
            <a:ext cx="32397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1963" tIns="215981" rIns="431963" bIns="215981">
            <a:spAutoFit/>
          </a:bodyPr>
          <a:lstStyle/>
          <a:p>
            <a:endParaRPr lang="pt-BR"/>
          </a:p>
        </p:txBody>
      </p:sp>
      <p:sp>
        <p:nvSpPr>
          <p:cNvPr id="42" name="Elipse 41"/>
          <p:cNvSpPr/>
          <p:nvPr/>
        </p:nvSpPr>
        <p:spPr bwMode="auto">
          <a:xfrm>
            <a:off x="24128468" y="1523859"/>
            <a:ext cx="6643734" cy="642942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63" tIns="215981" rIns="431963" bIns="2159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4319588" rtl="0" eaLnBrk="1" fontAlgn="base" latinLnBrk="0" hangingPunct="1">
              <a:lnSpc>
                <a:spcPct val="96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 useBgFill="1">
        <p:nvSpPr>
          <p:cNvPr id="29" name="TextBox 28"/>
          <p:cNvSpPr txBox="1"/>
          <p:nvPr/>
        </p:nvSpPr>
        <p:spPr>
          <a:xfrm>
            <a:off x="20556875" y="12308905"/>
            <a:ext cx="184731" cy="62414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600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14" y="-47777"/>
            <a:ext cx="32501191" cy="5000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06C96-E21E-0447-8491-2DCD8C3E6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958" y="-148479"/>
            <a:ext cx="32501191" cy="535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80D5A-DA3D-3443-A621-AFF914F954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33"/>
          <a:stretch/>
        </p:blipFill>
        <p:spPr>
          <a:xfrm>
            <a:off x="933154" y="3811961"/>
            <a:ext cx="30387376" cy="383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23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69"/>
          <p:cNvSpPr>
            <a:spLocks noChangeArrowheads="1"/>
          </p:cNvSpPr>
          <p:nvPr/>
        </p:nvSpPr>
        <p:spPr bwMode="auto">
          <a:xfrm>
            <a:off x="13679488" y="19764375"/>
            <a:ext cx="32397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1963" tIns="215981" rIns="431963" bIns="215981">
            <a:spAutoFit/>
          </a:bodyPr>
          <a:lstStyle/>
          <a:p>
            <a:endParaRPr lang="pt-BR"/>
          </a:p>
        </p:txBody>
      </p:sp>
      <p:sp>
        <p:nvSpPr>
          <p:cNvPr id="2063" name="Rectangle 71"/>
          <p:cNvSpPr>
            <a:spLocks noChangeArrowheads="1"/>
          </p:cNvSpPr>
          <p:nvPr/>
        </p:nvSpPr>
        <p:spPr bwMode="auto">
          <a:xfrm>
            <a:off x="14346238" y="20173950"/>
            <a:ext cx="32397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1963" tIns="215981" rIns="431963" bIns="215981">
            <a:spAutoFit/>
          </a:bodyPr>
          <a:lstStyle/>
          <a:p>
            <a:endParaRPr lang="pt-BR"/>
          </a:p>
        </p:txBody>
      </p:sp>
      <p:sp>
        <p:nvSpPr>
          <p:cNvPr id="42" name="Elipse 41"/>
          <p:cNvSpPr/>
          <p:nvPr/>
        </p:nvSpPr>
        <p:spPr bwMode="auto">
          <a:xfrm>
            <a:off x="24128468" y="1523859"/>
            <a:ext cx="6643734" cy="642942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63" tIns="215981" rIns="431963" bIns="2159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4319588" rtl="0" eaLnBrk="1" fontAlgn="base" latinLnBrk="0" hangingPunct="1">
              <a:lnSpc>
                <a:spcPct val="96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 useBgFill="1">
        <p:nvSpPr>
          <p:cNvPr id="29" name="TextBox 28"/>
          <p:cNvSpPr txBox="1"/>
          <p:nvPr/>
        </p:nvSpPr>
        <p:spPr>
          <a:xfrm>
            <a:off x="20556875" y="12308905"/>
            <a:ext cx="184731" cy="62414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600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14" y="-47777"/>
            <a:ext cx="32501191" cy="5000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06C96-E21E-0447-8491-2DCD8C3E6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958" y="-148479"/>
            <a:ext cx="32501191" cy="535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80D5A-DA3D-3443-A621-AFF914F954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2"/>
          <a:stretch/>
        </p:blipFill>
        <p:spPr>
          <a:xfrm>
            <a:off x="789138" y="3811961"/>
            <a:ext cx="30691580" cy="383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89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uc_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31963" tIns="215981" rIns="431963" bIns="215981" numCol="1" anchor="t" anchorCtr="0" compatLnSpc="1">
        <a:prstTxWarp prst="textNoShape">
          <a:avLst/>
        </a:prstTxWarp>
      </a:bodyPr>
      <a:lstStyle>
        <a:defPPr marL="0" marR="0" indent="0" algn="just" defTabSz="4319588" rtl="0" eaLnBrk="1" fontAlgn="base" latinLnBrk="0" hangingPunct="1">
          <a:lnSpc>
            <a:spcPct val="96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31963" tIns="215981" rIns="431963" bIns="215981" numCol="1" anchor="t" anchorCtr="0" compatLnSpc="1">
        <a:prstTxWarp prst="textNoShape">
          <a:avLst/>
        </a:prstTxWarp>
      </a:bodyPr>
      <a:lstStyle>
        <a:defPPr marL="0" marR="0" indent="0" algn="just" defTabSz="4319588" rtl="0" eaLnBrk="1" fontAlgn="base" latinLnBrk="0" hangingPunct="1">
          <a:lnSpc>
            <a:spcPct val="96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2759</TotalTime>
  <Words>3</Words>
  <Application>Microsoft Macintosh PowerPoint</Application>
  <PresentationFormat>Custom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puc_2010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airan</dc:creator>
  <cp:lastModifiedBy>Dalton Solano dos Reis</cp:lastModifiedBy>
  <cp:revision>229</cp:revision>
  <dcterms:created xsi:type="dcterms:W3CDTF">2010-09-21T19:08:10Z</dcterms:created>
  <dcterms:modified xsi:type="dcterms:W3CDTF">2019-06-24T23:31:29Z</dcterms:modified>
</cp:coreProperties>
</file>