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13FC-5226-694F-AACD-E9B2720C1BB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0AC7-5896-CA4B-96BC-1CF92854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875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5779"/>
            <a:ext cx="9144000" cy="9782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4181" y="5054863"/>
            <a:ext cx="10303638" cy="901700"/>
            <a:chOff x="364362" y="4983425"/>
            <a:chExt cx="10303638" cy="9017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983425"/>
              <a:ext cx="9144000" cy="901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62" y="5040577"/>
              <a:ext cx="1119132" cy="792000"/>
            </a:xfrm>
            <a:prstGeom prst="rect">
              <a:avLst/>
            </a:prstGeom>
            <a:ln w="50800">
              <a:solidFill>
                <a:srgbClr val="162D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78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5400000">
            <a:off x="1031566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A303-DD77-DB49-923D-A3CCB1A419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2207-34B9-164E-A15A-4E69712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NomeDoALuno</a:t>
            </a:r>
            <a:endParaRPr lang="en-US" dirty="0"/>
          </a:p>
          <a:p>
            <a:pPr algn="r"/>
            <a:r>
              <a:rPr lang="en-US"/>
              <a:t>NomeDoProfessor </a:t>
            </a:r>
            <a:r>
              <a:rPr lang="en-US" sz="1800" dirty="0"/>
              <a:t>(</a:t>
            </a:r>
            <a:r>
              <a:rPr lang="en-US" sz="1800" dirty="0" err="1"/>
              <a:t>orientador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58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Título do Trabalho</vt:lpstr>
      <vt:lpstr>PowerPoint Presentation</vt:lpstr>
    </vt:vector>
  </TitlesOfParts>
  <Manager/>
  <Company>FURB/DSC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TCC/DSC/FURB</dc:title>
  <dc:subject/>
  <dc:creator>Dalton Solano dos Reis</dc:creator>
  <cp:keywords/>
  <dc:description/>
  <cp:lastModifiedBy>Dalton Solano dos Reis</cp:lastModifiedBy>
  <cp:revision>8</cp:revision>
  <dcterms:created xsi:type="dcterms:W3CDTF">2017-09-19T14:23:29Z</dcterms:created>
  <dcterms:modified xsi:type="dcterms:W3CDTF">2018-04-10T19:43:28Z</dcterms:modified>
  <cp:category>Slides</cp:category>
</cp:coreProperties>
</file>