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9B27FD-A611-49C6-9FAB-DC3C90D7CDCF}" v="65" dt="2024-09-15T06:00:57.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 Patel" userId="d9ad3d36f90eb66f" providerId="LiveId" clId="{649B27FD-A611-49C6-9FAB-DC3C90D7CDCF}"/>
    <pc:docChg chg="undo custSel modSld">
      <pc:chgData name="Siddh Patel" userId="d9ad3d36f90eb66f" providerId="LiveId" clId="{649B27FD-A611-49C6-9FAB-DC3C90D7CDCF}" dt="2024-09-15T06:01:10.550" v="250" actId="1076"/>
      <pc:docMkLst>
        <pc:docMk/>
      </pc:docMkLst>
      <pc:sldChg chg="modSp mod">
        <pc:chgData name="Siddh Patel" userId="d9ad3d36f90eb66f" providerId="LiveId" clId="{649B27FD-A611-49C6-9FAB-DC3C90D7CDCF}" dt="2024-09-15T05:57:44.342" v="233" actId="1440"/>
        <pc:sldMkLst>
          <pc:docMk/>
          <pc:sldMk cId="1852455433" sldId="256"/>
        </pc:sldMkLst>
        <pc:picChg chg="mod">
          <ac:chgData name="Siddh Patel" userId="d9ad3d36f90eb66f" providerId="LiveId" clId="{649B27FD-A611-49C6-9FAB-DC3C90D7CDCF}" dt="2024-09-15T05:57:44.342" v="233" actId="1440"/>
          <ac:picMkLst>
            <pc:docMk/>
            <pc:sldMk cId="1852455433" sldId="256"/>
            <ac:picMk id="9" creationId="{3D2B8C67-E3B7-931B-E559-4F49B25A5BC9}"/>
          </ac:picMkLst>
        </pc:picChg>
      </pc:sldChg>
      <pc:sldChg chg="modSp mod">
        <pc:chgData name="Siddh Patel" userId="d9ad3d36f90eb66f" providerId="LiveId" clId="{649B27FD-A611-49C6-9FAB-DC3C90D7CDCF}" dt="2024-09-15T06:01:10.550" v="250" actId="1076"/>
        <pc:sldMkLst>
          <pc:docMk/>
          <pc:sldMk cId="2459602308" sldId="257"/>
        </pc:sldMkLst>
        <pc:picChg chg="mod">
          <ac:chgData name="Siddh Patel" userId="d9ad3d36f90eb66f" providerId="LiveId" clId="{649B27FD-A611-49C6-9FAB-DC3C90D7CDCF}" dt="2024-09-15T06:01:06.633" v="249" actId="1440"/>
          <ac:picMkLst>
            <pc:docMk/>
            <pc:sldMk cId="2459602308" sldId="257"/>
            <ac:picMk id="4" creationId="{AB63AD5A-1210-C862-2357-D5365257185B}"/>
          </ac:picMkLst>
        </pc:picChg>
        <pc:picChg chg="mod">
          <ac:chgData name="Siddh Patel" userId="d9ad3d36f90eb66f" providerId="LiveId" clId="{649B27FD-A611-49C6-9FAB-DC3C90D7CDCF}" dt="2024-09-15T06:01:10.550" v="250" actId="1076"/>
          <ac:picMkLst>
            <pc:docMk/>
            <pc:sldMk cId="2459602308" sldId="257"/>
            <ac:picMk id="8" creationId="{D5405CB8-CD2C-321C-7F07-BA3342950EF5}"/>
          </ac:picMkLst>
        </pc:picChg>
      </pc:sldChg>
      <pc:sldChg chg="modSp mod">
        <pc:chgData name="Siddh Patel" userId="d9ad3d36f90eb66f" providerId="LiveId" clId="{649B27FD-A611-49C6-9FAB-DC3C90D7CDCF}" dt="2024-09-15T06:00:57.971" v="248" actId="1440"/>
        <pc:sldMkLst>
          <pc:docMk/>
          <pc:sldMk cId="2397313177" sldId="258"/>
        </pc:sldMkLst>
        <pc:spChg chg="mod">
          <ac:chgData name="Siddh Patel" userId="d9ad3d36f90eb66f" providerId="LiveId" clId="{649B27FD-A611-49C6-9FAB-DC3C90D7CDCF}" dt="2024-09-15T06:00:36.479" v="245" actId="1076"/>
          <ac:spMkLst>
            <pc:docMk/>
            <pc:sldMk cId="2397313177" sldId="258"/>
            <ac:spMk id="2" creationId="{C4799B82-ACA1-ABA3-759D-44D2704FF73F}"/>
          </ac:spMkLst>
        </pc:spChg>
        <pc:picChg chg="mod">
          <ac:chgData name="Siddh Patel" userId="d9ad3d36f90eb66f" providerId="LiveId" clId="{649B27FD-A611-49C6-9FAB-DC3C90D7CDCF}" dt="2024-09-15T06:00:52.973" v="247" actId="1076"/>
          <ac:picMkLst>
            <pc:docMk/>
            <pc:sldMk cId="2397313177" sldId="258"/>
            <ac:picMk id="5" creationId="{A9687E9F-1911-1939-621F-361C9C2CF396}"/>
          </ac:picMkLst>
        </pc:picChg>
        <pc:picChg chg="mod">
          <ac:chgData name="Siddh Patel" userId="d9ad3d36f90eb66f" providerId="LiveId" clId="{649B27FD-A611-49C6-9FAB-DC3C90D7CDCF}" dt="2024-09-15T06:00:57.971" v="248" actId="1440"/>
          <ac:picMkLst>
            <pc:docMk/>
            <pc:sldMk cId="2397313177" sldId="258"/>
            <ac:picMk id="1026" creationId="{BE126FB9-57A5-E8A2-67A6-7021CBAD8916}"/>
          </ac:picMkLst>
        </pc:picChg>
      </pc:sldChg>
      <pc:sldChg chg="addSp modSp mod">
        <pc:chgData name="Siddh Patel" userId="d9ad3d36f90eb66f" providerId="LiveId" clId="{649B27FD-A611-49C6-9FAB-DC3C90D7CDCF}" dt="2024-09-15T05:47:03.527" v="169" actId="1440"/>
        <pc:sldMkLst>
          <pc:docMk/>
          <pc:sldMk cId="1797922055" sldId="259"/>
        </pc:sldMkLst>
        <pc:picChg chg="mod">
          <ac:chgData name="Siddh Patel" userId="d9ad3d36f90eb66f" providerId="LiveId" clId="{649B27FD-A611-49C6-9FAB-DC3C90D7CDCF}" dt="2024-09-15T05:46:00.841" v="166" actId="1076"/>
          <ac:picMkLst>
            <pc:docMk/>
            <pc:sldMk cId="1797922055" sldId="259"/>
            <ac:picMk id="5" creationId="{84B5B2A0-503F-8843-197E-F543639F1363}"/>
          </ac:picMkLst>
        </pc:picChg>
        <pc:picChg chg="add mod">
          <ac:chgData name="Siddh Patel" userId="d9ad3d36f90eb66f" providerId="LiveId" clId="{649B27FD-A611-49C6-9FAB-DC3C90D7CDCF}" dt="2024-09-15T05:47:03.527" v="169" actId="1440"/>
          <ac:picMkLst>
            <pc:docMk/>
            <pc:sldMk cId="1797922055" sldId="259"/>
            <ac:picMk id="2050" creationId="{0670B0D2-53E8-93B6-17EF-4670B022316E}"/>
          </ac:picMkLst>
        </pc:picChg>
      </pc:sldChg>
      <pc:sldChg chg="addSp modSp mod">
        <pc:chgData name="Siddh Patel" userId="d9ad3d36f90eb66f" providerId="LiveId" clId="{649B27FD-A611-49C6-9FAB-DC3C90D7CDCF}" dt="2024-09-15T06:00:25.697" v="244" actId="14100"/>
        <pc:sldMkLst>
          <pc:docMk/>
          <pc:sldMk cId="1789743752" sldId="260"/>
        </pc:sldMkLst>
        <pc:picChg chg="mod">
          <ac:chgData name="Siddh Patel" userId="d9ad3d36f90eb66f" providerId="LiveId" clId="{649B27FD-A611-49C6-9FAB-DC3C90D7CDCF}" dt="2024-09-15T06:00:04.316" v="240" actId="1076"/>
          <ac:picMkLst>
            <pc:docMk/>
            <pc:sldMk cId="1789743752" sldId="260"/>
            <ac:picMk id="10" creationId="{E6189444-C67D-F03A-484F-8A88328D582D}"/>
          </ac:picMkLst>
        </pc:picChg>
        <pc:picChg chg="add mod">
          <ac:chgData name="Siddh Patel" userId="d9ad3d36f90eb66f" providerId="LiveId" clId="{649B27FD-A611-49C6-9FAB-DC3C90D7CDCF}" dt="2024-09-15T06:00:25.697" v="244" actId="14100"/>
          <ac:picMkLst>
            <pc:docMk/>
            <pc:sldMk cId="1789743752" sldId="260"/>
            <ac:picMk id="3074" creationId="{42323103-B4E2-93C7-D920-0DF8CA0C14AC}"/>
          </ac:picMkLst>
        </pc:picChg>
      </pc:sldChg>
      <pc:sldChg chg="addSp delSp modSp mod setBg">
        <pc:chgData name="Siddh Patel" userId="d9ad3d36f90eb66f" providerId="LiveId" clId="{649B27FD-A611-49C6-9FAB-DC3C90D7CDCF}" dt="2024-09-15T05:59:55.539" v="239" actId="1440"/>
        <pc:sldMkLst>
          <pc:docMk/>
          <pc:sldMk cId="2693754566" sldId="261"/>
        </pc:sldMkLst>
        <pc:spChg chg="mod">
          <ac:chgData name="Siddh Patel" userId="d9ad3d36f90eb66f" providerId="LiveId" clId="{649B27FD-A611-49C6-9FAB-DC3C90D7CDCF}" dt="2024-09-15T05:59:49.919" v="238" actId="1076"/>
          <ac:spMkLst>
            <pc:docMk/>
            <pc:sldMk cId="2693754566" sldId="261"/>
            <ac:spMk id="2" creationId="{6EEAA336-833D-D4F5-3737-9833C9C69E74}"/>
          </ac:spMkLst>
        </pc:spChg>
        <pc:spChg chg="mod ord">
          <ac:chgData name="Siddh Patel" userId="d9ad3d36f90eb66f" providerId="LiveId" clId="{649B27FD-A611-49C6-9FAB-DC3C90D7CDCF}" dt="2024-09-15T05:37:57.630" v="12" actId="26606"/>
          <ac:spMkLst>
            <pc:docMk/>
            <pc:sldMk cId="2693754566" sldId="261"/>
            <ac:spMk id="3" creationId="{0257875D-6313-02CF-9BD0-3A715214A5D2}"/>
          </ac:spMkLst>
        </pc:spChg>
        <pc:spChg chg="add del">
          <ac:chgData name="Siddh Patel" userId="d9ad3d36f90eb66f" providerId="LiveId" clId="{649B27FD-A611-49C6-9FAB-DC3C90D7CDCF}" dt="2024-09-15T05:37:57.630" v="12" actId="26606"/>
          <ac:spMkLst>
            <pc:docMk/>
            <pc:sldMk cId="2693754566" sldId="261"/>
            <ac:spMk id="4103" creationId="{B95B9BA8-1D69-4796-85F5-B6D0BD52354B}"/>
          </ac:spMkLst>
        </pc:spChg>
        <pc:spChg chg="add del">
          <ac:chgData name="Siddh Patel" userId="d9ad3d36f90eb66f" providerId="LiveId" clId="{649B27FD-A611-49C6-9FAB-DC3C90D7CDCF}" dt="2024-09-15T05:37:57.630" v="12" actId="26606"/>
          <ac:spMkLst>
            <pc:docMk/>
            <pc:sldMk cId="2693754566" sldId="261"/>
            <ac:spMk id="4105" creationId="{A027D562-8F7E-478A-942E-D959A950C55E}"/>
          </ac:spMkLst>
        </pc:spChg>
        <pc:spChg chg="add del">
          <ac:chgData name="Siddh Patel" userId="d9ad3d36f90eb66f" providerId="LiveId" clId="{649B27FD-A611-49C6-9FAB-DC3C90D7CDCF}" dt="2024-09-15T05:37:57.630" v="12" actId="26606"/>
          <ac:spMkLst>
            <pc:docMk/>
            <pc:sldMk cId="2693754566" sldId="261"/>
            <ac:spMk id="4107" creationId="{48A28C56-2619-47F0-B448-9D145309B8BE}"/>
          </ac:spMkLst>
        </pc:spChg>
        <pc:picChg chg="add mod">
          <ac:chgData name="Siddh Patel" userId="d9ad3d36f90eb66f" providerId="LiveId" clId="{649B27FD-A611-49C6-9FAB-DC3C90D7CDCF}" dt="2024-09-15T05:59:55.539" v="239" actId="1440"/>
          <ac:picMkLst>
            <pc:docMk/>
            <pc:sldMk cId="2693754566" sldId="261"/>
            <ac:picMk id="4098" creationId="{345161C6-BA37-09C7-6A40-AF228B777B83}"/>
          </ac:picMkLst>
        </pc:picChg>
      </pc:sldChg>
      <pc:sldChg chg="addSp modSp">
        <pc:chgData name="Siddh Patel" userId="d9ad3d36f90eb66f" providerId="LiveId" clId="{649B27FD-A611-49C6-9FAB-DC3C90D7CDCF}" dt="2024-09-15T05:59:35.313" v="236" actId="1440"/>
        <pc:sldMkLst>
          <pc:docMk/>
          <pc:sldMk cId="992267148" sldId="262"/>
        </pc:sldMkLst>
        <pc:picChg chg="add mod">
          <ac:chgData name="Siddh Patel" userId="d9ad3d36f90eb66f" providerId="LiveId" clId="{649B27FD-A611-49C6-9FAB-DC3C90D7CDCF}" dt="2024-09-15T05:59:35.313" v="236" actId="1440"/>
          <ac:picMkLst>
            <pc:docMk/>
            <pc:sldMk cId="992267148" sldId="262"/>
            <ac:picMk id="5122" creationId="{27427563-C554-D4C6-508C-A8481F5C3293}"/>
          </ac:picMkLst>
        </pc:picChg>
      </pc:sldChg>
      <pc:sldChg chg="addSp modSp">
        <pc:chgData name="Siddh Patel" userId="d9ad3d36f90eb66f" providerId="LiveId" clId="{649B27FD-A611-49C6-9FAB-DC3C90D7CDCF}" dt="2024-09-15T05:59:25.239" v="235" actId="1440"/>
        <pc:sldMkLst>
          <pc:docMk/>
          <pc:sldMk cId="3848319246" sldId="263"/>
        </pc:sldMkLst>
        <pc:picChg chg="add mod">
          <ac:chgData name="Siddh Patel" userId="d9ad3d36f90eb66f" providerId="LiveId" clId="{649B27FD-A611-49C6-9FAB-DC3C90D7CDCF}" dt="2024-09-15T05:59:25.239" v="235" actId="1440"/>
          <ac:picMkLst>
            <pc:docMk/>
            <pc:sldMk cId="3848319246" sldId="263"/>
            <ac:picMk id="6146" creationId="{E397A521-985F-A3D1-BE08-05F4AB748156}"/>
          </ac:picMkLst>
        </pc:picChg>
      </pc:sldChg>
      <pc:sldChg chg="addSp modSp">
        <pc:chgData name="Siddh Patel" userId="d9ad3d36f90eb66f" providerId="LiveId" clId="{649B27FD-A611-49C6-9FAB-DC3C90D7CDCF}" dt="2024-09-15T05:58:34.984" v="234" actId="1440"/>
        <pc:sldMkLst>
          <pc:docMk/>
          <pc:sldMk cId="2463285664" sldId="264"/>
        </pc:sldMkLst>
        <pc:picChg chg="add mod">
          <ac:chgData name="Siddh Patel" userId="d9ad3d36f90eb66f" providerId="LiveId" clId="{649B27FD-A611-49C6-9FAB-DC3C90D7CDCF}" dt="2024-09-15T05:58:34.984" v="234" actId="1440"/>
          <ac:picMkLst>
            <pc:docMk/>
            <pc:sldMk cId="2463285664" sldId="264"/>
            <ac:picMk id="7170" creationId="{E9DF07F0-2B57-70B3-FF9E-A2F1CFD7410A}"/>
          </ac:picMkLst>
        </pc:picChg>
      </pc:sldChg>
      <pc:sldChg chg="addSp delSp modSp mod">
        <pc:chgData name="Siddh Patel" userId="d9ad3d36f90eb66f" providerId="LiveId" clId="{649B27FD-A611-49C6-9FAB-DC3C90D7CDCF}" dt="2024-09-15T05:45:24.005" v="165" actId="1440"/>
        <pc:sldMkLst>
          <pc:docMk/>
          <pc:sldMk cId="1169436039" sldId="265"/>
        </pc:sldMkLst>
        <pc:spChg chg="del mod">
          <ac:chgData name="Siddh Patel" userId="d9ad3d36f90eb66f" providerId="LiveId" clId="{649B27FD-A611-49C6-9FAB-DC3C90D7CDCF}" dt="2024-09-15T05:41:46.342" v="91" actId="21"/>
          <ac:spMkLst>
            <pc:docMk/>
            <pc:sldMk cId="1169436039" sldId="265"/>
            <ac:spMk id="6" creationId="{96A5E5DA-ACD1-76C9-5596-866FAA060719}"/>
          </ac:spMkLst>
        </pc:spChg>
        <pc:picChg chg="add mod">
          <ac:chgData name="Siddh Patel" userId="d9ad3d36f90eb66f" providerId="LiveId" clId="{649B27FD-A611-49C6-9FAB-DC3C90D7CDCF}" dt="2024-09-15T05:45:24.005" v="165" actId="1440"/>
          <ac:picMkLst>
            <pc:docMk/>
            <pc:sldMk cId="1169436039" sldId="265"/>
            <ac:picMk id="8194" creationId="{3A5AB56B-8A49-EA26-7430-7060DBD172E5}"/>
          </ac:picMkLst>
        </pc:picChg>
      </pc:sldChg>
      <pc:sldChg chg="addSp modSp mod">
        <pc:chgData name="Siddh Patel" userId="d9ad3d36f90eb66f" providerId="LiveId" clId="{649B27FD-A611-49C6-9FAB-DC3C90D7CDCF}" dt="2024-09-15T05:51:57.449" v="189" actId="1440"/>
        <pc:sldMkLst>
          <pc:docMk/>
          <pc:sldMk cId="3900992098" sldId="266"/>
        </pc:sldMkLst>
        <pc:spChg chg="add mod">
          <ac:chgData name="Siddh Patel" userId="d9ad3d36f90eb66f" providerId="LiveId" clId="{649B27FD-A611-49C6-9FAB-DC3C90D7CDCF}" dt="2024-09-15T05:48:53.963" v="176"/>
          <ac:spMkLst>
            <pc:docMk/>
            <pc:sldMk cId="3900992098" sldId="266"/>
            <ac:spMk id="3" creationId="{9AE70DC4-ECB2-51EB-DC1B-E43EA583C200}"/>
          </ac:spMkLst>
        </pc:spChg>
        <pc:spChg chg="mod">
          <ac:chgData name="Siddh Patel" userId="d9ad3d36f90eb66f" providerId="LiveId" clId="{649B27FD-A611-49C6-9FAB-DC3C90D7CDCF}" dt="2024-09-15T05:48:30.202" v="174" actId="1076"/>
          <ac:spMkLst>
            <pc:docMk/>
            <pc:sldMk cId="3900992098" sldId="266"/>
            <ac:spMk id="9" creationId="{107AF159-D1EF-E25E-3C74-A4ED286C5746}"/>
          </ac:spMkLst>
        </pc:spChg>
        <pc:picChg chg="add mod">
          <ac:chgData name="Siddh Patel" userId="d9ad3d36f90eb66f" providerId="LiveId" clId="{649B27FD-A611-49C6-9FAB-DC3C90D7CDCF}" dt="2024-09-15T05:49:07.856" v="177" actId="931"/>
          <ac:picMkLst>
            <pc:docMk/>
            <pc:sldMk cId="3900992098" sldId="266"/>
            <ac:picMk id="5" creationId="{22BF5102-68DC-BE02-F3CD-B2765C47FCF6}"/>
          </ac:picMkLst>
        </pc:picChg>
        <pc:picChg chg="add mod">
          <ac:chgData name="Siddh Patel" userId="d9ad3d36f90eb66f" providerId="LiveId" clId="{649B27FD-A611-49C6-9FAB-DC3C90D7CDCF}" dt="2024-09-15T05:51:57.449" v="189" actId="1440"/>
          <ac:picMkLst>
            <pc:docMk/>
            <pc:sldMk cId="3900992098" sldId="266"/>
            <ac:picMk id="7" creationId="{10738485-6388-3E8D-4D75-53BDB054DDA9}"/>
          </ac:picMkLst>
        </pc:picChg>
        <pc:picChg chg="mod">
          <ac:chgData name="Siddh Patel" userId="d9ad3d36f90eb66f" providerId="LiveId" clId="{649B27FD-A611-49C6-9FAB-DC3C90D7CDCF}" dt="2024-09-15T05:48:35.599" v="175" actId="14100"/>
          <ac:picMkLst>
            <pc:docMk/>
            <pc:sldMk cId="3900992098" sldId="266"/>
            <ac:picMk id="11" creationId="{085A88AE-73C0-84DF-D426-4C903A5CD02B}"/>
          </ac:picMkLst>
        </pc:picChg>
      </pc:sldChg>
      <pc:sldChg chg="addSp modSp mod">
        <pc:chgData name="Siddh Patel" userId="d9ad3d36f90eb66f" providerId="LiveId" clId="{649B27FD-A611-49C6-9FAB-DC3C90D7CDCF}" dt="2024-09-15T05:53:21.338" v="201" actId="122"/>
        <pc:sldMkLst>
          <pc:docMk/>
          <pc:sldMk cId="3596219375" sldId="267"/>
        </pc:sldMkLst>
        <pc:spChg chg="mod">
          <ac:chgData name="Siddh Patel" userId="d9ad3d36f90eb66f" providerId="LiveId" clId="{649B27FD-A611-49C6-9FAB-DC3C90D7CDCF}" dt="2024-09-15T05:53:21.338" v="201" actId="122"/>
          <ac:spMkLst>
            <pc:docMk/>
            <pc:sldMk cId="3596219375" sldId="267"/>
            <ac:spMk id="2" creationId="{FF191E3E-2091-48B5-9E09-0A19674A5FF3}"/>
          </ac:spMkLst>
        </pc:spChg>
        <pc:spChg chg="add mod">
          <ac:chgData name="Siddh Patel" userId="d9ad3d36f90eb66f" providerId="LiveId" clId="{649B27FD-A611-49C6-9FAB-DC3C90D7CDCF}" dt="2024-09-15T05:52:13.524" v="190"/>
          <ac:spMkLst>
            <pc:docMk/>
            <pc:sldMk cId="3596219375" sldId="267"/>
            <ac:spMk id="4" creationId="{A444E92B-D7B3-8D0F-DD75-70E4CB898089}"/>
          </ac:spMkLst>
        </pc:spChg>
        <pc:picChg chg="add mod">
          <ac:chgData name="Siddh Patel" userId="d9ad3d36f90eb66f" providerId="LiveId" clId="{649B27FD-A611-49C6-9FAB-DC3C90D7CDCF}" dt="2024-09-15T05:52:49.578" v="197" actId="1440"/>
          <ac:picMkLst>
            <pc:docMk/>
            <pc:sldMk cId="3596219375" sldId="267"/>
            <ac:picMk id="6" creationId="{14D01879-2B11-76B9-C961-AE617B9FFF9E}"/>
          </ac:picMkLst>
        </pc:picChg>
      </pc:sldChg>
      <pc:sldChg chg="addSp modSp mod">
        <pc:chgData name="Siddh Patel" userId="d9ad3d36f90eb66f" providerId="LiveId" clId="{649B27FD-A611-49C6-9FAB-DC3C90D7CDCF}" dt="2024-09-15T05:55:48.074" v="217" actId="1076"/>
        <pc:sldMkLst>
          <pc:docMk/>
          <pc:sldMk cId="2102132955" sldId="268"/>
        </pc:sldMkLst>
        <pc:spChg chg="mod">
          <ac:chgData name="Siddh Patel" userId="d9ad3d36f90eb66f" providerId="LiveId" clId="{649B27FD-A611-49C6-9FAB-DC3C90D7CDCF}" dt="2024-09-15T05:55:35.020" v="216" actId="1076"/>
          <ac:spMkLst>
            <pc:docMk/>
            <pc:sldMk cId="2102132955" sldId="268"/>
            <ac:spMk id="2" creationId="{518D6D3C-487C-1007-3986-61BB5BDFA0FE}"/>
          </ac:spMkLst>
        </pc:spChg>
        <pc:picChg chg="add mod">
          <ac:chgData name="Siddh Patel" userId="d9ad3d36f90eb66f" providerId="LiveId" clId="{649B27FD-A611-49C6-9FAB-DC3C90D7CDCF}" dt="2024-09-15T05:55:48.074" v="217" actId="1076"/>
          <ac:picMkLst>
            <pc:docMk/>
            <pc:sldMk cId="2102132955" sldId="268"/>
            <ac:picMk id="5" creationId="{3A018EBB-E893-E1F6-D490-5CD6984A7966}"/>
          </ac:picMkLst>
        </pc:picChg>
      </pc:sldChg>
      <pc:sldChg chg="addSp modSp mod">
        <pc:chgData name="Siddh Patel" userId="d9ad3d36f90eb66f" providerId="LiveId" clId="{649B27FD-A611-49C6-9FAB-DC3C90D7CDCF}" dt="2024-09-15T05:55:02.349" v="214" actId="1440"/>
        <pc:sldMkLst>
          <pc:docMk/>
          <pc:sldMk cId="2973040493" sldId="269"/>
        </pc:sldMkLst>
        <pc:picChg chg="add mod">
          <ac:chgData name="Siddh Patel" userId="d9ad3d36f90eb66f" providerId="LiveId" clId="{649B27FD-A611-49C6-9FAB-DC3C90D7CDCF}" dt="2024-09-15T05:55:02.349" v="214" actId="1440"/>
          <ac:picMkLst>
            <pc:docMk/>
            <pc:sldMk cId="2973040493" sldId="269"/>
            <ac:picMk id="6" creationId="{896716A8-E802-8180-DD67-46371BC78629}"/>
          </ac:picMkLst>
        </pc:picChg>
      </pc:sldChg>
      <pc:sldChg chg="addSp modSp mod">
        <pc:chgData name="Siddh Patel" userId="d9ad3d36f90eb66f" providerId="LiveId" clId="{649B27FD-A611-49C6-9FAB-DC3C90D7CDCF}" dt="2024-09-15T05:56:33.635" v="223" actId="1440"/>
        <pc:sldMkLst>
          <pc:docMk/>
          <pc:sldMk cId="443472264" sldId="270"/>
        </pc:sldMkLst>
        <pc:picChg chg="add mod">
          <ac:chgData name="Siddh Patel" userId="d9ad3d36f90eb66f" providerId="LiveId" clId="{649B27FD-A611-49C6-9FAB-DC3C90D7CDCF}" dt="2024-09-15T05:56:33.635" v="223" actId="1440"/>
          <ac:picMkLst>
            <pc:docMk/>
            <pc:sldMk cId="443472264" sldId="270"/>
            <ac:picMk id="5" creationId="{26624BD4-8475-682A-06A4-9AC0C771F203}"/>
          </ac:picMkLst>
        </pc:picChg>
      </pc:sldChg>
      <pc:sldChg chg="addSp delSp modSp mod">
        <pc:chgData name="Siddh Patel" userId="d9ad3d36f90eb66f" providerId="LiveId" clId="{649B27FD-A611-49C6-9FAB-DC3C90D7CDCF}" dt="2024-09-15T05:47:47.137" v="172" actId="14100"/>
        <pc:sldMkLst>
          <pc:docMk/>
          <pc:sldMk cId="4069450524" sldId="271"/>
        </pc:sldMkLst>
        <pc:spChg chg="add del mod">
          <ac:chgData name="Siddh Patel" userId="d9ad3d36f90eb66f" providerId="LiveId" clId="{649B27FD-A611-49C6-9FAB-DC3C90D7CDCF}" dt="2024-09-15T05:42:35.283" v="154" actId="21"/>
          <ac:spMkLst>
            <pc:docMk/>
            <pc:sldMk cId="4069450524" sldId="271"/>
            <ac:spMk id="4" creationId="{B80DCF5D-00C0-A8B5-75B3-B17B96B3A726}"/>
          </ac:spMkLst>
        </pc:spChg>
        <pc:spChg chg="del mod">
          <ac:chgData name="Siddh Patel" userId="d9ad3d36f90eb66f" providerId="LiveId" clId="{649B27FD-A611-49C6-9FAB-DC3C90D7CDCF}" dt="2024-09-15T05:42:07.134" v="152" actId="21"/>
          <ac:spMkLst>
            <pc:docMk/>
            <pc:sldMk cId="4069450524" sldId="271"/>
            <ac:spMk id="6" creationId="{B80DCF5D-00C0-A8B5-75B3-B17B96B3A726}"/>
          </ac:spMkLst>
        </pc:spChg>
        <pc:spChg chg="add mod">
          <ac:chgData name="Siddh Patel" userId="d9ad3d36f90eb66f" providerId="LiveId" clId="{649B27FD-A611-49C6-9FAB-DC3C90D7CDCF}" dt="2024-09-15T05:42:37.431" v="155"/>
          <ac:spMkLst>
            <pc:docMk/>
            <pc:sldMk cId="4069450524" sldId="271"/>
            <ac:spMk id="7" creationId="{B80DCF5D-00C0-A8B5-75B3-B17B96B3A726}"/>
          </ac:spMkLst>
        </pc:spChg>
        <pc:picChg chg="add mod">
          <ac:chgData name="Siddh Patel" userId="d9ad3d36f90eb66f" providerId="LiveId" clId="{649B27FD-A611-49C6-9FAB-DC3C90D7CDCF}" dt="2024-09-15T05:47:47.137" v="172" actId="14100"/>
          <ac:picMkLst>
            <pc:docMk/>
            <pc:sldMk cId="4069450524" sldId="271"/>
            <ac:picMk id="9" creationId="{C5A1794C-4DE7-D601-E207-0E0C2AECB424}"/>
          </ac:picMkLst>
        </pc:picChg>
      </pc:sldChg>
      <pc:sldChg chg="addSp modSp mod">
        <pc:chgData name="Siddh Patel" userId="d9ad3d36f90eb66f" providerId="LiveId" clId="{649B27FD-A611-49C6-9FAB-DC3C90D7CDCF}" dt="2024-09-15T05:57:14.185" v="230" actId="1440"/>
        <pc:sldMkLst>
          <pc:docMk/>
          <pc:sldMk cId="512265871" sldId="272"/>
        </pc:sldMkLst>
        <pc:picChg chg="add mod">
          <ac:chgData name="Siddh Patel" userId="d9ad3d36f90eb66f" providerId="LiveId" clId="{649B27FD-A611-49C6-9FAB-DC3C90D7CDCF}" dt="2024-09-15T05:57:14.185" v="230" actId="1440"/>
          <ac:picMkLst>
            <pc:docMk/>
            <pc:sldMk cId="512265871" sldId="272"/>
            <ac:picMk id="4" creationId="{75175389-0148-7717-78D2-1F0D4A461432}"/>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B133DE-779B-4563-AE39-57D265A45B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B41F2F3-412C-4BFB-AF4F-EF368F04C82C}">
      <dgm:prSet/>
      <dgm:spPr/>
      <dgm:t>
        <a:bodyPr/>
        <a:lstStyle/>
        <a:p>
          <a:r>
            <a:rPr lang="en-US" b="0" i="0" dirty="0"/>
            <a:t>Quantum Computing is a subject that can boggle even the most genius minds!!! It deals with topics that are considered science fiction by normal people like </a:t>
          </a:r>
          <a:r>
            <a:rPr lang="en-US" b="1" i="0" dirty="0"/>
            <a:t>parallel universes, multiverse theory</a:t>
          </a:r>
          <a:r>
            <a:rPr lang="en-US" b="0" i="0" dirty="0"/>
            <a:t>, etc.</a:t>
          </a:r>
          <a:endParaRPr lang="en-US" dirty="0"/>
        </a:p>
      </dgm:t>
    </dgm:pt>
    <dgm:pt modelId="{CC7319C0-57D3-4CD1-820C-F8D5A96C50E0}" type="parTrans" cxnId="{E9526CD2-2AC0-46B6-8B22-383FF68C581D}">
      <dgm:prSet/>
      <dgm:spPr/>
      <dgm:t>
        <a:bodyPr/>
        <a:lstStyle/>
        <a:p>
          <a:endParaRPr lang="en-US"/>
        </a:p>
      </dgm:t>
    </dgm:pt>
    <dgm:pt modelId="{175433CA-5E0F-409F-ACCB-2051DB6C818C}" type="sibTrans" cxnId="{E9526CD2-2AC0-46B6-8B22-383FF68C581D}">
      <dgm:prSet/>
      <dgm:spPr/>
      <dgm:t>
        <a:bodyPr/>
        <a:lstStyle/>
        <a:p>
          <a:endParaRPr lang="en-US"/>
        </a:p>
      </dgm:t>
    </dgm:pt>
    <dgm:pt modelId="{DFE660F4-B9E4-41C8-8384-A17957D67D98}">
      <dgm:prSet/>
      <dgm:spPr/>
      <dgm:t>
        <a:bodyPr/>
        <a:lstStyle/>
        <a:p>
          <a:r>
            <a:rPr lang="en-US" b="0" i="0"/>
            <a:t>But Quantum Computing is very real. It is a computing technology based on the laws of </a:t>
          </a:r>
          <a:r>
            <a:rPr lang="en-US" b="1"/>
            <a:t>QUANTUM PHYSICS</a:t>
          </a:r>
          <a:r>
            <a:rPr lang="en-US" b="0" i="0"/>
            <a:t>, which deals with the behavior of energy and matter at the quantum level. </a:t>
          </a:r>
          <a:endParaRPr lang="en-US"/>
        </a:p>
      </dgm:t>
    </dgm:pt>
    <dgm:pt modelId="{7DDCD57A-B488-46A8-A655-0D193DB7DD26}" type="parTrans" cxnId="{7B36190F-8ED7-4346-A04D-4177EFF0D62B}">
      <dgm:prSet/>
      <dgm:spPr/>
      <dgm:t>
        <a:bodyPr/>
        <a:lstStyle/>
        <a:p>
          <a:endParaRPr lang="en-US"/>
        </a:p>
      </dgm:t>
    </dgm:pt>
    <dgm:pt modelId="{FCE69862-AB6C-4070-B08A-F252FD69E4A5}" type="sibTrans" cxnId="{7B36190F-8ED7-4346-A04D-4177EFF0D62B}">
      <dgm:prSet/>
      <dgm:spPr/>
      <dgm:t>
        <a:bodyPr/>
        <a:lstStyle/>
        <a:p>
          <a:endParaRPr lang="en-US"/>
        </a:p>
      </dgm:t>
    </dgm:pt>
    <dgm:pt modelId="{81E51487-383A-4FC3-9C15-4DACCD47800E}">
      <dgm:prSet/>
      <dgm:spPr/>
      <dgm:t>
        <a:bodyPr/>
        <a:lstStyle/>
        <a:p>
          <a:r>
            <a:rPr lang="en-US" b="0" i="0"/>
            <a:t>In fact, Quantum Computing could change entire industries in the future like Healthcare, Finance, Telecommunications, Cybersecurity, etc. with its insane capabilities. And that is why this article focuses on </a:t>
          </a:r>
          <a:r>
            <a:rPr lang="en-US" b="1" i="0"/>
            <a:t>Quantum Computing and its Potential Applications in the Future.</a:t>
          </a:r>
          <a:endParaRPr lang="en-US"/>
        </a:p>
      </dgm:t>
    </dgm:pt>
    <dgm:pt modelId="{3A03ADFD-4C6C-4304-A8B6-BD100849F32A}" type="parTrans" cxnId="{CDBD55BB-75B9-4D87-A36D-EFFA5D73C461}">
      <dgm:prSet/>
      <dgm:spPr/>
      <dgm:t>
        <a:bodyPr/>
        <a:lstStyle/>
        <a:p>
          <a:endParaRPr lang="en-US"/>
        </a:p>
      </dgm:t>
    </dgm:pt>
    <dgm:pt modelId="{33558706-ED3E-4E92-AD3D-7724E98A4582}" type="sibTrans" cxnId="{CDBD55BB-75B9-4D87-A36D-EFFA5D73C461}">
      <dgm:prSet/>
      <dgm:spPr/>
      <dgm:t>
        <a:bodyPr/>
        <a:lstStyle/>
        <a:p>
          <a:endParaRPr lang="en-US"/>
        </a:p>
      </dgm:t>
    </dgm:pt>
    <dgm:pt modelId="{B12216FD-0E39-480C-A4D4-9D9AADD354DE}" type="pres">
      <dgm:prSet presAssocID="{25B133DE-779B-4563-AE39-57D265A45B17}" presName="linear" presStyleCnt="0">
        <dgm:presLayoutVars>
          <dgm:animLvl val="lvl"/>
          <dgm:resizeHandles val="exact"/>
        </dgm:presLayoutVars>
      </dgm:prSet>
      <dgm:spPr/>
    </dgm:pt>
    <dgm:pt modelId="{111EFBED-91B2-46D4-8474-5EAA07F3A549}" type="pres">
      <dgm:prSet presAssocID="{DB41F2F3-412C-4BFB-AF4F-EF368F04C82C}" presName="parentText" presStyleLbl="node1" presStyleIdx="0" presStyleCnt="3" custLinFactNeighborX="-663" custLinFactNeighborY="-85774">
        <dgm:presLayoutVars>
          <dgm:chMax val="0"/>
          <dgm:bulletEnabled val="1"/>
        </dgm:presLayoutVars>
      </dgm:prSet>
      <dgm:spPr/>
    </dgm:pt>
    <dgm:pt modelId="{B05ECAE5-00F7-4335-890F-7A638116970B}" type="pres">
      <dgm:prSet presAssocID="{175433CA-5E0F-409F-ACCB-2051DB6C818C}" presName="spacer" presStyleCnt="0"/>
      <dgm:spPr/>
    </dgm:pt>
    <dgm:pt modelId="{D81482A7-1467-4706-9EBA-DB3100B3C659}" type="pres">
      <dgm:prSet presAssocID="{DFE660F4-B9E4-41C8-8384-A17957D67D98}" presName="parentText" presStyleLbl="node1" presStyleIdx="1" presStyleCnt="3">
        <dgm:presLayoutVars>
          <dgm:chMax val="0"/>
          <dgm:bulletEnabled val="1"/>
        </dgm:presLayoutVars>
      </dgm:prSet>
      <dgm:spPr/>
    </dgm:pt>
    <dgm:pt modelId="{DC0DC0E3-6079-4010-B45D-ECC2B92F8AF4}" type="pres">
      <dgm:prSet presAssocID="{FCE69862-AB6C-4070-B08A-F252FD69E4A5}" presName="spacer" presStyleCnt="0"/>
      <dgm:spPr/>
    </dgm:pt>
    <dgm:pt modelId="{B84E1471-6FCF-4E96-A137-BBD50ACC4972}" type="pres">
      <dgm:prSet presAssocID="{81E51487-383A-4FC3-9C15-4DACCD47800E}" presName="parentText" presStyleLbl="node1" presStyleIdx="2" presStyleCnt="3">
        <dgm:presLayoutVars>
          <dgm:chMax val="0"/>
          <dgm:bulletEnabled val="1"/>
        </dgm:presLayoutVars>
      </dgm:prSet>
      <dgm:spPr/>
    </dgm:pt>
  </dgm:ptLst>
  <dgm:cxnLst>
    <dgm:cxn modelId="{7B36190F-8ED7-4346-A04D-4177EFF0D62B}" srcId="{25B133DE-779B-4563-AE39-57D265A45B17}" destId="{DFE660F4-B9E4-41C8-8384-A17957D67D98}" srcOrd="1" destOrd="0" parTransId="{7DDCD57A-B488-46A8-A655-0D193DB7DD26}" sibTransId="{FCE69862-AB6C-4070-B08A-F252FD69E4A5}"/>
    <dgm:cxn modelId="{13519C27-0CE6-41C8-AEAF-ED96AA6F6352}" type="presOf" srcId="{25B133DE-779B-4563-AE39-57D265A45B17}" destId="{B12216FD-0E39-480C-A4D4-9D9AADD354DE}" srcOrd="0" destOrd="0" presId="urn:microsoft.com/office/officeart/2005/8/layout/vList2"/>
    <dgm:cxn modelId="{54F30F72-45B1-45B4-8947-B03AE0D183CF}" type="presOf" srcId="{DB41F2F3-412C-4BFB-AF4F-EF368F04C82C}" destId="{111EFBED-91B2-46D4-8474-5EAA07F3A549}" srcOrd="0" destOrd="0" presId="urn:microsoft.com/office/officeart/2005/8/layout/vList2"/>
    <dgm:cxn modelId="{A9A6B783-8D85-4901-BE98-86925CB0CFE6}" type="presOf" srcId="{DFE660F4-B9E4-41C8-8384-A17957D67D98}" destId="{D81482A7-1467-4706-9EBA-DB3100B3C659}" srcOrd="0" destOrd="0" presId="urn:microsoft.com/office/officeart/2005/8/layout/vList2"/>
    <dgm:cxn modelId="{CDBD55BB-75B9-4D87-A36D-EFFA5D73C461}" srcId="{25B133DE-779B-4563-AE39-57D265A45B17}" destId="{81E51487-383A-4FC3-9C15-4DACCD47800E}" srcOrd="2" destOrd="0" parTransId="{3A03ADFD-4C6C-4304-A8B6-BD100849F32A}" sibTransId="{33558706-ED3E-4E92-AD3D-7724E98A4582}"/>
    <dgm:cxn modelId="{647844D1-A627-41E0-844D-A3A30EFC62E2}" type="presOf" srcId="{81E51487-383A-4FC3-9C15-4DACCD47800E}" destId="{B84E1471-6FCF-4E96-A137-BBD50ACC4972}" srcOrd="0" destOrd="0" presId="urn:microsoft.com/office/officeart/2005/8/layout/vList2"/>
    <dgm:cxn modelId="{E9526CD2-2AC0-46B6-8B22-383FF68C581D}" srcId="{25B133DE-779B-4563-AE39-57D265A45B17}" destId="{DB41F2F3-412C-4BFB-AF4F-EF368F04C82C}" srcOrd="0" destOrd="0" parTransId="{CC7319C0-57D3-4CD1-820C-F8D5A96C50E0}" sibTransId="{175433CA-5E0F-409F-ACCB-2051DB6C818C}"/>
    <dgm:cxn modelId="{C51EE9AD-3EFA-4A32-B534-78D339867875}" type="presParOf" srcId="{B12216FD-0E39-480C-A4D4-9D9AADD354DE}" destId="{111EFBED-91B2-46D4-8474-5EAA07F3A549}" srcOrd="0" destOrd="0" presId="urn:microsoft.com/office/officeart/2005/8/layout/vList2"/>
    <dgm:cxn modelId="{5FFD4B06-6316-44D8-A2F1-BBACF7B83D5B}" type="presParOf" srcId="{B12216FD-0E39-480C-A4D4-9D9AADD354DE}" destId="{B05ECAE5-00F7-4335-890F-7A638116970B}" srcOrd="1" destOrd="0" presId="urn:microsoft.com/office/officeart/2005/8/layout/vList2"/>
    <dgm:cxn modelId="{9B5D6EBB-2AE0-415F-9E66-F194FFD78E07}" type="presParOf" srcId="{B12216FD-0E39-480C-A4D4-9D9AADD354DE}" destId="{D81482A7-1467-4706-9EBA-DB3100B3C659}" srcOrd="2" destOrd="0" presId="urn:microsoft.com/office/officeart/2005/8/layout/vList2"/>
    <dgm:cxn modelId="{0BDF67B8-D8B3-420B-8491-AFF830F08402}" type="presParOf" srcId="{B12216FD-0E39-480C-A4D4-9D9AADD354DE}" destId="{DC0DC0E3-6079-4010-B45D-ECC2B92F8AF4}" srcOrd="3" destOrd="0" presId="urn:microsoft.com/office/officeart/2005/8/layout/vList2"/>
    <dgm:cxn modelId="{06E7D4BB-199A-4949-9FA2-170F2FB1C3B8}" type="presParOf" srcId="{B12216FD-0E39-480C-A4D4-9D9AADD354DE}" destId="{B84E1471-6FCF-4E96-A137-BBD50ACC49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0B4298-6EA1-446C-BF3F-A2671B0157F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8427667-100F-4F23-96A7-8E22D5EBA17C}">
      <dgm:prSet custT="1"/>
      <dgm:spPr/>
      <dgm:t>
        <a:bodyPr/>
        <a:lstStyle/>
        <a:p>
          <a:pPr algn="just"/>
          <a:r>
            <a:rPr lang="en-US" sz="1600" b="0" i="0" dirty="0"/>
            <a:t>It all started with physicist </a:t>
          </a:r>
          <a:r>
            <a:rPr lang="en-US" sz="1600" b="1" i="0" dirty="0"/>
            <a:t>MAX PLANK </a:t>
          </a:r>
          <a:r>
            <a:rPr lang="en-US" sz="1600" b="0" i="0" dirty="0"/>
            <a:t>in 1900 when he discovered the energy quanta, which are tiny little packets of energy at the subatomic level that can behave as both waves and particles depending on their environment at the time. </a:t>
          </a:r>
          <a:endParaRPr lang="en-US" sz="1600" dirty="0"/>
        </a:p>
      </dgm:t>
    </dgm:pt>
    <dgm:pt modelId="{8D5888B4-EF56-444E-9D52-E95AE280EAC9}" type="parTrans" cxnId="{80547FAF-4E66-414C-82E9-CAF41EE034D7}">
      <dgm:prSet/>
      <dgm:spPr/>
      <dgm:t>
        <a:bodyPr/>
        <a:lstStyle/>
        <a:p>
          <a:endParaRPr lang="en-US"/>
        </a:p>
      </dgm:t>
    </dgm:pt>
    <dgm:pt modelId="{EAC86DFB-AC03-4656-A2F0-F6B29C63CF93}" type="sibTrans" cxnId="{80547FAF-4E66-414C-82E9-CAF41EE034D7}">
      <dgm:prSet/>
      <dgm:spPr/>
      <dgm:t>
        <a:bodyPr/>
        <a:lstStyle/>
        <a:p>
          <a:endParaRPr lang="en-US"/>
        </a:p>
      </dgm:t>
    </dgm:pt>
    <dgm:pt modelId="{400A26D4-C6BF-47EA-808D-A15B3F9BCE01}">
      <dgm:prSet/>
      <dgm:spPr/>
      <dgm:t>
        <a:bodyPr/>
        <a:lstStyle/>
        <a:p>
          <a:pPr algn="just"/>
          <a:r>
            <a:rPr lang="en-US" b="0" i="0" dirty="0"/>
            <a:t>This discovery became the basis of the Quantum Theory which earned Max Planck a Nobel Prize in Physics and also led to the start of Quantum Computing.</a:t>
          </a:r>
          <a:endParaRPr lang="en-US" dirty="0"/>
        </a:p>
      </dgm:t>
    </dgm:pt>
    <dgm:pt modelId="{6584C010-8CAF-41E1-8D2E-7CBC07F721C0}" type="parTrans" cxnId="{644C0C9E-2253-407A-8910-99CE70F1CD49}">
      <dgm:prSet/>
      <dgm:spPr/>
      <dgm:t>
        <a:bodyPr/>
        <a:lstStyle/>
        <a:p>
          <a:endParaRPr lang="en-US"/>
        </a:p>
      </dgm:t>
    </dgm:pt>
    <dgm:pt modelId="{365CDDE8-2A52-4306-BF07-D51A99B73F74}" type="sibTrans" cxnId="{644C0C9E-2253-407A-8910-99CE70F1CD49}">
      <dgm:prSet/>
      <dgm:spPr/>
      <dgm:t>
        <a:bodyPr/>
        <a:lstStyle/>
        <a:p>
          <a:endParaRPr lang="en-US"/>
        </a:p>
      </dgm:t>
    </dgm:pt>
    <dgm:pt modelId="{BA5180D8-E28F-40F0-93D7-3EB049767941}" type="pres">
      <dgm:prSet presAssocID="{DF0B4298-6EA1-446C-BF3F-A2671B0157F9}" presName="hierChild1" presStyleCnt="0">
        <dgm:presLayoutVars>
          <dgm:chPref val="1"/>
          <dgm:dir/>
          <dgm:animOne val="branch"/>
          <dgm:animLvl val="lvl"/>
          <dgm:resizeHandles/>
        </dgm:presLayoutVars>
      </dgm:prSet>
      <dgm:spPr/>
    </dgm:pt>
    <dgm:pt modelId="{E1C4A50F-1C81-4E19-A4C5-930A6D24A94E}" type="pres">
      <dgm:prSet presAssocID="{E8427667-100F-4F23-96A7-8E22D5EBA17C}" presName="hierRoot1" presStyleCnt="0"/>
      <dgm:spPr/>
    </dgm:pt>
    <dgm:pt modelId="{EF059A67-FA32-4279-A96E-5AD8173C49D4}" type="pres">
      <dgm:prSet presAssocID="{E8427667-100F-4F23-96A7-8E22D5EBA17C}" presName="composite" presStyleCnt="0"/>
      <dgm:spPr/>
    </dgm:pt>
    <dgm:pt modelId="{66E01721-9AEA-4693-894C-FCEA0CF9194D}" type="pres">
      <dgm:prSet presAssocID="{E8427667-100F-4F23-96A7-8E22D5EBA17C}" presName="background" presStyleLbl="node0" presStyleIdx="0" presStyleCnt="2"/>
      <dgm:spPr>
        <a:solidFill>
          <a:schemeClr val="accent2"/>
        </a:solidFill>
      </dgm:spPr>
    </dgm:pt>
    <dgm:pt modelId="{91EDCFAE-2D31-415D-85F3-50701B44DF65}" type="pres">
      <dgm:prSet presAssocID="{E8427667-100F-4F23-96A7-8E22D5EBA17C}" presName="text" presStyleLbl="fgAcc0" presStyleIdx="0" presStyleCnt="2" custScaleY="109399">
        <dgm:presLayoutVars>
          <dgm:chPref val="3"/>
        </dgm:presLayoutVars>
      </dgm:prSet>
      <dgm:spPr/>
    </dgm:pt>
    <dgm:pt modelId="{6CF8208C-B8D8-43CE-B968-B138457FC78D}" type="pres">
      <dgm:prSet presAssocID="{E8427667-100F-4F23-96A7-8E22D5EBA17C}" presName="hierChild2" presStyleCnt="0"/>
      <dgm:spPr/>
    </dgm:pt>
    <dgm:pt modelId="{867C6846-0147-45C9-AD44-E2D2775B80C4}" type="pres">
      <dgm:prSet presAssocID="{400A26D4-C6BF-47EA-808D-A15B3F9BCE01}" presName="hierRoot1" presStyleCnt="0"/>
      <dgm:spPr/>
    </dgm:pt>
    <dgm:pt modelId="{7FFDF24E-F884-4B82-9851-42394FD8C78D}" type="pres">
      <dgm:prSet presAssocID="{400A26D4-C6BF-47EA-808D-A15B3F9BCE01}" presName="composite" presStyleCnt="0"/>
      <dgm:spPr/>
    </dgm:pt>
    <dgm:pt modelId="{D28E65EA-B3E0-4615-BBB1-84407F1CE149}" type="pres">
      <dgm:prSet presAssocID="{400A26D4-C6BF-47EA-808D-A15B3F9BCE01}" presName="background" presStyleLbl="node0" presStyleIdx="1" presStyleCnt="2"/>
      <dgm:spPr>
        <a:solidFill>
          <a:schemeClr val="accent2"/>
        </a:solidFill>
      </dgm:spPr>
    </dgm:pt>
    <dgm:pt modelId="{8D2703C7-823F-4B55-BBF3-1F91F5A32DD3}" type="pres">
      <dgm:prSet presAssocID="{400A26D4-C6BF-47EA-808D-A15B3F9BCE01}" presName="text" presStyleLbl="fgAcc0" presStyleIdx="1" presStyleCnt="2" custScaleY="107959">
        <dgm:presLayoutVars>
          <dgm:chPref val="3"/>
        </dgm:presLayoutVars>
      </dgm:prSet>
      <dgm:spPr/>
    </dgm:pt>
    <dgm:pt modelId="{28EC3B8B-2C59-40AF-8184-ACFA6FFA0C0E}" type="pres">
      <dgm:prSet presAssocID="{400A26D4-C6BF-47EA-808D-A15B3F9BCE01}" presName="hierChild2" presStyleCnt="0"/>
      <dgm:spPr/>
    </dgm:pt>
  </dgm:ptLst>
  <dgm:cxnLst>
    <dgm:cxn modelId="{F3706809-845D-4EA9-9555-2A6A0D9A98EF}" type="presOf" srcId="{E8427667-100F-4F23-96A7-8E22D5EBA17C}" destId="{91EDCFAE-2D31-415D-85F3-50701B44DF65}" srcOrd="0" destOrd="0" presId="urn:microsoft.com/office/officeart/2005/8/layout/hierarchy1"/>
    <dgm:cxn modelId="{5FE96846-0E75-4EC5-B574-CDC570E20A37}" type="presOf" srcId="{DF0B4298-6EA1-446C-BF3F-A2671B0157F9}" destId="{BA5180D8-E28F-40F0-93D7-3EB049767941}" srcOrd="0" destOrd="0" presId="urn:microsoft.com/office/officeart/2005/8/layout/hierarchy1"/>
    <dgm:cxn modelId="{644C0C9E-2253-407A-8910-99CE70F1CD49}" srcId="{DF0B4298-6EA1-446C-BF3F-A2671B0157F9}" destId="{400A26D4-C6BF-47EA-808D-A15B3F9BCE01}" srcOrd="1" destOrd="0" parTransId="{6584C010-8CAF-41E1-8D2E-7CBC07F721C0}" sibTransId="{365CDDE8-2A52-4306-BF07-D51A99B73F74}"/>
    <dgm:cxn modelId="{31C70DA4-4B62-4D14-AB2D-421DE41085C6}" type="presOf" srcId="{400A26D4-C6BF-47EA-808D-A15B3F9BCE01}" destId="{8D2703C7-823F-4B55-BBF3-1F91F5A32DD3}" srcOrd="0" destOrd="0" presId="urn:microsoft.com/office/officeart/2005/8/layout/hierarchy1"/>
    <dgm:cxn modelId="{80547FAF-4E66-414C-82E9-CAF41EE034D7}" srcId="{DF0B4298-6EA1-446C-BF3F-A2671B0157F9}" destId="{E8427667-100F-4F23-96A7-8E22D5EBA17C}" srcOrd="0" destOrd="0" parTransId="{8D5888B4-EF56-444E-9D52-E95AE280EAC9}" sibTransId="{EAC86DFB-AC03-4656-A2F0-F6B29C63CF93}"/>
    <dgm:cxn modelId="{2A03D11F-7A90-4D95-BCBD-B1FAC66F29A6}" type="presParOf" srcId="{BA5180D8-E28F-40F0-93D7-3EB049767941}" destId="{E1C4A50F-1C81-4E19-A4C5-930A6D24A94E}" srcOrd="0" destOrd="0" presId="urn:microsoft.com/office/officeart/2005/8/layout/hierarchy1"/>
    <dgm:cxn modelId="{891A848A-0CBA-450E-AC36-E3BD87F61FA6}" type="presParOf" srcId="{E1C4A50F-1C81-4E19-A4C5-930A6D24A94E}" destId="{EF059A67-FA32-4279-A96E-5AD8173C49D4}" srcOrd="0" destOrd="0" presId="urn:microsoft.com/office/officeart/2005/8/layout/hierarchy1"/>
    <dgm:cxn modelId="{F71B61E7-77DF-4508-ADAB-FC28C3701837}" type="presParOf" srcId="{EF059A67-FA32-4279-A96E-5AD8173C49D4}" destId="{66E01721-9AEA-4693-894C-FCEA0CF9194D}" srcOrd="0" destOrd="0" presId="urn:microsoft.com/office/officeart/2005/8/layout/hierarchy1"/>
    <dgm:cxn modelId="{722978FD-F59E-4D71-9559-B05BD7037DA2}" type="presParOf" srcId="{EF059A67-FA32-4279-A96E-5AD8173C49D4}" destId="{91EDCFAE-2D31-415D-85F3-50701B44DF65}" srcOrd="1" destOrd="0" presId="urn:microsoft.com/office/officeart/2005/8/layout/hierarchy1"/>
    <dgm:cxn modelId="{9DE8DADD-2138-4A8D-8954-CF5D539981DF}" type="presParOf" srcId="{E1C4A50F-1C81-4E19-A4C5-930A6D24A94E}" destId="{6CF8208C-B8D8-43CE-B968-B138457FC78D}" srcOrd="1" destOrd="0" presId="urn:microsoft.com/office/officeart/2005/8/layout/hierarchy1"/>
    <dgm:cxn modelId="{F1311636-6329-4356-BADB-2BE6A908D74F}" type="presParOf" srcId="{BA5180D8-E28F-40F0-93D7-3EB049767941}" destId="{867C6846-0147-45C9-AD44-E2D2775B80C4}" srcOrd="1" destOrd="0" presId="urn:microsoft.com/office/officeart/2005/8/layout/hierarchy1"/>
    <dgm:cxn modelId="{5FC42F3E-3ABD-416F-9C7A-9CFBF2304EDE}" type="presParOf" srcId="{867C6846-0147-45C9-AD44-E2D2775B80C4}" destId="{7FFDF24E-F884-4B82-9851-42394FD8C78D}" srcOrd="0" destOrd="0" presId="urn:microsoft.com/office/officeart/2005/8/layout/hierarchy1"/>
    <dgm:cxn modelId="{E24CD037-D280-4ACB-B8A8-C16C5027078A}" type="presParOf" srcId="{7FFDF24E-F884-4B82-9851-42394FD8C78D}" destId="{D28E65EA-B3E0-4615-BBB1-84407F1CE149}" srcOrd="0" destOrd="0" presId="urn:microsoft.com/office/officeart/2005/8/layout/hierarchy1"/>
    <dgm:cxn modelId="{5600AAB9-012E-4563-B445-DAD086BB270D}" type="presParOf" srcId="{7FFDF24E-F884-4B82-9851-42394FD8C78D}" destId="{8D2703C7-823F-4B55-BBF3-1F91F5A32DD3}" srcOrd="1" destOrd="0" presId="urn:microsoft.com/office/officeart/2005/8/layout/hierarchy1"/>
    <dgm:cxn modelId="{85C3AE2E-31E5-4168-A1BF-E6EB6027F94B}" type="presParOf" srcId="{867C6846-0147-45C9-AD44-E2D2775B80C4}" destId="{28EC3B8B-2C59-40AF-8184-ACFA6FFA0C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A040F-9D4A-4B89-BBFF-ED549DA72917}" type="doc">
      <dgm:prSet loTypeId="urn:microsoft.com/office/officeart/2018/2/layout/IconVerticalSolidList" loCatId="icon" qsTypeId="urn:microsoft.com/office/officeart/2005/8/quickstyle/simple4" qsCatId="simple" csTypeId="urn:microsoft.com/office/officeart/2005/8/colors/colorful4" csCatId="colorful" phldr="1"/>
      <dgm:spPr/>
      <dgm:t>
        <a:bodyPr/>
        <a:lstStyle/>
        <a:p>
          <a:endParaRPr lang="en-US"/>
        </a:p>
      </dgm:t>
    </dgm:pt>
    <dgm:pt modelId="{BA883709-81B3-4755-B112-D2B1ADE2FC3F}">
      <dgm:prSet custT="1"/>
      <dgm:spPr/>
      <dgm:t>
        <a:bodyPr/>
        <a:lstStyle/>
        <a:p>
          <a:pPr>
            <a:lnSpc>
              <a:spcPct val="100000"/>
            </a:lnSpc>
          </a:pPr>
          <a:r>
            <a:rPr lang="en-US" sz="1600" b="0" i="0" dirty="0">
              <a:solidFill>
                <a:schemeClr val="bg1"/>
              </a:solidFill>
            </a:rPr>
            <a:t>Now modern classical computing methods work on chips that process all the data using just a bit with two possible states </a:t>
          </a:r>
          <a:r>
            <a:rPr lang="en-US" sz="1600" b="1" i="0" dirty="0">
              <a:solidFill>
                <a:schemeClr val="bg1"/>
              </a:solidFill>
            </a:rPr>
            <a:t>0 and 1.</a:t>
          </a:r>
          <a:endParaRPr lang="en-US" sz="1600" dirty="0">
            <a:solidFill>
              <a:schemeClr val="bg1"/>
            </a:solidFill>
          </a:endParaRPr>
        </a:p>
      </dgm:t>
    </dgm:pt>
    <dgm:pt modelId="{CC9E424B-5E07-4D73-8351-9804920B8FC5}" type="parTrans" cxnId="{ECAB3E61-D31A-47E6-A01C-9E4AE26058AA}">
      <dgm:prSet/>
      <dgm:spPr/>
      <dgm:t>
        <a:bodyPr/>
        <a:lstStyle/>
        <a:p>
          <a:endParaRPr lang="en-US"/>
        </a:p>
      </dgm:t>
    </dgm:pt>
    <dgm:pt modelId="{42A2E0C9-9C55-4F50-A249-0C5CAB1B87D1}" type="sibTrans" cxnId="{ECAB3E61-D31A-47E6-A01C-9E4AE26058AA}">
      <dgm:prSet/>
      <dgm:spPr/>
      <dgm:t>
        <a:bodyPr/>
        <a:lstStyle/>
        <a:p>
          <a:endParaRPr lang="en-US"/>
        </a:p>
      </dgm:t>
    </dgm:pt>
    <dgm:pt modelId="{4955AE74-4B3D-4C2D-98D2-10D9BC6B84BC}">
      <dgm:prSet custT="1"/>
      <dgm:spPr/>
      <dgm:t>
        <a:bodyPr/>
        <a:lstStyle/>
        <a:p>
          <a:pPr>
            <a:lnSpc>
              <a:spcPct val="100000"/>
            </a:lnSpc>
          </a:pPr>
          <a:r>
            <a:rPr lang="en-US" sz="1600" b="0" i="0" dirty="0">
              <a:solidFill>
                <a:schemeClr val="bg1"/>
              </a:solidFill>
            </a:rPr>
            <a:t>However, there are some problems that are so huge or complex that it is impossible to solve them with even the most powerful classical computers on Earth!!! </a:t>
          </a:r>
          <a:endParaRPr lang="en-US" sz="1600" dirty="0">
            <a:solidFill>
              <a:schemeClr val="bg1"/>
            </a:solidFill>
          </a:endParaRPr>
        </a:p>
      </dgm:t>
    </dgm:pt>
    <dgm:pt modelId="{B32C0EE8-A958-4875-B48D-000A99F8FB0E}" type="parTrans" cxnId="{CD475299-C86F-4E1A-8B41-723FC673F005}">
      <dgm:prSet/>
      <dgm:spPr/>
      <dgm:t>
        <a:bodyPr/>
        <a:lstStyle/>
        <a:p>
          <a:endParaRPr lang="en-US"/>
        </a:p>
      </dgm:t>
    </dgm:pt>
    <dgm:pt modelId="{6D1AC744-C4AC-4BD2-BC53-8E8C4B8C591A}" type="sibTrans" cxnId="{CD475299-C86F-4E1A-8B41-723FC673F005}">
      <dgm:prSet/>
      <dgm:spPr/>
      <dgm:t>
        <a:bodyPr/>
        <a:lstStyle/>
        <a:p>
          <a:endParaRPr lang="en-US"/>
        </a:p>
      </dgm:t>
    </dgm:pt>
    <dgm:pt modelId="{1539F818-B82E-4062-986A-73BF67568D15}">
      <dgm:prSet custT="1"/>
      <dgm:spPr/>
      <dgm:t>
        <a:bodyPr/>
        <a:lstStyle/>
        <a:p>
          <a:pPr>
            <a:lnSpc>
              <a:spcPct val="100000"/>
            </a:lnSpc>
          </a:pPr>
          <a:r>
            <a:rPr lang="en-US" sz="1600" b="0" i="0" dirty="0">
              <a:solidFill>
                <a:schemeClr val="bg1"/>
              </a:solidFill>
            </a:rPr>
            <a:t>Universal Quantum Computers use the unit </a:t>
          </a:r>
          <a:r>
            <a:rPr lang="en-US" sz="1600" b="1" i="0" dirty="0">
              <a:solidFill>
                <a:schemeClr val="bg1"/>
              </a:solidFill>
            </a:rPr>
            <a:t>qubits</a:t>
          </a:r>
          <a:r>
            <a:rPr lang="en-US" sz="1600" b="0" i="0" dirty="0">
              <a:solidFill>
                <a:schemeClr val="bg1"/>
              </a:solidFill>
            </a:rPr>
            <a:t> (quantum bits) instead of bits.</a:t>
          </a:r>
          <a:endParaRPr lang="en-US" sz="1600" dirty="0">
            <a:solidFill>
              <a:schemeClr val="bg1"/>
            </a:solidFill>
          </a:endParaRPr>
        </a:p>
      </dgm:t>
    </dgm:pt>
    <dgm:pt modelId="{6B362E23-30A0-4FCE-9E82-091181B8C428}" type="parTrans" cxnId="{8F1C882B-4958-4468-8FF0-C6B6A4149C50}">
      <dgm:prSet/>
      <dgm:spPr/>
      <dgm:t>
        <a:bodyPr/>
        <a:lstStyle/>
        <a:p>
          <a:endParaRPr lang="en-US"/>
        </a:p>
      </dgm:t>
    </dgm:pt>
    <dgm:pt modelId="{9EB93810-3BCE-41C2-9F23-964E4D900F1A}" type="sibTrans" cxnId="{8F1C882B-4958-4468-8FF0-C6B6A4149C50}">
      <dgm:prSet/>
      <dgm:spPr/>
      <dgm:t>
        <a:bodyPr/>
        <a:lstStyle/>
        <a:p>
          <a:endParaRPr lang="en-US"/>
        </a:p>
      </dgm:t>
    </dgm:pt>
    <dgm:pt modelId="{58AA29AE-D83E-4632-A8FC-23F834D093FD}">
      <dgm:prSet custT="1"/>
      <dgm:spPr/>
      <dgm:t>
        <a:bodyPr/>
        <a:lstStyle/>
        <a:p>
          <a:pPr>
            <a:lnSpc>
              <a:spcPct val="100000"/>
            </a:lnSpc>
          </a:pPr>
          <a:r>
            <a:rPr lang="en-US" sz="1600" b="0" i="0" dirty="0">
              <a:solidFill>
                <a:schemeClr val="bg1"/>
              </a:solidFill>
            </a:rPr>
            <a:t>A qubit could be an electron in which the 2 different states are the </a:t>
          </a:r>
          <a:r>
            <a:rPr lang="en-US" sz="1600" b="1" i="0" dirty="0">
              <a:solidFill>
                <a:schemeClr val="bg1"/>
              </a:solidFill>
            </a:rPr>
            <a:t>upward spin or downward spin</a:t>
          </a:r>
          <a:r>
            <a:rPr lang="en-US" sz="1600" b="0" i="0" dirty="0">
              <a:solidFill>
                <a:schemeClr val="bg1"/>
              </a:solidFill>
            </a:rPr>
            <a:t> of an electron or even a photon, in which the 2 different states are the vertical polarization and the horizontal polarization.</a:t>
          </a:r>
          <a:endParaRPr lang="en-US" sz="1600" dirty="0">
            <a:solidFill>
              <a:schemeClr val="bg1"/>
            </a:solidFill>
          </a:endParaRPr>
        </a:p>
      </dgm:t>
    </dgm:pt>
    <dgm:pt modelId="{BD99AC7E-2CB5-4944-B8A0-035F0C1C58A3}" type="parTrans" cxnId="{0958D271-5092-4EC0-9AD3-B043A899BAB0}">
      <dgm:prSet/>
      <dgm:spPr/>
      <dgm:t>
        <a:bodyPr/>
        <a:lstStyle/>
        <a:p>
          <a:endParaRPr lang="en-US"/>
        </a:p>
      </dgm:t>
    </dgm:pt>
    <dgm:pt modelId="{208ECC47-6B18-4CF0-841A-EE8483A6C12B}" type="sibTrans" cxnId="{0958D271-5092-4EC0-9AD3-B043A899BAB0}">
      <dgm:prSet/>
      <dgm:spPr/>
      <dgm:t>
        <a:bodyPr/>
        <a:lstStyle/>
        <a:p>
          <a:endParaRPr lang="en-US"/>
        </a:p>
      </dgm:t>
    </dgm:pt>
    <dgm:pt modelId="{86A694F3-107C-429C-AA22-275855254FCF}" type="pres">
      <dgm:prSet presAssocID="{812A040F-9D4A-4B89-BBFF-ED549DA72917}" presName="root" presStyleCnt="0">
        <dgm:presLayoutVars>
          <dgm:dir/>
          <dgm:resizeHandles val="exact"/>
        </dgm:presLayoutVars>
      </dgm:prSet>
      <dgm:spPr/>
    </dgm:pt>
    <dgm:pt modelId="{14949CC5-0E7E-4875-A625-30B1CF249B82}" type="pres">
      <dgm:prSet presAssocID="{BA883709-81B3-4755-B112-D2B1ADE2FC3F}" presName="compNode" presStyleCnt="0"/>
      <dgm:spPr/>
    </dgm:pt>
    <dgm:pt modelId="{2234C3C4-1BD5-403C-8D67-D90797E407F2}" type="pres">
      <dgm:prSet presAssocID="{BA883709-81B3-4755-B112-D2B1ADE2FC3F}" presName="bgRect" presStyleLbl="bgShp" presStyleIdx="0" presStyleCnt="4" custLinFactNeighborY="-8706"/>
      <dgm:spPr/>
    </dgm:pt>
    <dgm:pt modelId="{F903B7C1-94B5-47B1-8C91-77998BE34524}" type="pres">
      <dgm:prSet presAssocID="{BA883709-81B3-4755-B112-D2B1ADE2FC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91969FC-D936-437D-BF4C-D1A1F92EFA51}" type="pres">
      <dgm:prSet presAssocID="{BA883709-81B3-4755-B112-D2B1ADE2FC3F}" presName="spaceRect" presStyleCnt="0"/>
      <dgm:spPr/>
    </dgm:pt>
    <dgm:pt modelId="{36A8F1C1-CDCB-448C-ADDE-737F476A9CB5}" type="pres">
      <dgm:prSet presAssocID="{BA883709-81B3-4755-B112-D2B1ADE2FC3F}" presName="parTx" presStyleLbl="revTx" presStyleIdx="0" presStyleCnt="4" custScaleY="83744">
        <dgm:presLayoutVars>
          <dgm:chMax val="0"/>
          <dgm:chPref val="0"/>
        </dgm:presLayoutVars>
      </dgm:prSet>
      <dgm:spPr/>
    </dgm:pt>
    <dgm:pt modelId="{C724C3EE-4CB9-48A4-BCB3-475C540AD0C2}" type="pres">
      <dgm:prSet presAssocID="{42A2E0C9-9C55-4F50-A249-0C5CAB1B87D1}" presName="sibTrans" presStyleCnt="0"/>
      <dgm:spPr/>
    </dgm:pt>
    <dgm:pt modelId="{C86DA398-6C36-49AA-9EE5-37BD82946AE4}" type="pres">
      <dgm:prSet presAssocID="{4955AE74-4B3D-4C2D-98D2-10D9BC6B84BC}" presName="compNode" presStyleCnt="0"/>
      <dgm:spPr/>
    </dgm:pt>
    <dgm:pt modelId="{A33190DB-E60F-4C9B-8BED-58E8F28ACA84}" type="pres">
      <dgm:prSet presAssocID="{4955AE74-4B3D-4C2D-98D2-10D9BC6B84BC}" presName="bgRect" presStyleLbl="bgShp" presStyleIdx="1" presStyleCnt="4"/>
      <dgm:spPr/>
    </dgm:pt>
    <dgm:pt modelId="{B4E674BA-E3B0-4E57-B758-705C40093CAC}" type="pres">
      <dgm:prSet presAssocID="{4955AE74-4B3D-4C2D-98D2-10D9BC6B84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AEEE3315-B332-40F6-B601-ECD36845F868}" type="pres">
      <dgm:prSet presAssocID="{4955AE74-4B3D-4C2D-98D2-10D9BC6B84BC}" presName="spaceRect" presStyleCnt="0"/>
      <dgm:spPr/>
    </dgm:pt>
    <dgm:pt modelId="{62515C64-A779-41B9-A99B-1D8F56561D36}" type="pres">
      <dgm:prSet presAssocID="{4955AE74-4B3D-4C2D-98D2-10D9BC6B84BC}" presName="parTx" presStyleLbl="revTx" presStyleIdx="1" presStyleCnt="4">
        <dgm:presLayoutVars>
          <dgm:chMax val="0"/>
          <dgm:chPref val="0"/>
        </dgm:presLayoutVars>
      </dgm:prSet>
      <dgm:spPr/>
    </dgm:pt>
    <dgm:pt modelId="{D36872DF-5B3C-455A-BCEB-789EC07CC379}" type="pres">
      <dgm:prSet presAssocID="{6D1AC744-C4AC-4BD2-BC53-8E8C4B8C591A}" presName="sibTrans" presStyleCnt="0"/>
      <dgm:spPr/>
    </dgm:pt>
    <dgm:pt modelId="{04BE0791-1337-420E-BB98-281725B39C79}" type="pres">
      <dgm:prSet presAssocID="{1539F818-B82E-4062-986A-73BF67568D15}" presName="compNode" presStyleCnt="0"/>
      <dgm:spPr/>
    </dgm:pt>
    <dgm:pt modelId="{9232A15B-AC79-4975-9DB0-6B58FB14C30C}" type="pres">
      <dgm:prSet presAssocID="{1539F818-B82E-4062-986A-73BF67568D15}" presName="bgRect" presStyleLbl="bgShp" presStyleIdx="2" presStyleCnt="4"/>
      <dgm:spPr/>
    </dgm:pt>
    <dgm:pt modelId="{C6770C13-C6BD-4FF5-BAA4-E86FE5BF1781}" type="pres">
      <dgm:prSet presAssocID="{1539F818-B82E-4062-986A-73BF67568D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
        </a:ext>
      </dgm:extLst>
    </dgm:pt>
    <dgm:pt modelId="{9884E89E-2C3C-4221-8D86-00B648256AD4}" type="pres">
      <dgm:prSet presAssocID="{1539F818-B82E-4062-986A-73BF67568D15}" presName="spaceRect" presStyleCnt="0"/>
      <dgm:spPr/>
    </dgm:pt>
    <dgm:pt modelId="{6E926691-868A-4B22-B1F9-0FE342A2B6F0}" type="pres">
      <dgm:prSet presAssocID="{1539F818-B82E-4062-986A-73BF67568D15}" presName="parTx" presStyleLbl="revTx" presStyleIdx="2" presStyleCnt="4">
        <dgm:presLayoutVars>
          <dgm:chMax val="0"/>
          <dgm:chPref val="0"/>
        </dgm:presLayoutVars>
      </dgm:prSet>
      <dgm:spPr/>
    </dgm:pt>
    <dgm:pt modelId="{73207C8F-7E2F-437D-A390-57439592B156}" type="pres">
      <dgm:prSet presAssocID="{9EB93810-3BCE-41C2-9F23-964E4D900F1A}" presName="sibTrans" presStyleCnt="0"/>
      <dgm:spPr/>
    </dgm:pt>
    <dgm:pt modelId="{8A8D3046-ADE6-48FD-B11A-764EEE365CD2}" type="pres">
      <dgm:prSet presAssocID="{58AA29AE-D83E-4632-A8FC-23F834D093FD}" presName="compNode" presStyleCnt="0"/>
      <dgm:spPr/>
    </dgm:pt>
    <dgm:pt modelId="{C251C9A7-FB18-49C7-B42C-92C7C199934D}" type="pres">
      <dgm:prSet presAssocID="{58AA29AE-D83E-4632-A8FC-23F834D093FD}" presName="bgRect" presStyleLbl="bgShp" presStyleIdx="3" presStyleCnt="4" custScaleY="184635"/>
      <dgm:spPr/>
    </dgm:pt>
    <dgm:pt modelId="{24025B2B-F598-41DB-866E-E28089D987E8}" type="pres">
      <dgm:prSet presAssocID="{58AA29AE-D83E-4632-A8FC-23F834D093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ientist"/>
        </a:ext>
      </dgm:extLst>
    </dgm:pt>
    <dgm:pt modelId="{C90B02FB-B46E-4DE5-93A3-10B6D52835F7}" type="pres">
      <dgm:prSet presAssocID="{58AA29AE-D83E-4632-A8FC-23F834D093FD}" presName="spaceRect" presStyleCnt="0"/>
      <dgm:spPr/>
    </dgm:pt>
    <dgm:pt modelId="{ECFDF88A-3088-4831-949D-D5E04912F613}" type="pres">
      <dgm:prSet presAssocID="{58AA29AE-D83E-4632-A8FC-23F834D093FD}" presName="parTx" presStyleLbl="revTx" presStyleIdx="3" presStyleCnt="4">
        <dgm:presLayoutVars>
          <dgm:chMax val="0"/>
          <dgm:chPref val="0"/>
        </dgm:presLayoutVars>
      </dgm:prSet>
      <dgm:spPr/>
    </dgm:pt>
  </dgm:ptLst>
  <dgm:cxnLst>
    <dgm:cxn modelId="{8F1C882B-4958-4468-8FF0-C6B6A4149C50}" srcId="{812A040F-9D4A-4B89-BBFF-ED549DA72917}" destId="{1539F818-B82E-4062-986A-73BF67568D15}" srcOrd="2" destOrd="0" parTransId="{6B362E23-30A0-4FCE-9E82-091181B8C428}" sibTransId="{9EB93810-3BCE-41C2-9F23-964E4D900F1A}"/>
    <dgm:cxn modelId="{1BE3D130-8C46-4E8F-B5BF-6C13E940E67B}" type="presOf" srcId="{BA883709-81B3-4755-B112-D2B1ADE2FC3F}" destId="{36A8F1C1-CDCB-448C-ADDE-737F476A9CB5}" srcOrd="0" destOrd="0" presId="urn:microsoft.com/office/officeart/2018/2/layout/IconVerticalSolidList"/>
    <dgm:cxn modelId="{36C17035-0D1F-40F8-AD25-57FFF030882F}" type="presOf" srcId="{58AA29AE-D83E-4632-A8FC-23F834D093FD}" destId="{ECFDF88A-3088-4831-949D-D5E04912F613}" srcOrd="0" destOrd="0" presId="urn:microsoft.com/office/officeart/2018/2/layout/IconVerticalSolidList"/>
    <dgm:cxn modelId="{ECAB3E61-D31A-47E6-A01C-9E4AE26058AA}" srcId="{812A040F-9D4A-4B89-BBFF-ED549DA72917}" destId="{BA883709-81B3-4755-B112-D2B1ADE2FC3F}" srcOrd="0" destOrd="0" parTransId="{CC9E424B-5E07-4D73-8351-9804920B8FC5}" sibTransId="{42A2E0C9-9C55-4F50-A249-0C5CAB1B87D1}"/>
    <dgm:cxn modelId="{ACF2AC44-841E-4773-B2E5-ADDA768481E9}" type="presOf" srcId="{812A040F-9D4A-4B89-BBFF-ED549DA72917}" destId="{86A694F3-107C-429C-AA22-275855254FCF}" srcOrd="0" destOrd="0" presId="urn:microsoft.com/office/officeart/2018/2/layout/IconVerticalSolidList"/>
    <dgm:cxn modelId="{CC965D46-3461-4D4E-B056-5E92155FCE47}" type="presOf" srcId="{1539F818-B82E-4062-986A-73BF67568D15}" destId="{6E926691-868A-4B22-B1F9-0FE342A2B6F0}" srcOrd="0" destOrd="0" presId="urn:microsoft.com/office/officeart/2018/2/layout/IconVerticalSolidList"/>
    <dgm:cxn modelId="{0958D271-5092-4EC0-9AD3-B043A899BAB0}" srcId="{812A040F-9D4A-4B89-BBFF-ED549DA72917}" destId="{58AA29AE-D83E-4632-A8FC-23F834D093FD}" srcOrd="3" destOrd="0" parTransId="{BD99AC7E-2CB5-4944-B8A0-035F0C1C58A3}" sibTransId="{208ECC47-6B18-4CF0-841A-EE8483A6C12B}"/>
    <dgm:cxn modelId="{A5F9FA82-AC1D-445B-AFF6-73AAA2629C5B}" type="presOf" srcId="{4955AE74-4B3D-4C2D-98D2-10D9BC6B84BC}" destId="{62515C64-A779-41B9-A99B-1D8F56561D36}" srcOrd="0" destOrd="0" presId="urn:microsoft.com/office/officeart/2018/2/layout/IconVerticalSolidList"/>
    <dgm:cxn modelId="{CD475299-C86F-4E1A-8B41-723FC673F005}" srcId="{812A040F-9D4A-4B89-BBFF-ED549DA72917}" destId="{4955AE74-4B3D-4C2D-98D2-10D9BC6B84BC}" srcOrd="1" destOrd="0" parTransId="{B32C0EE8-A958-4875-B48D-000A99F8FB0E}" sibTransId="{6D1AC744-C4AC-4BD2-BC53-8E8C4B8C591A}"/>
    <dgm:cxn modelId="{A299EFC0-E5B2-453D-80B1-8EDD21F45348}" type="presParOf" srcId="{86A694F3-107C-429C-AA22-275855254FCF}" destId="{14949CC5-0E7E-4875-A625-30B1CF249B82}" srcOrd="0" destOrd="0" presId="urn:microsoft.com/office/officeart/2018/2/layout/IconVerticalSolidList"/>
    <dgm:cxn modelId="{E349D49C-36D3-42FA-9705-E5F9B3E7AFF3}" type="presParOf" srcId="{14949CC5-0E7E-4875-A625-30B1CF249B82}" destId="{2234C3C4-1BD5-403C-8D67-D90797E407F2}" srcOrd="0" destOrd="0" presId="urn:microsoft.com/office/officeart/2018/2/layout/IconVerticalSolidList"/>
    <dgm:cxn modelId="{62BDF63E-E3BD-4E07-A7E3-FE539360D4FA}" type="presParOf" srcId="{14949CC5-0E7E-4875-A625-30B1CF249B82}" destId="{F903B7C1-94B5-47B1-8C91-77998BE34524}" srcOrd="1" destOrd="0" presId="urn:microsoft.com/office/officeart/2018/2/layout/IconVerticalSolidList"/>
    <dgm:cxn modelId="{A9CDCDEF-DBA5-47C7-B0FA-EBDF9A37894F}" type="presParOf" srcId="{14949CC5-0E7E-4875-A625-30B1CF249B82}" destId="{491969FC-D936-437D-BF4C-D1A1F92EFA51}" srcOrd="2" destOrd="0" presId="urn:microsoft.com/office/officeart/2018/2/layout/IconVerticalSolidList"/>
    <dgm:cxn modelId="{8EE17E0D-33AC-4D9A-898D-81F0D8A5EDF9}" type="presParOf" srcId="{14949CC5-0E7E-4875-A625-30B1CF249B82}" destId="{36A8F1C1-CDCB-448C-ADDE-737F476A9CB5}" srcOrd="3" destOrd="0" presId="urn:microsoft.com/office/officeart/2018/2/layout/IconVerticalSolidList"/>
    <dgm:cxn modelId="{02B0AF32-F61B-417E-A88B-D6523A60FE6E}" type="presParOf" srcId="{86A694F3-107C-429C-AA22-275855254FCF}" destId="{C724C3EE-4CB9-48A4-BCB3-475C540AD0C2}" srcOrd="1" destOrd="0" presId="urn:microsoft.com/office/officeart/2018/2/layout/IconVerticalSolidList"/>
    <dgm:cxn modelId="{06F47457-C7CA-4B91-9515-0F112B0CE5F6}" type="presParOf" srcId="{86A694F3-107C-429C-AA22-275855254FCF}" destId="{C86DA398-6C36-49AA-9EE5-37BD82946AE4}" srcOrd="2" destOrd="0" presId="urn:microsoft.com/office/officeart/2018/2/layout/IconVerticalSolidList"/>
    <dgm:cxn modelId="{9F9F78AC-E516-4A29-AD2A-5F82E140DAAF}" type="presParOf" srcId="{C86DA398-6C36-49AA-9EE5-37BD82946AE4}" destId="{A33190DB-E60F-4C9B-8BED-58E8F28ACA84}" srcOrd="0" destOrd="0" presId="urn:microsoft.com/office/officeart/2018/2/layout/IconVerticalSolidList"/>
    <dgm:cxn modelId="{42C1628E-733E-4CBB-AAC5-1215C03A32EF}" type="presParOf" srcId="{C86DA398-6C36-49AA-9EE5-37BD82946AE4}" destId="{B4E674BA-E3B0-4E57-B758-705C40093CAC}" srcOrd="1" destOrd="0" presId="urn:microsoft.com/office/officeart/2018/2/layout/IconVerticalSolidList"/>
    <dgm:cxn modelId="{D814296A-DEE8-4469-BC8C-0FF536BBB930}" type="presParOf" srcId="{C86DA398-6C36-49AA-9EE5-37BD82946AE4}" destId="{AEEE3315-B332-40F6-B601-ECD36845F868}" srcOrd="2" destOrd="0" presId="urn:microsoft.com/office/officeart/2018/2/layout/IconVerticalSolidList"/>
    <dgm:cxn modelId="{C1C74B16-527D-4465-ADD0-CFEEF23E3F24}" type="presParOf" srcId="{C86DA398-6C36-49AA-9EE5-37BD82946AE4}" destId="{62515C64-A779-41B9-A99B-1D8F56561D36}" srcOrd="3" destOrd="0" presId="urn:microsoft.com/office/officeart/2018/2/layout/IconVerticalSolidList"/>
    <dgm:cxn modelId="{0E652E3B-3498-411E-AC6E-7372E5C30B4B}" type="presParOf" srcId="{86A694F3-107C-429C-AA22-275855254FCF}" destId="{D36872DF-5B3C-455A-BCEB-789EC07CC379}" srcOrd="3" destOrd="0" presId="urn:microsoft.com/office/officeart/2018/2/layout/IconVerticalSolidList"/>
    <dgm:cxn modelId="{452F3521-3ADA-4682-B9E9-98BBF9653A76}" type="presParOf" srcId="{86A694F3-107C-429C-AA22-275855254FCF}" destId="{04BE0791-1337-420E-BB98-281725B39C79}" srcOrd="4" destOrd="0" presId="urn:microsoft.com/office/officeart/2018/2/layout/IconVerticalSolidList"/>
    <dgm:cxn modelId="{072C5E4E-B7C2-4FF2-A671-355F72A427CC}" type="presParOf" srcId="{04BE0791-1337-420E-BB98-281725B39C79}" destId="{9232A15B-AC79-4975-9DB0-6B58FB14C30C}" srcOrd="0" destOrd="0" presId="urn:microsoft.com/office/officeart/2018/2/layout/IconVerticalSolidList"/>
    <dgm:cxn modelId="{50BD7B06-1C37-41FA-867B-FECBC54AD3AF}" type="presParOf" srcId="{04BE0791-1337-420E-BB98-281725B39C79}" destId="{C6770C13-C6BD-4FF5-BAA4-E86FE5BF1781}" srcOrd="1" destOrd="0" presId="urn:microsoft.com/office/officeart/2018/2/layout/IconVerticalSolidList"/>
    <dgm:cxn modelId="{81E9B42F-9989-477F-90F5-F489C76F77F0}" type="presParOf" srcId="{04BE0791-1337-420E-BB98-281725B39C79}" destId="{9884E89E-2C3C-4221-8D86-00B648256AD4}" srcOrd="2" destOrd="0" presId="urn:microsoft.com/office/officeart/2018/2/layout/IconVerticalSolidList"/>
    <dgm:cxn modelId="{62B12A9D-5D0B-485F-B558-FCF9CC43B5E7}" type="presParOf" srcId="{04BE0791-1337-420E-BB98-281725B39C79}" destId="{6E926691-868A-4B22-B1F9-0FE342A2B6F0}" srcOrd="3" destOrd="0" presId="urn:microsoft.com/office/officeart/2018/2/layout/IconVerticalSolidList"/>
    <dgm:cxn modelId="{247EC183-BC8A-469B-865F-4521AFE1DA23}" type="presParOf" srcId="{86A694F3-107C-429C-AA22-275855254FCF}" destId="{73207C8F-7E2F-437D-A390-57439592B156}" srcOrd="5" destOrd="0" presId="urn:microsoft.com/office/officeart/2018/2/layout/IconVerticalSolidList"/>
    <dgm:cxn modelId="{8C3EEE7B-0393-4D51-81F5-0FFB3E1186A6}" type="presParOf" srcId="{86A694F3-107C-429C-AA22-275855254FCF}" destId="{8A8D3046-ADE6-48FD-B11A-764EEE365CD2}" srcOrd="6" destOrd="0" presId="urn:microsoft.com/office/officeart/2018/2/layout/IconVerticalSolidList"/>
    <dgm:cxn modelId="{91CEA76D-9A53-446B-8FA5-659DBF1AD187}" type="presParOf" srcId="{8A8D3046-ADE6-48FD-B11A-764EEE365CD2}" destId="{C251C9A7-FB18-49C7-B42C-92C7C199934D}" srcOrd="0" destOrd="0" presId="urn:microsoft.com/office/officeart/2018/2/layout/IconVerticalSolidList"/>
    <dgm:cxn modelId="{465C1735-8571-4BDC-A025-6D568A87311B}" type="presParOf" srcId="{8A8D3046-ADE6-48FD-B11A-764EEE365CD2}" destId="{24025B2B-F598-41DB-866E-E28089D987E8}" srcOrd="1" destOrd="0" presId="urn:microsoft.com/office/officeart/2018/2/layout/IconVerticalSolidList"/>
    <dgm:cxn modelId="{1552D0EC-C4F5-4F24-9757-1473631B0ABE}" type="presParOf" srcId="{8A8D3046-ADE6-48FD-B11A-764EEE365CD2}" destId="{C90B02FB-B46E-4DE5-93A3-10B6D52835F7}" srcOrd="2" destOrd="0" presId="urn:microsoft.com/office/officeart/2018/2/layout/IconVerticalSolidList"/>
    <dgm:cxn modelId="{A5500C34-ED52-49CC-8C29-762A2274D12E}" type="presParOf" srcId="{8A8D3046-ADE6-48FD-B11A-764EEE365CD2}" destId="{ECFDF88A-3088-4831-949D-D5E04912F61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5FA66A-FA89-48FB-B96C-E905BF2ACB26}" type="doc">
      <dgm:prSet loTypeId="urn:microsoft.com/office/officeart/2005/8/layout/chart3" loCatId="cycle" qsTypeId="urn:microsoft.com/office/officeart/2005/8/quickstyle/simple5" qsCatId="simple" csTypeId="urn:microsoft.com/office/officeart/2005/8/colors/colorful4" csCatId="colorful"/>
      <dgm:spPr/>
      <dgm:t>
        <a:bodyPr/>
        <a:lstStyle/>
        <a:p>
          <a:endParaRPr lang="en-US"/>
        </a:p>
      </dgm:t>
    </dgm:pt>
    <dgm:pt modelId="{B5B62D6C-CCDC-47A6-8DFD-8E2074842332}">
      <dgm:prSet/>
      <dgm:spPr/>
      <dgm:t>
        <a:bodyPr/>
        <a:lstStyle/>
        <a:p>
          <a:r>
            <a:rPr lang="en-US" b="0" i="0"/>
            <a:t>What would be the use of a Quantum Computer if it could not be at least better than Classical Computers?This is where </a:t>
          </a:r>
          <a:r>
            <a:rPr lang="en-US" b="1" i="0"/>
            <a:t>Quantum Supremacy</a:t>
          </a:r>
          <a:r>
            <a:rPr lang="en-US" b="0" i="0"/>
            <a:t> comes in. </a:t>
          </a:r>
          <a:endParaRPr lang="en-US"/>
        </a:p>
      </dgm:t>
    </dgm:pt>
    <dgm:pt modelId="{BB89E85A-6626-44A8-B1ED-F156124DD031}" type="parTrans" cxnId="{366B5F52-F299-4D19-88F6-5B4E6A370E11}">
      <dgm:prSet/>
      <dgm:spPr/>
      <dgm:t>
        <a:bodyPr/>
        <a:lstStyle/>
        <a:p>
          <a:endParaRPr lang="en-US"/>
        </a:p>
      </dgm:t>
    </dgm:pt>
    <dgm:pt modelId="{D4E78097-C767-4C0A-90A6-70F02B265418}" type="sibTrans" cxnId="{366B5F52-F299-4D19-88F6-5B4E6A370E11}">
      <dgm:prSet/>
      <dgm:spPr/>
      <dgm:t>
        <a:bodyPr/>
        <a:lstStyle/>
        <a:p>
          <a:endParaRPr lang="en-US"/>
        </a:p>
      </dgm:t>
    </dgm:pt>
    <dgm:pt modelId="{89406A7C-1586-4C86-9C4D-8F86BE35AD9A}">
      <dgm:prSet/>
      <dgm:spPr/>
      <dgm:t>
        <a:bodyPr/>
        <a:lstStyle/>
        <a:p>
          <a:r>
            <a:rPr lang="en-US" b="0" i="0"/>
            <a:t>Basically, Quantum Supremacy is the proven ability of a Quantum Computer to solve problems that Classical Computers practically cannot solve. </a:t>
          </a:r>
          <a:endParaRPr lang="en-US"/>
        </a:p>
      </dgm:t>
    </dgm:pt>
    <dgm:pt modelId="{B34BF0D5-6071-4525-A6BC-26362490F4A6}" type="parTrans" cxnId="{CD3DC6C1-0E1D-491E-A599-EB1DCEA2C8D3}">
      <dgm:prSet/>
      <dgm:spPr/>
      <dgm:t>
        <a:bodyPr/>
        <a:lstStyle/>
        <a:p>
          <a:endParaRPr lang="en-US"/>
        </a:p>
      </dgm:t>
    </dgm:pt>
    <dgm:pt modelId="{9550F9C9-1773-4B3A-A7C5-7E2A212C86CE}" type="sibTrans" cxnId="{CD3DC6C1-0E1D-491E-A599-EB1DCEA2C8D3}">
      <dgm:prSet/>
      <dgm:spPr/>
      <dgm:t>
        <a:bodyPr/>
        <a:lstStyle/>
        <a:p>
          <a:endParaRPr lang="en-US"/>
        </a:p>
      </dgm:t>
    </dgm:pt>
    <dgm:pt modelId="{C112EFBF-8E9C-47C6-BECC-64A0ADAD5C31}">
      <dgm:prSet/>
      <dgm:spPr/>
      <dgm:t>
        <a:bodyPr/>
        <a:lstStyle/>
        <a:p>
          <a:r>
            <a:rPr lang="en-US" b="0" i="0"/>
            <a:t>The race to build the most powerful quantum computers that could attain Quantum Supremacy has been going on since the late 1990s. </a:t>
          </a:r>
          <a:endParaRPr lang="en-US"/>
        </a:p>
      </dgm:t>
    </dgm:pt>
    <dgm:pt modelId="{9C453869-83F1-4398-8F79-4C7FC103E88B}" type="parTrans" cxnId="{D93FE91D-5D53-42A1-877F-333E3EF636E6}">
      <dgm:prSet/>
      <dgm:spPr/>
      <dgm:t>
        <a:bodyPr/>
        <a:lstStyle/>
        <a:p>
          <a:endParaRPr lang="en-US"/>
        </a:p>
      </dgm:t>
    </dgm:pt>
    <dgm:pt modelId="{1ACFD43C-2CD3-4CCB-B5B7-439D63948DA5}" type="sibTrans" cxnId="{D93FE91D-5D53-42A1-877F-333E3EF636E6}">
      <dgm:prSet/>
      <dgm:spPr/>
      <dgm:t>
        <a:bodyPr/>
        <a:lstStyle/>
        <a:p>
          <a:endParaRPr lang="en-US"/>
        </a:p>
      </dgm:t>
    </dgm:pt>
    <dgm:pt modelId="{D1042F94-A607-48B8-BCCC-7E95161C3DB7}" type="pres">
      <dgm:prSet presAssocID="{B55FA66A-FA89-48FB-B96C-E905BF2ACB26}" presName="compositeShape" presStyleCnt="0">
        <dgm:presLayoutVars>
          <dgm:chMax val="7"/>
          <dgm:dir/>
          <dgm:resizeHandles val="exact"/>
        </dgm:presLayoutVars>
      </dgm:prSet>
      <dgm:spPr/>
    </dgm:pt>
    <dgm:pt modelId="{2DF9CC6B-0730-4E71-8220-B285440347E0}" type="pres">
      <dgm:prSet presAssocID="{B55FA66A-FA89-48FB-B96C-E905BF2ACB26}" presName="wedge1" presStyleLbl="node1" presStyleIdx="0" presStyleCnt="3"/>
      <dgm:spPr/>
    </dgm:pt>
    <dgm:pt modelId="{2726B938-E2CC-497F-B168-E928A4BE1D5A}" type="pres">
      <dgm:prSet presAssocID="{B55FA66A-FA89-48FB-B96C-E905BF2ACB26}" presName="wedge1Tx" presStyleLbl="node1" presStyleIdx="0" presStyleCnt="3">
        <dgm:presLayoutVars>
          <dgm:chMax val="0"/>
          <dgm:chPref val="0"/>
          <dgm:bulletEnabled val="1"/>
        </dgm:presLayoutVars>
      </dgm:prSet>
      <dgm:spPr/>
    </dgm:pt>
    <dgm:pt modelId="{EE96EF46-7F5F-4508-B783-72F3E9F6E0BF}" type="pres">
      <dgm:prSet presAssocID="{B55FA66A-FA89-48FB-B96C-E905BF2ACB26}" presName="wedge2" presStyleLbl="node1" presStyleIdx="1" presStyleCnt="3"/>
      <dgm:spPr/>
    </dgm:pt>
    <dgm:pt modelId="{5F581968-4ADC-4C2B-9A71-92720F535878}" type="pres">
      <dgm:prSet presAssocID="{B55FA66A-FA89-48FB-B96C-E905BF2ACB26}" presName="wedge2Tx" presStyleLbl="node1" presStyleIdx="1" presStyleCnt="3">
        <dgm:presLayoutVars>
          <dgm:chMax val="0"/>
          <dgm:chPref val="0"/>
          <dgm:bulletEnabled val="1"/>
        </dgm:presLayoutVars>
      </dgm:prSet>
      <dgm:spPr/>
    </dgm:pt>
    <dgm:pt modelId="{36074BC5-A2F5-4F02-A409-8164E6642CE9}" type="pres">
      <dgm:prSet presAssocID="{B55FA66A-FA89-48FB-B96C-E905BF2ACB26}" presName="wedge3" presStyleLbl="node1" presStyleIdx="2" presStyleCnt="3"/>
      <dgm:spPr/>
    </dgm:pt>
    <dgm:pt modelId="{9497F1D1-AFE6-4294-8D82-CA31633A5977}" type="pres">
      <dgm:prSet presAssocID="{B55FA66A-FA89-48FB-B96C-E905BF2ACB26}" presName="wedge3Tx" presStyleLbl="node1" presStyleIdx="2" presStyleCnt="3">
        <dgm:presLayoutVars>
          <dgm:chMax val="0"/>
          <dgm:chPref val="0"/>
          <dgm:bulletEnabled val="1"/>
        </dgm:presLayoutVars>
      </dgm:prSet>
      <dgm:spPr/>
    </dgm:pt>
  </dgm:ptLst>
  <dgm:cxnLst>
    <dgm:cxn modelId="{CE555908-092B-4139-B1AA-8BA07B91B300}" type="presOf" srcId="{B55FA66A-FA89-48FB-B96C-E905BF2ACB26}" destId="{D1042F94-A607-48B8-BCCC-7E95161C3DB7}" srcOrd="0" destOrd="0" presId="urn:microsoft.com/office/officeart/2005/8/layout/chart3"/>
    <dgm:cxn modelId="{FC9D870D-5BE4-4423-AC5D-BADB451D6B86}" type="presOf" srcId="{C112EFBF-8E9C-47C6-BECC-64A0ADAD5C31}" destId="{9497F1D1-AFE6-4294-8D82-CA31633A5977}" srcOrd="1" destOrd="0" presId="urn:microsoft.com/office/officeart/2005/8/layout/chart3"/>
    <dgm:cxn modelId="{D93FE91D-5D53-42A1-877F-333E3EF636E6}" srcId="{B55FA66A-FA89-48FB-B96C-E905BF2ACB26}" destId="{C112EFBF-8E9C-47C6-BECC-64A0ADAD5C31}" srcOrd="2" destOrd="0" parTransId="{9C453869-83F1-4398-8F79-4C7FC103E88B}" sibTransId="{1ACFD43C-2CD3-4CCB-B5B7-439D63948DA5}"/>
    <dgm:cxn modelId="{CD29B720-C353-443E-A500-7B37DEDCF56A}" type="presOf" srcId="{B5B62D6C-CCDC-47A6-8DFD-8E2074842332}" destId="{2DF9CC6B-0730-4E71-8220-B285440347E0}" srcOrd="0" destOrd="0" presId="urn:microsoft.com/office/officeart/2005/8/layout/chart3"/>
    <dgm:cxn modelId="{78A6DF40-9749-4AE7-91A0-89C24A48CB6E}" type="presOf" srcId="{89406A7C-1586-4C86-9C4D-8F86BE35AD9A}" destId="{EE96EF46-7F5F-4508-B783-72F3E9F6E0BF}" srcOrd="0" destOrd="0" presId="urn:microsoft.com/office/officeart/2005/8/layout/chart3"/>
    <dgm:cxn modelId="{366B5F52-F299-4D19-88F6-5B4E6A370E11}" srcId="{B55FA66A-FA89-48FB-B96C-E905BF2ACB26}" destId="{B5B62D6C-CCDC-47A6-8DFD-8E2074842332}" srcOrd="0" destOrd="0" parTransId="{BB89E85A-6626-44A8-B1ED-F156124DD031}" sibTransId="{D4E78097-C767-4C0A-90A6-70F02B265418}"/>
    <dgm:cxn modelId="{2218287C-F15A-47F4-AB86-B51C8AA338B3}" type="presOf" srcId="{89406A7C-1586-4C86-9C4D-8F86BE35AD9A}" destId="{5F581968-4ADC-4C2B-9A71-92720F535878}" srcOrd="1" destOrd="0" presId="urn:microsoft.com/office/officeart/2005/8/layout/chart3"/>
    <dgm:cxn modelId="{CD3DC6C1-0E1D-491E-A599-EB1DCEA2C8D3}" srcId="{B55FA66A-FA89-48FB-B96C-E905BF2ACB26}" destId="{89406A7C-1586-4C86-9C4D-8F86BE35AD9A}" srcOrd="1" destOrd="0" parTransId="{B34BF0D5-6071-4525-A6BC-26362490F4A6}" sibTransId="{9550F9C9-1773-4B3A-A7C5-7E2A212C86CE}"/>
    <dgm:cxn modelId="{82EF80E3-DC69-463A-85E7-7F519DCE57F5}" type="presOf" srcId="{C112EFBF-8E9C-47C6-BECC-64A0ADAD5C31}" destId="{36074BC5-A2F5-4F02-A409-8164E6642CE9}" srcOrd="0" destOrd="0" presId="urn:microsoft.com/office/officeart/2005/8/layout/chart3"/>
    <dgm:cxn modelId="{750723FA-9039-4822-9FB9-2C626C26F752}" type="presOf" srcId="{B5B62D6C-CCDC-47A6-8DFD-8E2074842332}" destId="{2726B938-E2CC-497F-B168-E928A4BE1D5A}" srcOrd="1" destOrd="0" presId="urn:microsoft.com/office/officeart/2005/8/layout/chart3"/>
    <dgm:cxn modelId="{8F6A898E-10D6-403A-86A8-93E295574AB6}" type="presParOf" srcId="{D1042F94-A607-48B8-BCCC-7E95161C3DB7}" destId="{2DF9CC6B-0730-4E71-8220-B285440347E0}" srcOrd="0" destOrd="0" presId="urn:microsoft.com/office/officeart/2005/8/layout/chart3"/>
    <dgm:cxn modelId="{D377F9FB-6555-40E3-99DD-9689BD7715D9}" type="presParOf" srcId="{D1042F94-A607-48B8-BCCC-7E95161C3DB7}" destId="{2726B938-E2CC-497F-B168-E928A4BE1D5A}" srcOrd="1" destOrd="0" presId="urn:microsoft.com/office/officeart/2005/8/layout/chart3"/>
    <dgm:cxn modelId="{7FE49231-3477-4D39-A8BF-9FB40BD9A0A1}" type="presParOf" srcId="{D1042F94-A607-48B8-BCCC-7E95161C3DB7}" destId="{EE96EF46-7F5F-4508-B783-72F3E9F6E0BF}" srcOrd="2" destOrd="0" presId="urn:microsoft.com/office/officeart/2005/8/layout/chart3"/>
    <dgm:cxn modelId="{ACC9FC9F-20D6-4BC7-AB63-D1CAB1FB5ABD}" type="presParOf" srcId="{D1042F94-A607-48B8-BCCC-7E95161C3DB7}" destId="{5F581968-4ADC-4C2B-9A71-92720F535878}" srcOrd="3" destOrd="0" presId="urn:microsoft.com/office/officeart/2005/8/layout/chart3"/>
    <dgm:cxn modelId="{0BA0C82B-F1EA-4793-8646-6BC65A979521}" type="presParOf" srcId="{D1042F94-A607-48B8-BCCC-7E95161C3DB7}" destId="{36074BC5-A2F5-4F02-A409-8164E6642CE9}" srcOrd="4" destOrd="0" presId="urn:microsoft.com/office/officeart/2005/8/layout/chart3"/>
    <dgm:cxn modelId="{70CA4D2B-8978-4C71-9291-FD465CCE909A}" type="presParOf" srcId="{D1042F94-A607-48B8-BCCC-7E95161C3DB7}" destId="{9497F1D1-AFE6-4294-8D82-CA31633A5977}"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40C638-0F34-4181-BC0E-704A742EF9B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B5326EA0-1B83-412E-9771-3E09A1E9281D}">
      <dgm:prSet/>
      <dgm:spPr/>
      <dgm:t>
        <a:bodyPr/>
        <a:lstStyle/>
        <a:p>
          <a:r>
            <a:rPr lang="en-US" b="0" i="0" dirty="0"/>
            <a:t>Want a medicine tailored to your unique DNA structure and genomes? </a:t>
          </a:r>
          <a:endParaRPr lang="en-US" dirty="0"/>
        </a:p>
      </dgm:t>
    </dgm:pt>
    <dgm:pt modelId="{292CC415-263D-476F-9385-331AEEDB4C28}" type="parTrans" cxnId="{E5FF6DEE-360F-4189-A21E-CD803D7C3AB0}">
      <dgm:prSet/>
      <dgm:spPr/>
      <dgm:t>
        <a:bodyPr/>
        <a:lstStyle/>
        <a:p>
          <a:endParaRPr lang="en-US"/>
        </a:p>
      </dgm:t>
    </dgm:pt>
    <dgm:pt modelId="{8F88CF2A-C63D-4281-BD86-4461793492D4}" type="sibTrans" cxnId="{E5FF6DEE-360F-4189-A21E-CD803D7C3AB0}">
      <dgm:prSet/>
      <dgm:spPr/>
      <dgm:t>
        <a:bodyPr/>
        <a:lstStyle/>
        <a:p>
          <a:endParaRPr lang="en-US"/>
        </a:p>
      </dgm:t>
    </dgm:pt>
    <dgm:pt modelId="{272746AB-23A4-49F7-B0CA-1457CE080614}">
      <dgm:prSet/>
      <dgm:spPr/>
      <dgm:t>
        <a:bodyPr/>
        <a:lstStyle/>
        <a:p>
          <a:r>
            <a:rPr lang="en-US" b="0" i="0"/>
            <a:t>This could potentially be possible using Quantum Computing. Studying the complete DNA of an organism requires a large amount of computational power and storage space which is quite difficult to accomplish using Classical Computing.</a:t>
          </a:r>
          <a:endParaRPr lang="en-US"/>
        </a:p>
      </dgm:t>
    </dgm:pt>
    <dgm:pt modelId="{987FC85B-1CFE-4060-A682-AAEDF3B3395E}" type="parTrans" cxnId="{E9DA7659-5469-4356-B423-35BF43492320}">
      <dgm:prSet/>
      <dgm:spPr/>
      <dgm:t>
        <a:bodyPr/>
        <a:lstStyle/>
        <a:p>
          <a:endParaRPr lang="en-US"/>
        </a:p>
      </dgm:t>
    </dgm:pt>
    <dgm:pt modelId="{8DE44F78-B647-402F-93E1-3404B1A44953}" type="sibTrans" cxnId="{E9DA7659-5469-4356-B423-35BF43492320}">
      <dgm:prSet/>
      <dgm:spPr/>
      <dgm:t>
        <a:bodyPr/>
        <a:lstStyle/>
        <a:p>
          <a:endParaRPr lang="en-US"/>
        </a:p>
      </dgm:t>
    </dgm:pt>
    <dgm:pt modelId="{0B953651-FB1F-4D20-9205-79B2727AAC90}">
      <dgm:prSet/>
      <dgm:spPr/>
      <dgm:t>
        <a:bodyPr/>
        <a:lstStyle/>
        <a:p>
          <a:r>
            <a:rPr lang="en-US" b="0" i="0"/>
            <a:t>However, Quantum Computing would make this process much easier allowing us to understand individual DNA at a much deeper level and also cure many genetic diseases.</a:t>
          </a:r>
          <a:endParaRPr lang="en-US"/>
        </a:p>
      </dgm:t>
    </dgm:pt>
    <dgm:pt modelId="{6542A521-0AF9-48EC-B434-25636E7809FA}" type="parTrans" cxnId="{B835FA63-6C10-4807-B6C4-80939D69211C}">
      <dgm:prSet/>
      <dgm:spPr/>
      <dgm:t>
        <a:bodyPr/>
        <a:lstStyle/>
        <a:p>
          <a:endParaRPr lang="en-US"/>
        </a:p>
      </dgm:t>
    </dgm:pt>
    <dgm:pt modelId="{A5D52E3A-7342-45A6-953A-FD54F53D07CD}" type="sibTrans" cxnId="{B835FA63-6C10-4807-B6C4-80939D69211C}">
      <dgm:prSet/>
      <dgm:spPr/>
      <dgm:t>
        <a:bodyPr/>
        <a:lstStyle/>
        <a:p>
          <a:endParaRPr lang="en-US"/>
        </a:p>
      </dgm:t>
    </dgm:pt>
    <dgm:pt modelId="{A7D7B5B6-A704-4030-9AA9-0CB0FE2ACEFB}" type="pres">
      <dgm:prSet presAssocID="{D240C638-0F34-4181-BC0E-704A742EF9B6}" presName="Name0" presStyleCnt="0">
        <dgm:presLayoutVars>
          <dgm:dir/>
          <dgm:animLvl val="lvl"/>
          <dgm:resizeHandles val="exact"/>
        </dgm:presLayoutVars>
      </dgm:prSet>
      <dgm:spPr/>
    </dgm:pt>
    <dgm:pt modelId="{C96A42F0-97AD-43E8-9455-E028544671C3}" type="pres">
      <dgm:prSet presAssocID="{0B953651-FB1F-4D20-9205-79B2727AAC90}" presName="boxAndChildren" presStyleCnt="0"/>
      <dgm:spPr/>
    </dgm:pt>
    <dgm:pt modelId="{035E8E02-1DF9-46F7-9190-240AABCC4C30}" type="pres">
      <dgm:prSet presAssocID="{0B953651-FB1F-4D20-9205-79B2727AAC90}" presName="parentTextBox" presStyleLbl="node1" presStyleIdx="0" presStyleCnt="3"/>
      <dgm:spPr/>
    </dgm:pt>
    <dgm:pt modelId="{8159C61C-D797-4472-BF45-1436EAAA6E76}" type="pres">
      <dgm:prSet presAssocID="{8DE44F78-B647-402F-93E1-3404B1A44953}" presName="sp" presStyleCnt="0"/>
      <dgm:spPr/>
    </dgm:pt>
    <dgm:pt modelId="{41A3E7B5-E652-43DE-B8D6-DE955669155A}" type="pres">
      <dgm:prSet presAssocID="{272746AB-23A4-49F7-B0CA-1457CE080614}" presName="arrowAndChildren" presStyleCnt="0"/>
      <dgm:spPr/>
    </dgm:pt>
    <dgm:pt modelId="{86465600-C84D-40DD-A0E5-D78609BAA719}" type="pres">
      <dgm:prSet presAssocID="{272746AB-23A4-49F7-B0CA-1457CE080614}" presName="parentTextArrow" presStyleLbl="node1" presStyleIdx="1" presStyleCnt="3"/>
      <dgm:spPr/>
    </dgm:pt>
    <dgm:pt modelId="{B457A57A-C21A-4821-8A8D-1900DC85AAB0}" type="pres">
      <dgm:prSet presAssocID="{8F88CF2A-C63D-4281-BD86-4461793492D4}" presName="sp" presStyleCnt="0"/>
      <dgm:spPr/>
    </dgm:pt>
    <dgm:pt modelId="{65BAA533-28E1-4D01-A4FC-52E5CF88768C}" type="pres">
      <dgm:prSet presAssocID="{B5326EA0-1B83-412E-9771-3E09A1E9281D}" presName="arrowAndChildren" presStyleCnt="0"/>
      <dgm:spPr/>
    </dgm:pt>
    <dgm:pt modelId="{1CAD33A8-196D-42AE-A4E8-5849729E2804}" type="pres">
      <dgm:prSet presAssocID="{B5326EA0-1B83-412E-9771-3E09A1E9281D}" presName="parentTextArrow" presStyleLbl="node1" presStyleIdx="2" presStyleCnt="3"/>
      <dgm:spPr/>
    </dgm:pt>
  </dgm:ptLst>
  <dgm:cxnLst>
    <dgm:cxn modelId="{C7ECDF22-0646-4CEC-BA80-69243DA8A94A}" type="presOf" srcId="{0B953651-FB1F-4D20-9205-79B2727AAC90}" destId="{035E8E02-1DF9-46F7-9190-240AABCC4C30}" srcOrd="0" destOrd="0" presId="urn:microsoft.com/office/officeart/2005/8/layout/process4"/>
    <dgm:cxn modelId="{B835FA63-6C10-4807-B6C4-80939D69211C}" srcId="{D240C638-0F34-4181-BC0E-704A742EF9B6}" destId="{0B953651-FB1F-4D20-9205-79B2727AAC90}" srcOrd="2" destOrd="0" parTransId="{6542A521-0AF9-48EC-B434-25636E7809FA}" sibTransId="{A5D52E3A-7342-45A6-953A-FD54F53D07CD}"/>
    <dgm:cxn modelId="{40DB9858-76AD-4861-B20E-757D993CDB91}" type="presOf" srcId="{D240C638-0F34-4181-BC0E-704A742EF9B6}" destId="{A7D7B5B6-A704-4030-9AA9-0CB0FE2ACEFB}" srcOrd="0" destOrd="0" presId="urn:microsoft.com/office/officeart/2005/8/layout/process4"/>
    <dgm:cxn modelId="{E9DA7659-5469-4356-B423-35BF43492320}" srcId="{D240C638-0F34-4181-BC0E-704A742EF9B6}" destId="{272746AB-23A4-49F7-B0CA-1457CE080614}" srcOrd="1" destOrd="0" parTransId="{987FC85B-1CFE-4060-A682-AAEDF3B3395E}" sibTransId="{8DE44F78-B647-402F-93E1-3404B1A44953}"/>
    <dgm:cxn modelId="{E8DB4AA2-E108-4742-8A15-FD4413AA37BC}" type="presOf" srcId="{272746AB-23A4-49F7-B0CA-1457CE080614}" destId="{86465600-C84D-40DD-A0E5-D78609BAA719}" srcOrd="0" destOrd="0" presId="urn:microsoft.com/office/officeart/2005/8/layout/process4"/>
    <dgm:cxn modelId="{E5FF6DEE-360F-4189-A21E-CD803D7C3AB0}" srcId="{D240C638-0F34-4181-BC0E-704A742EF9B6}" destId="{B5326EA0-1B83-412E-9771-3E09A1E9281D}" srcOrd="0" destOrd="0" parTransId="{292CC415-263D-476F-9385-331AEEDB4C28}" sibTransId="{8F88CF2A-C63D-4281-BD86-4461793492D4}"/>
    <dgm:cxn modelId="{BCDD9FFB-F031-4628-8488-9FD2410424CC}" type="presOf" srcId="{B5326EA0-1B83-412E-9771-3E09A1E9281D}" destId="{1CAD33A8-196D-42AE-A4E8-5849729E2804}" srcOrd="0" destOrd="0" presId="urn:microsoft.com/office/officeart/2005/8/layout/process4"/>
    <dgm:cxn modelId="{CA2FA07F-698B-4978-9AC1-B7C65926FA66}" type="presParOf" srcId="{A7D7B5B6-A704-4030-9AA9-0CB0FE2ACEFB}" destId="{C96A42F0-97AD-43E8-9455-E028544671C3}" srcOrd="0" destOrd="0" presId="urn:microsoft.com/office/officeart/2005/8/layout/process4"/>
    <dgm:cxn modelId="{BF18E965-B84A-4758-878B-8928997B508D}" type="presParOf" srcId="{C96A42F0-97AD-43E8-9455-E028544671C3}" destId="{035E8E02-1DF9-46F7-9190-240AABCC4C30}" srcOrd="0" destOrd="0" presId="urn:microsoft.com/office/officeart/2005/8/layout/process4"/>
    <dgm:cxn modelId="{D0212D90-84E5-4FC1-B99F-FF073C57F27D}" type="presParOf" srcId="{A7D7B5B6-A704-4030-9AA9-0CB0FE2ACEFB}" destId="{8159C61C-D797-4472-BF45-1436EAAA6E76}" srcOrd="1" destOrd="0" presId="urn:microsoft.com/office/officeart/2005/8/layout/process4"/>
    <dgm:cxn modelId="{CDB4D398-A313-4344-9901-90CBC192FC35}" type="presParOf" srcId="{A7D7B5B6-A704-4030-9AA9-0CB0FE2ACEFB}" destId="{41A3E7B5-E652-43DE-B8D6-DE955669155A}" srcOrd="2" destOrd="0" presId="urn:microsoft.com/office/officeart/2005/8/layout/process4"/>
    <dgm:cxn modelId="{283A0D50-D408-45D4-8397-BD3C4DB30501}" type="presParOf" srcId="{41A3E7B5-E652-43DE-B8D6-DE955669155A}" destId="{86465600-C84D-40DD-A0E5-D78609BAA719}" srcOrd="0" destOrd="0" presId="urn:microsoft.com/office/officeart/2005/8/layout/process4"/>
    <dgm:cxn modelId="{76BE5BE3-5481-4BD3-881A-C0114F6C0C51}" type="presParOf" srcId="{A7D7B5B6-A704-4030-9AA9-0CB0FE2ACEFB}" destId="{B457A57A-C21A-4821-8A8D-1900DC85AAB0}" srcOrd="3" destOrd="0" presId="urn:microsoft.com/office/officeart/2005/8/layout/process4"/>
    <dgm:cxn modelId="{84D93437-20BA-4DC1-A285-479A1B85CD57}" type="presParOf" srcId="{A7D7B5B6-A704-4030-9AA9-0CB0FE2ACEFB}" destId="{65BAA533-28E1-4D01-A4FC-52E5CF88768C}" srcOrd="4" destOrd="0" presId="urn:microsoft.com/office/officeart/2005/8/layout/process4"/>
    <dgm:cxn modelId="{E881D0CB-DD18-4E34-80C6-8589004A438F}" type="presParOf" srcId="{65BAA533-28E1-4D01-A4FC-52E5CF88768C}" destId="{1CAD33A8-196D-42AE-A4E8-5849729E280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A59BDE-226A-40CF-954B-DBD76A6CCEEF}"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9E40E796-C30A-4703-AA4F-126775D39679}">
      <dgm:prSet custT="1"/>
      <dgm:spPr/>
      <dgm:t>
        <a:bodyPr/>
        <a:lstStyle/>
        <a:p>
          <a:pPr>
            <a:lnSpc>
              <a:spcPct val="100000"/>
            </a:lnSpc>
          </a:pPr>
          <a:r>
            <a:rPr lang="en-US" sz="1800" b="0" i="0" dirty="0">
              <a:solidFill>
                <a:schemeClr val="bg1"/>
              </a:solidFill>
            </a:rPr>
            <a:t>Finance involves market prediction</a:t>
          </a:r>
        </a:p>
        <a:p>
          <a:pPr>
            <a:lnSpc>
              <a:spcPct val="100000"/>
            </a:lnSpc>
          </a:pPr>
          <a:r>
            <a:rPr lang="en-US" sz="1800" b="0" i="0" dirty="0">
              <a:solidFill>
                <a:schemeClr val="bg1"/>
              </a:solidFill>
            </a:rPr>
            <a:t> </a:t>
          </a:r>
          <a:r>
            <a:rPr lang="en-US" sz="1800" b="0" i="0" dirty="0" err="1">
              <a:solidFill>
                <a:schemeClr val="bg1"/>
              </a:solidFill>
            </a:rPr>
            <a:t>inorder</a:t>
          </a:r>
          <a:r>
            <a:rPr lang="en-US" sz="1800" b="0" i="0" dirty="0">
              <a:solidFill>
                <a:schemeClr val="bg1"/>
              </a:solidFill>
            </a:rPr>
            <a:t> to make more money!!!</a:t>
          </a:r>
          <a:endParaRPr lang="en-US" sz="1800" dirty="0">
            <a:solidFill>
              <a:schemeClr val="bg1"/>
            </a:solidFill>
          </a:endParaRPr>
        </a:p>
      </dgm:t>
    </dgm:pt>
    <dgm:pt modelId="{0C922E36-5FEF-49B9-9A1A-C6B52D2256A3}" type="parTrans" cxnId="{E8E4E3BF-10F7-4956-B492-303FADFFAB5E}">
      <dgm:prSet/>
      <dgm:spPr/>
      <dgm:t>
        <a:bodyPr/>
        <a:lstStyle/>
        <a:p>
          <a:endParaRPr lang="en-US"/>
        </a:p>
      </dgm:t>
    </dgm:pt>
    <dgm:pt modelId="{E416C0C7-D35A-4943-BC48-F05F6B2EAE56}" type="sibTrans" cxnId="{E8E4E3BF-10F7-4956-B492-303FADFFAB5E}">
      <dgm:prSet/>
      <dgm:spPr/>
      <dgm:t>
        <a:bodyPr/>
        <a:lstStyle/>
        <a:p>
          <a:endParaRPr lang="en-US"/>
        </a:p>
      </dgm:t>
    </dgm:pt>
    <dgm:pt modelId="{CAD86AB1-905D-464A-9324-9E8F1CECE3BA}">
      <dgm:prSet custT="1"/>
      <dgm:spPr/>
      <dgm:t>
        <a:bodyPr/>
        <a:lstStyle/>
        <a:p>
          <a:pPr>
            <a:lnSpc>
              <a:spcPct val="100000"/>
            </a:lnSpc>
          </a:pPr>
          <a:r>
            <a:rPr lang="en-US" sz="1800" b="0" i="0" dirty="0">
              <a:solidFill>
                <a:schemeClr val="bg1"/>
              </a:solidFill>
            </a:rPr>
            <a:t>Now there are many algorithms that use multiple probabilities and assumptions to calculate the future market trends.</a:t>
          </a:r>
          <a:endParaRPr lang="en-US" sz="1800" dirty="0">
            <a:solidFill>
              <a:schemeClr val="bg1"/>
            </a:solidFill>
          </a:endParaRPr>
        </a:p>
      </dgm:t>
    </dgm:pt>
    <dgm:pt modelId="{D6F2DB75-FBB8-460F-B5D4-CAE0159F18B9}" type="parTrans" cxnId="{B428D5A4-1F6E-44A8-B037-EFB669A45A59}">
      <dgm:prSet/>
      <dgm:spPr/>
      <dgm:t>
        <a:bodyPr/>
        <a:lstStyle/>
        <a:p>
          <a:endParaRPr lang="en-US"/>
        </a:p>
      </dgm:t>
    </dgm:pt>
    <dgm:pt modelId="{16516AD1-9654-48A5-98FA-83FE884400FF}" type="sibTrans" cxnId="{B428D5A4-1F6E-44A8-B037-EFB669A45A59}">
      <dgm:prSet/>
      <dgm:spPr/>
      <dgm:t>
        <a:bodyPr/>
        <a:lstStyle/>
        <a:p>
          <a:endParaRPr lang="en-US"/>
        </a:p>
      </dgm:t>
    </dgm:pt>
    <dgm:pt modelId="{D78BDEA0-8248-45D4-8DE5-286A8C5DF604}">
      <dgm:prSet custT="1"/>
      <dgm:spPr/>
      <dgm:t>
        <a:bodyPr/>
        <a:lstStyle/>
        <a:p>
          <a:pPr>
            <a:lnSpc>
              <a:spcPct val="100000"/>
            </a:lnSpc>
          </a:pPr>
          <a:r>
            <a:rPr lang="en-US" sz="1800" b="0" i="0" dirty="0">
              <a:solidFill>
                <a:schemeClr val="bg1"/>
              </a:solidFill>
            </a:rPr>
            <a:t>Quantum Computers can be immensely helpful in this scenario as they can eliminate the blind spots and errors in the data which leads to wrong financial forecasts.</a:t>
          </a:r>
          <a:endParaRPr lang="en-US" sz="1800" dirty="0">
            <a:solidFill>
              <a:schemeClr val="bg1"/>
            </a:solidFill>
          </a:endParaRPr>
        </a:p>
      </dgm:t>
    </dgm:pt>
    <dgm:pt modelId="{03723859-7A6E-49EB-9A8F-AA16032E2E1B}" type="parTrans" cxnId="{EA201770-EB82-42B7-B5E0-06C0DF6D10CB}">
      <dgm:prSet/>
      <dgm:spPr/>
      <dgm:t>
        <a:bodyPr/>
        <a:lstStyle/>
        <a:p>
          <a:endParaRPr lang="en-US"/>
        </a:p>
      </dgm:t>
    </dgm:pt>
    <dgm:pt modelId="{47346290-C71E-48D2-91EF-54CB5FF7CCB9}" type="sibTrans" cxnId="{EA201770-EB82-42B7-B5E0-06C0DF6D10CB}">
      <dgm:prSet/>
      <dgm:spPr/>
      <dgm:t>
        <a:bodyPr/>
        <a:lstStyle/>
        <a:p>
          <a:endParaRPr lang="en-US"/>
        </a:p>
      </dgm:t>
    </dgm:pt>
    <dgm:pt modelId="{FD32E20F-A27B-4605-86DA-F1D59F845C51}" type="pres">
      <dgm:prSet presAssocID="{2DA59BDE-226A-40CF-954B-DBD76A6CCEEF}" presName="root" presStyleCnt="0">
        <dgm:presLayoutVars>
          <dgm:dir/>
          <dgm:resizeHandles val="exact"/>
        </dgm:presLayoutVars>
      </dgm:prSet>
      <dgm:spPr/>
    </dgm:pt>
    <dgm:pt modelId="{83CDB808-F491-4101-B50D-CDA8F25D0264}" type="pres">
      <dgm:prSet presAssocID="{9E40E796-C30A-4703-AA4F-126775D39679}" presName="compNode" presStyleCnt="0"/>
      <dgm:spPr/>
    </dgm:pt>
    <dgm:pt modelId="{0DBF8563-7487-429C-86EA-83B9E8FA4831}" type="pres">
      <dgm:prSet presAssocID="{9E40E796-C30A-4703-AA4F-126775D39679}" presName="bgRect" presStyleLbl="bgShp" presStyleIdx="0" presStyleCnt="3"/>
      <dgm:spPr/>
    </dgm:pt>
    <dgm:pt modelId="{80728438-F44A-4AD3-AFA4-572EAD886022}" type="pres">
      <dgm:prSet presAssocID="{9E40E796-C30A-4703-AA4F-126775D396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94899A18-67A2-4D84-A893-A6E0A971278F}" type="pres">
      <dgm:prSet presAssocID="{9E40E796-C30A-4703-AA4F-126775D39679}" presName="spaceRect" presStyleCnt="0"/>
      <dgm:spPr/>
    </dgm:pt>
    <dgm:pt modelId="{A070F9F1-9081-4141-BACE-8D6A507D3E6B}" type="pres">
      <dgm:prSet presAssocID="{9E40E796-C30A-4703-AA4F-126775D39679}" presName="parTx" presStyleLbl="revTx" presStyleIdx="0" presStyleCnt="3">
        <dgm:presLayoutVars>
          <dgm:chMax val="0"/>
          <dgm:chPref val="0"/>
        </dgm:presLayoutVars>
      </dgm:prSet>
      <dgm:spPr/>
    </dgm:pt>
    <dgm:pt modelId="{7CDCC802-A0E9-49DE-B431-B5DC196579AF}" type="pres">
      <dgm:prSet presAssocID="{E416C0C7-D35A-4943-BC48-F05F6B2EAE56}" presName="sibTrans" presStyleCnt="0"/>
      <dgm:spPr/>
    </dgm:pt>
    <dgm:pt modelId="{B86FC631-24C2-485A-AD8C-4A45CF9042B1}" type="pres">
      <dgm:prSet presAssocID="{CAD86AB1-905D-464A-9324-9E8F1CECE3BA}" presName="compNode" presStyleCnt="0"/>
      <dgm:spPr/>
    </dgm:pt>
    <dgm:pt modelId="{310C6273-9168-4D59-8BC5-C5F705885628}" type="pres">
      <dgm:prSet presAssocID="{CAD86AB1-905D-464A-9324-9E8F1CECE3BA}" presName="bgRect" presStyleLbl="bgShp" presStyleIdx="1" presStyleCnt="3"/>
      <dgm:spPr/>
    </dgm:pt>
    <dgm:pt modelId="{C4635D7B-C13A-4CF8-AEFD-EE4CE23AF429}" type="pres">
      <dgm:prSet presAssocID="{CAD86AB1-905D-464A-9324-9E8F1CECE3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97783A6-0090-49C7-891D-469EA0300314}" type="pres">
      <dgm:prSet presAssocID="{CAD86AB1-905D-464A-9324-9E8F1CECE3BA}" presName="spaceRect" presStyleCnt="0"/>
      <dgm:spPr/>
    </dgm:pt>
    <dgm:pt modelId="{42C7C21B-D532-4E0D-8CEC-8298592B0F7D}" type="pres">
      <dgm:prSet presAssocID="{CAD86AB1-905D-464A-9324-9E8F1CECE3BA}" presName="parTx" presStyleLbl="revTx" presStyleIdx="1" presStyleCnt="3">
        <dgm:presLayoutVars>
          <dgm:chMax val="0"/>
          <dgm:chPref val="0"/>
        </dgm:presLayoutVars>
      </dgm:prSet>
      <dgm:spPr/>
    </dgm:pt>
    <dgm:pt modelId="{1BF633B5-51AC-461D-9BD2-8265ADDAA802}" type="pres">
      <dgm:prSet presAssocID="{16516AD1-9654-48A5-98FA-83FE884400FF}" presName="sibTrans" presStyleCnt="0"/>
      <dgm:spPr/>
    </dgm:pt>
    <dgm:pt modelId="{F41C6026-8BA8-4010-8CE4-5E19F7345C02}" type="pres">
      <dgm:prSet presAssocID="{D78BDEA0-8248-45D4-8DE5-286A8C5DF604}" presName="compNode" presStyleCnt="0"/>
      <dgm:spPr/>
    </dgm:pt>
    <dgm:pt modelId="{A5AD4BFA-7B10-45DE-924E-AD25A3B7AD82}" type="pres">
      <dgm:prSet presAssocID="{D78BDEA0-8248-45D4-8DE5-286A8C5DF604}" presName="bgRect" presStyleLbl="bgShp" presStyleIdx="2" presStyleCnt="3"/>
      <dgm:spPr/>
    </dgm:pt>
    <dgm:pt modelId="{2F9A3FDB-1BAD-4D92-A9FB-4225F20C8081}" type="pres">
      <dgm:prSet presAssocID="{D78BDEA0-8248-45D4-8DE5-286A8C5DF6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34B88F3D-88B4-4CE3-BD7D-33AC62ADAD76}" type="pres">
      <dgm:prSet presAssocID="{D78BDEA0-8248-45D4-8DE5-286A8C5DF604}" presName="spaceRect" presStyleCnt="0"/>
      <dgm:spPr/>
    </dgm:pt>
    <dgm:pt modelId="{12C2C5F0-EA4C-4779-9277-81986D0671B4}" type="pres">
      <dgm:prSet presAssocID="{D78BDEA0-8248-45D4-8DE5-286A8C5DF604}" presName="parTx" presStyleLbl="revTx" presStyleIdx="2" presStyleCnt="3">
        <dgm:presLayoutVars>
          <dgm:chMax val="0"/>
          <dgm:chPref val="0"/>
        </dgm:presLayoutVars>
      </dgm:prSet>
      <dgm:spPr/>
    </dgm:pt>
  </dgm:ptLst>
  <dgm:cxnLst>
    <dgm:cxn modelId="{B5D6396B-53D3-4DAC-ACEF-2B3DCF027167}" type="presOf" srcId="{9E40E796-C30A-4703-AA4F-126775D39679}" destId="{A070F9F1-9081-4141-BACE-8D6A507D3E6B}" srcOrd="0" destOrd="0" presId="urn:microsoft.com/office/officeart/2018/2/layout/IconVerticalSolidList"/>
    <dgm:cxn modelId="{EA201770-EB82-42B7-B5E0-06C0DF6D10CB}" srcId="{2DA59BDE-226A-40CF-954B-DBD76A6CCEEF}" destId="{D78BDEA0-8248-45D4-8DE5-286A8C5DF604}" srcOrd="2" destOrd="0" parTransId="{03723859-7A6E-49EB-9A8F-AA16032E2E1B}" sibTransId="{47346290-C71E-48D2-91EF-54CB5FF7CCB9}"/>
    <dgm:cxn modelId="{C91329A2-4017-4598-AB98-BBB493B07F0C}" type="presOf" srcId="{D78BDEA0-8248-45D4-8DE5-286A8C5DF604}" destId="{12C2C5F0-EA4C-4779-9277-81986D0671B4}" srcOrd="0" destOrd="0" presId="urn:microsoft.com/office/officeart/2018/2/layout/IconVerticalSolidList"/>
    <dgm:cxn modelId="{B428D5A4-1F6E-44A8-B037-EFB669A45A59}" srcId="{2DA59BDE-226A-40CF-954B-DBD76A6CCEEF}" destId="{CAD86AB1-905D-464A-9324-9E8F1CECE3BA}" srcOrd="1" destOrd="0" parTransId="{D6F2DB75-FBB8-460F-B5D4-CAE0159F18B9}" sibTransId="{16516AD1-9654-48A5-98FA-83FE884400FF}"/>
    <dgm:cxn modelId="{E8E4E3BF-10F7-4956-B492-303FADFFAB5E}" srcId="{2DA59BDE-226A-40CF-954B-DBD76A6CCEEF}" destId="{9E40E796-C30A-4703-AA4F-126775D39679}" srcOrd="0" destOrd="0" parTransId="{0C922E36-5FEF-49B9-9A1A-C6B52D2256A3}" sibTransId="{E416C0C7-D35A-4943-BC48-F05F6B2EAE56}"/>
    <dgm:cxn modelId="{85EB7AC8-013E-4231-9706-CB818EAB2DAA}" type="presOf" srcId="{2DA59BDE-226A-40CF-954B-DBD76A6CCEEF}" destId="{FD32E20F-A27B-4605-86DA-F1D59F845C51}" srcOrd="0" destOrd="0" presId="urn:microsoft.com/office/officeart/2018/2/layout/IconVerticalSolidList"/>
    <dgm:cxn modelId="{761A88CC-08D0-4423-84A7-BF8D922586E3}" type="presOf" srcId="{CAD86AB1-905D-464A-9324-9E8F1CECE3BA}" destId="{42C7C21B-D532-4E0D-8CEC-8298592B0F7D}" srcOrd="0" destOrd="0" presId="urn:microsoft.com/office/officeart/2018/2/layout/IconVerticalSolidList"/>
    <dgm:cxn modelId="{83DC8915-1E84-4B3C-B029-6E8045EDE280}" type="presParOf" srcId="{FD32E20F-A27B-4605-86DA-F1D59F845C51}" destId="{83CDB808-F491-4101-B50D-CDA8F25D0264}" srcOrd="0" destOrd="0" presId="urn:microsoft.com/office/officeart/2018/2/layout/IconVerticalSolidList"/>
    <dgm:cxn modelId="{DA57320A-3571-4282-B6BE-56BC9883F6B1}" type="presParOf" srcId="{83CDB808-F491-4101-B50D-CDA8F25D0264}" destId="{0DBF8563-7487-429C-86EA-83B9E8FA4831}" srcOrd="0" destOrd="0" presId="urn:microsoft.com/office/officeart/2018/2/layout/IconVerticalSolidList"/>
    <dgm:cxn modelId="{8F31BB36-3190-49D6-8E6D-1A22925FA614}" type="presParOf" srcId="{83CDB808-F491-4101-B50D-CDA8F25D0264}" destId="{80728438-F44A-4AD3-AFA4-572EAD886022}" srcOrd="1" destOrd="0" presId="urn:microsoft.com/office/officeart/2018/2/layout/IconVerticalSolidList"/>
    <dgm:cxn modelId="{482E01DF-0DBB-4BF0-96AE-CA3F6CF4A2FC}" type="presParOf" srcId="{83CDB808-F491-4101-B50D-CDA8F25D0264}" destId="{94899A18-67A2-4D84-A893-A6E0A971278F}" srcOrd="2" destOrd="0" presId="urn:microsoft.com/office/officeart/2018/2/layout/IconVerticalSolidList"/>
    <dgm:cxn modelId="{8B75A703-7C50-45AB-B0F9-DC663538913B}" type="presParOf" srcId="{83CDB808-F491-4101-B50D-CDA8F25D0264}" destId="{A070F9F1-9081-4141-BACE-8D6A507D3E6B}" srcOrd="3" destOrd="0" presId="urn:microsoft.com/office/officeart/2018/2/layout/IconVerticalSolidList"/>
    <dgm:cxn modelId="{D65BB714-9900-4F80-8525-F4C18D93EA7D}" type="presParOf" srcId="{FD32E20F-A27B-4605-86DA-F1D59F845C51}" destId="{7CDCC802-A0E9-49DE-B431-B5DC196579AF}" srcOrd="1" destOrd="0" presId="urn:microsoft.com/office/officeart/2018/2/layout/IconVerticalSolidList"/>
    <dgm:cxn modelId="{45DA65E6-D8A8-4C38-A80B-939EB2516239}" type="presParOf" srcId="{FD32E20F-A27B-4605-86DA-F1D59F845C51}" destId="{B86FC631-24C2-485A-AD8C-4A45CF9042B1}" srcOrd="2" destOrd="0" presId="urn:microsoft.com/office/officeart/2018/2/layout/IconVerticalSolidList"/>
    <dgm:cxn modelId="{76DBAF14-96E1-42A0-861D-795DE686A376}" type="presParOf" srcId="{B86FC631-24C2-485A-AD8C-4A45CF9042B1}" destId="{310C6273-9168-4D59-8BC5-C5F705885628}" srcOrd="0" destOrd="0" presId="urn:microsoft.com/office/officeart/2018/2/layout/IconVerticalSolidList"/>
    <dgm:cxn modelId="{BC48D78A-2991-48FE-A53B-688A64D6FBDA}" type="presParOf" srcId="{B86FC631-24C2-485A-AD8C-4A45CF9042B1}" destId="{C4635D7B-C13A-4CF8-AEFD-EE4CE23AF429}" srcOrd="1" destOrd="0" presId="urn:microsoft.com/office/officeart/2018/2/layout/IconVerticalSolidList"/>
    <dgm:cxn modelId="{D49D7354-9F59-4B8D-9D30-CA60E02E94F2}" type="presParOf" srcId="{B86FC631-24C2-485A-AD8C-4A45CF9042B1}" destId="{B97783A6-0090-49C7-891D-469EA0300314}" srcOrd="2" destOrd="0" presId="urn:microsoft.com/office/officeart/2018/2/layout/IconVerticalSolidList"/>
    <dgm:cxn modelId="{ED4E7B69-7620-4B87-A620-6328476A64B9}" type="presParOf" srcId="{B86FC631-24C2-485A-AD8C-4A45CF9042B1}" destId="{42C7C21B-D532-4E0D-8CEC-8298592B0F7D}" srcOrd="3" destOrd="0" presId="urn:microsoft.com/office/officeart/2018/2/layout/IconVerticalSolidList"/>
    <dgm:cxn modelId="{523D1C22-B6B2-41EE-A35B-6FDC90F1B5FC}" type="presParOf" srcId="{FD32E20F-A27B-4605-86DA-F1D59F845C51}" destId="{1BF633B5-51AC-461D-9BD2-8265ADDAA802}" srcOrd="3" destOrd="0" presId="urn:microsoft.com/office/officeart/2018/2/layout/IconVerticalSolidList"/>
    <dgm:cxn modelId="{49763251-CD49-40E8-851B-DEEA75A0BB4E}" type="presParOf" srcId="{FD32E20F-A27B-4605-86DA-F1D59F845C51}" destId="{F41C6026-8BA8-4010-8CE4-5E19F7345C02}" srcOrd="4" destOrd="0" presId="urn:microsoft.com/office/officeart/2018/2/layout/IconVerticalSolidList"/>
    <dgm:cxn modelId="{5A98EC96-18FC-4629-8795-3524FBF7DBCB}" type="presParOf" srcId="{F41C6026-8BA8-4010-8CE4-5E19F7345C02}" destId="{A5AD4BFA-7B10-45DE-924E-AD25A3B7AD82}" srcOrd="0" destOrd="0" presId="urn:microsoft.com/office/officeart/2018/2/layout/IconVerticalSolidList"/>
    <dgm:cxn modelId="{A58D6A20-EDD0-470F-8A04-16EAC5652326}" type="presParOf" srcId="{F41C6026-8BA8-4010-8CE4-5E19F7345C02}" destId="{2F9A3FDB-1BAD-4D92-A9FB-4225F20C8081}" srcOrd="1" destOrd="0" presId="urn:microsoft.com/office/officeart/2018/2/layout/IconVerticalSolidList"/>
    <dgm:cxn modelId="{23DDA788-5CB9-4BB3-A960-32714EC8FA42}" type="presParOf" srcId="{F41C6026-8BA8-4010-8CE4-5E19F7345C02}" destId="{34B88F3D-88B4-4CE3-BD7D-33AC62ADAD76}" srcOrd="2" destOrd="0" presId="urn:microsoft.com/office/officeart/2018/2/layout/IconVerticalSolidList"/>
    <dgm:cxn modelId="{8C736A10-4154-44DA-BF2A-58F748568F5C}" type="presParOf" srcId="{F41C6026-8BA8-4010-8CE4-5E19F7345C02}" destId="{12C2C5F0-EA4C-4779-9277-81986D0671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0A7A66C-112F-4ABF-8281-782DDD8A3A79}"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US"/>
        </a:p>
      </dgm:t>
    </dgm:pt>
    <dgm:pt modelId="{CC57ED61-D670-4FF0-8093-90D192C55C7D}">
      <dgm:prSet/>
      <dgm:spPr/>
      <dgm:t>
        <a:bodyPr/>
        <a:lstStyle/>
        <a:p>
          <a:r>
            <a:rPr lang="en-US" b="0" i="0" dirty="0"/>
            <a:t>Do you know that the insane speed of Quantum Computers could be used to crack the cryptographic codes that keep our messages and sensitive data a secret?</a:t>
          </a:r>
          <a:endParaRPr lang="en-US" dirty="0"/>
        </a:p>
      </dgm:t>
    </dgm:pt>
    <dgm:pt modelId="{1D4865A6-2AFF-4C2F-A6B3-3AC2C53F05DD}" type="parTrans" cxnId="{6EBAE676-CD99-473D-B73A-4EEFB4CE9224}">
      <dgm:prSet/>
      <dgm:spPr/>
      <dgm:t>
        <a:bodyPr/>
        <a:lstStyle/>
        <a:p>
          <a:endParaRPr lang="en-US"/>
        </a:p>
      </dgm:t>
    </dgm:pt>
    <dgm:pt modelId="{5CFE1DF9-3439-4167-80BC-0047380AE5C7}" type="sibTrans" cxnId="{6EBAE676-CD99-473D-B73A-4EEFB4CE9224}">
      <dgm:prSet/>
      <dgm:spPr/>
      <dgm:t>
        <a:bodyPr/>
        <a:lstStyle/>
        <a:p>
          <a:endParaRPr lang="en-US"/>
        </a:p>
      </dgm:t>
    </dgm:pt>
    <dgm:pt modelId="{86846256-7F85-4FF2-ADCE-BCCE1B3FDC06}">
      <dgm:prSet/>
      <dgm:spPr/>
      <dgm:t>
        <a:bodyPr/>
        <a:lstStyle/>
        <a:p>
          <a:r>
            <a:rPr lang="en-US" b="0" i="0"/>
            <a:t>But at the same time, Quantum Computers could also be used to protect the data from hacking using Quantum Encryption.</a:t>
          </a:r>
          <a:endParaRPr lang="en-US"/>
        </a:p>
      </dgm:t>
    </dgm:pt>
    <dgm:pt modelId="{52521A86-0803-4B1A-8E1B-07BBA21646B2}" type="parTrans" cxnId="{437DEA9D-DAED-48A6-94B0-9C621CEC88F3}">
      <dgm:prSet/>
      <dgm:spPr/>
      <dgm:t>
        <a:bodyPr/>
        <a:lstStyle/>
        <a:p>
          <a:endParaRPr lang="en-US"/>
        </a:p>
      </dgm:t>
    </dgm:pt>
    <dgm:pt modelId="{C86F54BE-FB8E-4744-ADD5-8991AA0B62C1}" type="sibTrans" cxnId="{437DEA9D-DAED-48A6-94B0-9C621CEC88F3}">
      <dgm:prSet/>
      <dgm:spPr/>
      <dgm:t>
        <a:bodyPr/>
        <a:lstStyle/>
        <a:p>
          <a:endParaRPr lang="en-US"/>
        </a:p>
      </dgm:t>
    </dgm:pt>
    <dgm:pt modelId="{82B47B0B-3E15-467E-9BAA-E60C6BD00A48}">
      <dgm:prSet/>
      <dgm:spPr/>
      <dgm:t>
        <a:bodyPr/>
        <a:lstStyle/>
        <a:p>
          <a:r>
            <a:rPr lang="en-US" b="0" i="0"/>
            <a:t>It involves sending photons over long distances using the Entanglement Principle to secure the data.</a:t>
          </a:r>
          <a:endParaRPr lang="en-US"/>
        </a:p>
      </dgm:t>
    </dgm:pt>
    <dgm:pt modelId="{ED6C5B5C-41D9-42D4-B2F9-412ABF9A11F0}" type="parTrans" cxnId="{0ABB4E18-2FE8-4448-A27E-2504D05E60E3}">
      <dgm:prSet/>
      <dgm:spPr/>
      <dgm:t>
        <a:bodyPr/>
        <a:lstStyle/>
        <a:p>
          <a:endParaRPr lang="en-US"/>
        </a:p>
      </dgm:t>
    </dgm:pt>
    <dgm:pt modelId="{BAB2B39C-7B33-4808-8922-F525733526CB}" type="sibTrans" cxnId="{0ABB4E18-2FE8-4448-A27E-2504D05E60E3}">
      <dgm:prSet/>
      <dgm:spPr/>
      <dgm:t>
        <a:bodyPr/>
        <a:lstStyle/>
        <a:p>
          <a:endParaRPr lang="en-US"/>
        </a:p>
      </dgm:t>
    </dgm:pt>
    <dgm:pt modelId="{D5C06BE8-E98F-4543-AA63-B7D8980858FC}" type="pres">
      <dgm:prSet presAssocID="{B0A7A66C-112F-4ABF-8281-782DDD8A3A79}" presName="linear" presStyleCnt="0">
        <dgm:presLayoutVars>
          <dgm:animLvl val="lvl"/>
          <dgm:resizeHandles val="exact"/>
        </dgm:presLayoutVars>
      </dgm:prSet>
      <dgm:spPr/>
    </dgm:pt>
    <dgm:pt modelId="{2BD23CA4-7E2E-4569-A4B7-C61896E92EE4}" type="pres">
      <dgm:prSet presAssocID="{CC57ED61-D670-4FF0-8093-90D192C55C7D}" presName="parentText" presStyleLbl="node1" presStyleIdx="0" presStyleCnt="3">
        <dgm:presLayoutVars>
          <dgm:chMax val="0"/>
          <dgm:bulletEnabled val="1"/>
        </dgm:presLayoutVars>
      </dgm:prSet>
      <dgm:spPr/>
    </dgm:pt>
    <dgm:pt modelId="{326D142B-3D5B-4EC0-B56E-1C2DB17C3C38}" type="pres">
      <dgm:prSet presAssocID="{5CFE1DF9-3439-4167-80BC-0047380AE5C7}" presName="spacer" presStyleCnt="0"/>
      <dgm:spPr/>
    </dgm:pt>
    <dgm:pt modelId="{2179DF95-9810-4EDF-8784-277FC99A9A6F}" type="pres">
      <dgm:prSet presAssocID="{86846256-7F85-4FF2-ADCE-BCCE1B3FDC06}" presName="parentText" presStyleLbl="node1" presStyleIdx="1" presStyleCnt="3">
        <dgm:presLayoutVars>
          <dgm:chMax val="0"/>
          <dgm:bulletEnabled val="1"/>
        </dgm:presLayoutVars>
      </dgm:prSet>
      <dgm:spPr/>
    </dgm:pt>
    <dgm:pt modelId="{A167C558-4F69-408F-B3DF-EBDC78942811}" type="pres">
      <dgm:prSet presAssocID="{C86F54BE-FB8E-4744-ADD5-8991AA0B62C1}" presName="spacer" presStyleCnt="0"/>
      <dgm:spPr/>
    </dgm:pt>
    <dgm:pt modelId="{31008369-FE05-42D8-A561-4E733520E2EC}" type="pres">
      <dgm:prSet presAssocID="{82B47B0B-3E15-467E-9BAA-E60C6BD00A48}" presName="parentText" presStyleLbl="node1" presStyleIdx="2" presStyleCnt="3">
        <dgm:presLayoutVars>
          <dgm:chMax val="0"/>
          <dgm:bulletEnabled val="1"/>
        </dgm:presLayoutVars>
      </dgm:prSet>
      <dgm:spPr/>
    </dgm:pt>
  </dgm:ptLst>
  <dgm:cxnLst>
    <dgm:cxn modelId="{0ABB4E18-2FE8-4448-A27E-2504D05E60E3}" srcId="{B0A7A66C-112F-4ABF-8281-782DDD8A3A79}" destId="{82B47B0B-3E15-467E-9BAA-E60C6BD00A48}" srcOrd="2" destOrd="0" parTransId="{ED6C5B5C-41D9-42D4-B2F9-412ABF9A11F0}" sibTransId="{BAB2B39C-7B33-4808-8922-F525733526CB}"/>
    <dgm:cxn modelId="{D7E6A21A-895E-4E57-A806-647C86ADCAEF}" type="presOf" srcId="{B0A7A66C-112F-4ABF-8281-782DDD8A3A79}" destId="{D5C06BE8-E98F-4543-AA63-B7D8980858FC}" srcOrd="0" destOrd="0" presId="urn:microsoft.com/office/officeart/2005/8/layout/vList2"/>
    <dgm:cxn modelId="{6B3DD74D-998F-4AE9-9DD7-44C6902629A9}" type="presOf" srcId="{86846256-7F85-4FF2-ADCE-BCCE1B3FDC06}" destId="{2179DF95-9810-4EDF-8784-277FC99A9A6F}" srcOrd="0" destOrd="0" presId="urn:microsoft.com/office/officeart/2005/8/layout/vList2"/>
    <dgm:cxn modelId="{6EBAE676-CD99-473D-B73A-4EEFB4CE9224}" srcId="{B0A7A66C-112F-4ABF-8281-782DDD8A3A79}" destId="{CC57ED61-D670-4FF0-8093-90D192C55C7D}" srcOrd="0" destOrd="0" parTransId="{1D4865A6-2AFF-4C2F-A6B3-3AC2C53F05DD}" sibTransId="{5CFE1DF9-3439-4167-80BC-0047380AE5C7}"/>
    <dgm:cxn modelId="{D04E6E9A-E453-450A-992D-F9F23CF956E1}" type="presOf" srcId="{82B47B0B-3E15-467E-9BAA-E60C6BD00A48}" destId="{31008369-FE05-42D8-A561-4E733520E2EC}" srcOrd="0" destOrd="0" presId="urn:microsoft.com/office/officeart/2005/8/layout/vList2"/>
    <dgm:cxn modelId="{437DEA9D-DAED-48A6-94B0-9C621CEC88F3}" srcId="{B0A7A66C-112F-4ABF-8281-782DDD8A3A79}" destId="{86846256-7F85-4FF2-ADCE-BCCE1B3FDC06}" srcOrd="1" destOrd="0" parTransId="{52521A86-0803-4B1A-8E1B-07BBA21646B2}" sibTransId="{C86F54BE-FB8E-4744-ADD5-8991AA0B62C1}"/>
    <dgm:cxn modelId="{5D7EF0D0-57E2-46C6-8831-375883A85304}" type="presOf" srcId="{CC57ED61-D670-4FF0-8093-90D192C55C7D}" destId="{2BD23CA4-7E2E-4569-A4B7-C61896E92EE4}" srcOrd="0" destOrd="0" presId="urn:microsoft.com/office/officeart/2005/8/layout/vList2"/>
    <dgm:cxn modelId="{8978E292-0623-42F7-8C51-0924FCDD524E}" type="presParOf" srcId="{D5C06BE8-E98F-4543-AA63-B7D8980858FC}" destId="{2BD23CA4-7E2E-4569-A4B7-C61896E92EE4}" srcOrd="0" destOrd="0" presId="urn:microsoft.com/office/officeart/2005/8/layout/vList2"/>
    <dgm:cxn modelId="{C5AFE2E6-2576-43C8-B2DB-C3D9B7B1E2CD}" type="presParOf" srcId="{D5C06BE8-E98F-4543-AA63-B7D8980858FC}" destId="{326D142B-3D5B-4EC0-B56E-1C2DB17C3C38}" srcOrd="1" destOrd="0" presId="urn:microsoft.com/office/officeart/2005/8/layout/vList2"/>
    <dgm:cxn modelId="{F8F71AFD-CC3E-4007-A715-7E208BFBF4C2}" type="presParOf" srcId="{D5C06BE8-E98F-4543-AA63-B7D8980858FC}" destId="{2179DF95-9810-4EDF-8784-277FC99A9A6F}" srcOrd="2" destOrd="0" presId="urn:microsoft.com/office/officeart/2005/8/layout/vList2"/>
    <dgm:cxn modelId="{98B8480E-D3A3-478F-A2E9-EDC3544DC4ED}" type="presParOf" srcId="{D5C06BE8-E98F-4543-AA63-B7D8980858FC}" destId="{A167C558-4F69-408F-B3DF-EBDC78942811}" srcOrd="3" destOrd="0" presId="urn:microsoft.com/office/officeart/2005/8/layout/vList2"/>
    <dgm:cxn modelId="{52C9DACB-D923-4E8F-B977-34E3B26AD245}" type="presParOf" srcId="{D5C06BE8-E98F-4543-AA63-B7D8980858FC}" destId="{31008369-FE05-42D8-A561-4E733520E2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EFBED-91B2-46D4-8474-5EAA07F3A549}">
      <dsp:nvSpPr>
        <dsp:cNvPr id="0" name=""/>
        <dsp:cNvSpPr/>
      </dsp:nvSpPr>
      <dsp:spPr>
        <a:xfrm>
          <a:off x="0" y="0"/>
          <a:ext cx="5836024" cy="14544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Quantum Computing is a subject that can boggle even the most genius minds!!! It deals with topics that are considered science fiction by normal people like </a:t>
          </a:r>
          <a:r>
            <a:rPr lang="en-US" sz="1700" b="1" i="0" kern="1200" dirty="0"/>
            <a:t>parallel universes, multiverse theory</a:t>
          </a:r>
          <a:r>
            <a:rPr lang="en-US" sz="1700" b="0" i="0" kern="1200" dirty="0"/>
            <a:t>, etc.</a:t>
          </a:r>
          <a:endParaRPr lang="en-US" sz="1700" kern="1200" dirty="0"/>
        </a:p>
      </dsp:txBody>
      <dsp:txXfrm>
        <a:off x="71001" y="71001"/>
        <a:ext cx="5694022" cy="1312454"/>
      </dsp:txXfrm>
    </dsp:sp>
    <dsp:sp modelId="{D81482A7-1467-4706-9EBA-DB3100B3C659}">
      <dsp:nvSpPr>
        <dsp:cNvPr id="0" name=""/>
        <dsp:cNvSpPr/>
      </dsp:nvSpPr>
      <dsp:spPr>
        <a:xfrm>
          <a:off x="0" y="1535612"/>
          <a:ext cx="5836024" cy="14544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But Quantum Computing is very real. It is a computing technology based on the laws of </a:t>
          </a:r>
          <a:r>
            <a:rPr lang="en-US" sz="1700" b="1" kern="1200"/>
            <a:t>QUANTUM PHYSICS</a:t>
          </a:r>
          <a:r>
            <a:rPr lang="en-US" sz="1700" b="0" i="0" kern="1200"/>
            <a:t>, which deals with the behavior of energy and matter at the quantum level. </a:t>
          </a:r>
          <a:endParaRPr lang="en-US" sz="1700" kern="1200"/>
        </a:p>
      </dsp:txBody>
      <dsp:txXfrm>
        <a:off x="71001" y="1606613"/>
        <a:ext cx="5694022" cy="1312454"/>
      </dsp:txXfrm>
    </dsp:sp>
    <dsp:sp modelId="{B84E1471-6FCF-4E96-A137-BBD50ACC4972}">
      <dsp:nvSpPr>
        <dsp:cNvPr id="0" name=""/>
        <dsp:cNvSpPr/>
      </dsp:nvSpPr>
      <dsp:spPr>
        <a:xfrm>
          <a:off x="0" y="3039028"/>
          <a:ext cx="5836024" cy="14544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In fact, Quantum Computing could change entire industries in the future like Healthcare, Finance, Telecommunications, Cybersecurity, etc. with its insane capabilities. And that is why this article focuses on </a:t>
          </a:r>
          <a:r>
            <a:rPr lang="en-US" sz="1700" b="1" i="0" kern="1200"/>
            <a:t>Quantum Computing and its Potential Applications in the Future.</a:t>
          </a:r>
          <a:endParaRPr lang="en-US" sz="1700" kern="1200"/>
        </a:p>
      </dsp:txBody>
      <dsp:txXfrm>
        <a:off x="71001" y="3110029"/>
        <a:ext cx="5694022" cy="1312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01721-9AEA-4693-894C-FCEA0CF9194D}">
      <dsp:nvSpPr>
        <dsp:cNvPr id="0" name=""/>
        <dsp:cNvSpPr/>
      </dsp:nvSpPr>
      <dsp:spPr>
        <a:xfrm>
          <a:off x="876" y="292981"/>
          <a:ext cx="3076627" cy="2137282"/>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EDCFAE-2D31-415D-85F3-50701B44DF65}">
      <dsp:nvSpPr>
        <dsp:cNvPr id="0" name=""/>
        <dsp:cNvSpPr/>
      </dsp:nvSpPr>
      <dsp:spPr>
        <a:xfrm>
          <a:off x="342724" y="617736"/>
          <a:ext cx="3076627" cy="21372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0" i="0" kern="1200" dirty="0"/>
            <a:t>It all started with physicist </a:t>
          </a:r>
          <a:r>
            <a:rPr lang="en-US" sz="1600" b="1" i="0" kern="1200" dirty="0"/>
            <a:t>MAX PLANK </a:t>
          </a:r>
          <a:r>
            <a:rPr lang="en-US" sz="1600" b="0" i="0" kern="1200" dirty="0"/>
            <a:t>in 1900 when he discovered the energy quanta, which are tiny little packets of energy at the subatomic level that can behave as both waves and particles depending on their environment at the time. </a:t>
          </a:r>
          <a:endParaRPr lang="en-US" sz="1600" kern="1200" dirty="0"/>
        </a:p>
      </dsp:txBody>
      <dsp:txXfrm>
        <a:off x="405323" y="680335"/>
        <a:ext cx="2951429" cy="2012084"/>
      </dsp:txXfrm>
    </dsp:sp>
    <dsp:sp modelId="{D28E65EA-B3E0-4615-BBB1-84407F1CE149}">
      <dsp:nvSpPr>
        <dsp:cNvPr id="0" name=""/>
        <dsp:cNvSpPr/>
      </dsp:nvSpPr>
      <dsp:spPr>
        <a:xfrm>
          <a:off x="3761199" y="292981"/>
          <a:ext cx="3076627" cy="2109150"/>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2703C7-823F-4B55-BBF3-1F91F5A32DD3}">
      <dsp:nvSpPr>
        <dsp:cNvPr id="0" name=""/>
        <dsp:cNvSpPr/>
      </dsp:nvSpPr>
      <dsp:spPr>
        <a:xfrm>
          <a:off x="4103046" y="617736"/>
          <a:ext cx="3076627" cy="21091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b="0" i="0" kern="1200" dirty="0"/>
            <a:t>This discovery became the basis of the Quantum Theory which earned Max Planck a Nobel Prize in Physics and also led to the start of Quantum Computing.</a:t>
          </a:r>
          <a:endParaRPr lang="en-US" sz="1900" kern="1200" dirty="0"/>
        </a:p>
      </dsp:txBody>
      <dsp:txXfrm>
        <a:off x="4164821" y="679511"/>
        <a:ext cx="2953077" cy="198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4C3C4-1BD5-403C-8D67-D90797E407F2}">
      <dsp:nvSpPr>
        <dsp:cNvPr id="0" name=""/>
        <dsp:cNvSpPr/>
      </dsp:nvSpPr>
      <dsp:spPr>
        <a:xfrm>
          <a:off x="0" y="166242"/>
          <a:ext cx="7060921" cy="74321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903B7C1-94B5-47B1-8C91-77998BE34524}">
      <dsp:nvSpPr>
        <dsp:cNvPr id="0" name=""/>
        <dsp:cNvSpPr/>
      </dsp:nvSpPr>
      <dsp:spPr>
        <a:xfrm>
          <a:off x="224821" y="398169"/>
          <a:ext cx="408766" cy="408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6A8F1C1-CDCB-448C-ADDE-737F476A9CB5}">
      <dsp:nvSpPr>
        <dsp:cNvPr id="0" name=""/>
        <dsp:cNvSpPr/>
      </dsp:nvSpPr>
      <dsp:spPr>
        <a:xfrm>
          <a:off x="858409" y="278653"/>
          <a:ext cx="6150526" cy="49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118" tIns="62118" rIns="62118" bIns="62118" numCol="1" spcCol="1270" anchor="ctr" anchorCtr="0">
          <a:noAutofit/>
        </a:bodyPr>
        <a:lstStyle/>
        <a:p>
          <a:pPr marL="0" lvl="0" indent="0" algn="l" defTabSz="711200">
            <a:lnSpc>
              <a:spcPct val="100000"/>
            </a:lnSpc>
            <a:spcBef>
              <a:spcPct val="0"/>
            </a:spcBef>
            <a:spcAft>
              <a:spcPct val="35000"/>
            </a:spcAft>
            <a:buNone/>
          </a:pPr>
          <a:r>
            <a:rPr lang="en-US" sz="1600" b="0" i="0" kern="1200" dirty="0">
              <a:solidFill>
                <a:schemeClr val="bg1"/>
              </a:solidFill>
            </a:rPr>
            <a:t>Now modern classical computing methods work on chips that process all the data using just a bit with two possible states </a:t>
          </a:r>
          <a:r>
            <a:rPr lang="en-US" sz="1600" b="1" i="0" kern="1200" dirty="0">
              <a:solidFill>
                <a:schemeClr val="bg1"/>
              </a:solidFill>
            </a:rPr>
            <a:t>0 and 1.</a:t>
          </a:r>
          <a:endParaRPr lang="en-US" sz="1600" kern="1200" dirty="0">
            <a:solidFill>
              <a:schemeClr val="bg1"/>
            </a:solidFill>
          </a:endParaRPr>
        </a:p>
      </dsp:txBody>
      <dsp:txXfrm>
        <a:off x="858409" y="278653"/>
        <a:ext cx="6150526" cy="491530"/>
      </dsp:txXfrm>
    </dsp:sp>
    <dsp:sp modelId="{A33190DB-E60F-4C9B-8BED-58E8F28ACA84}">
      <dsp:nvSpPr>
        <dsp:cNvPr id="0" name=""/>
        <dsp:cNvSpPr/>
      </dsp:nvSpPr>
      <dsp:spPr>
        <a:xfrm>
          <a:off x="0" y="1183186"/>
          <a:ext cx="7060921" cy="74321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4E674BA-E3B0-4E57-B758-705C40093CAC}">
      <dsp:nvSpPr>
        <dsp:cNvPr id="0" name=""/>
        <dsp:cNvSpPr/>
      </dsp:nvSpPr>
      <dsp:spPr>
        <a:xfrm>
          <a:off x="224821" y="1350408"/>
          <a:ext cx="408766" cy="408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2515C64-A779-41B9-A99B-1D8F56561D36}">
      <dsp:nvSpPr>
        <dsp:cNvPr id="0" name=""/>
        <dsp:cNvSpPr/>
      </dsp:nvSpPr>
      <dsp:spPr>
        <a:xfrm>
          <a:off x="858409" y="1183186"/>
          <a:ext cx="6150526" cy="586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118" tIns="62118" rIns="62118" bIns="62118" numCol="1" spcCol="1270" anchor="ctr" anchorCtr="0">
          <a:noAutofit/>
        </a:bodyPr>
        <a:lstStyle/>
        <a:p>
          <a:pPr marL="0" lvl="0" indent="0" algn="l" defTabSz="711200">
            <a:lnSpc>
              <a:spcPct val="100000"/>
            </a:lnSpc>
            <a:spcBef>
              <a:spcPct val="0"/>
            </a:spcBef>
            <a:spcAft>
              <a:spcPct val="35000"/>
            </a:spcAft>
            <a:buNone/>
          </a:pPr>
          <a:r>
            <a:rPr lang="en-US" sz="1600" b="0" i="0" kern="1200" dirty="0">
              <a:solidFill>
                <a:schemeClr val="bg1"/>
              </a:solidFill>
            </a:rPr>
            <a:t>However, there are some problems that are so huge or complex that it is impossible to solve them with even the most powerful classical computers on Earth!!! </a:t>
          </a:r>
          <a:endParaRPr lang="en-US" sz="1600" kern="1200" dirty="0">
            <a:solidFill>
              <a:schemeClr val="bg1"/>
            </a:solidFill>
          </a:endParaRPr>
        </a:p>
      </dsp:txBody>
      <dsp:txXfrm>
        <a:off x="858409" y="1183186"/>
        <a:ext cx="6150526" cy="586944"/>
      </dsp:txXfrm>
    </dsp:sp>
    <dsp:sp modelId="{9232A15B-AC79-4975-9DB0-6B58FB14C30C}">
      <dsp:nvSpPr>
        <dsp:cNvPr id="0" name=""/>
        <dsp:cNvSpPr/>
      </dsp:nvSpPr>
      <dsp:spPr>
        <a:xfrm>
          <a:off x="0" y="2135426"/>
          <a:ext cx="7060921" cy="743211"/>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770C13-C6BD-4FF5-BAA4-E86FE5BF1781}">
      <dsp:nvSpPr>
        <dsp:cNvPr id="0" name=""/>
        <dsp:cNvSpPr/>
      </dsp:nvSpPr>
      <dsp:spPr>
        <a:xfrm>
          <a:off x="224821" y="2302648"/>
          <a:ext cx="408766" cy="408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E926691-868A-4B22-B1F9-0FE342A2B6F0}">
      <dsp:nvSpPr>
        <dsp:cNvPr id="0" name=""/>
        <dsp:cNvSpPr/>
      </dsp:nvSpPr>
      <dsp:spPr>
        <a:xfrm>
          <a:off x="858409" y="2135426"/>
          <a:ext cx="6150526" cy="586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118" tIns="62118" rIns="62118" bIns="62118" numCol="1" spcCol="1270" anchor="ctr" anchorCtr="0">
          <a:noAutofit/>
        </a:bodyPr>
        <a:lstStyle/>
        <a:p>
          <a:pPr marL="0" lvl="0" indent="0" algn="l" defTabSz="711200">
            <a:lnSpc>
              <a:spcPct val="100000"/>
            </a:lnSpc>
            <a:spcBef>
              <a:spcPct val="0"/>
            </a:spcBef>
            <a:spcAft>
              <a:spcPct val="35000"/>
            </a:spcAft>
            <a:buNone/>
          </a:pPr>
          <a:r>
            <a:rPr lang="en-US" sz="1600" b="0" i="0" kern="1200" dirty="0">
              <a:solidFill>
                <a:schemeClr val="bg1"/>
              </a:solidFill>
            </a:rPr>
            <a:t>Universal Quantum Computers use the unit </a:t>
          </a:r>
          <a:r>
            <a:rPr lang="en-US" sz="1600" b="1" i="0" kern="1200" dirty="0">
              <a:solidFill>
                <a:schemeClr val="bg1"/>
              </a:solidFill>
            </a:rPr>
            <a:t>qubits</a:t>
          </a:r>
          <a:r>
            <a:rPr lang="en-US" sz="1600" b="0" i="0" kern="1200" dirty="0">
              <a:solidFill>
                <a:schemeClr val="bg1"/>
              </a:solidFill>
            </a:rPr>
            <a:t> (quantum bits) instead of bits.</a:t>
          </a:r>
          <a:endParaRPr lang="en-US" sz="1600" kern="1200" dirty="0">
            <a:solidFill>
              <a:schemeClr val="bg1"/>
            </a:solidFill>
          </a:endParaRPr>
        </a:p>
      </dsp:txBody>
      <dsp:txXfrm>
        <a:off x="858409" y="2135426"/>
        <a:ext cx="6150526" cy="586944"/>
      </dsp:txXfrm>
    </dsp:sp>
    <dsp:sp modelId="{C251C9A7-FB18-49C7-B42C-92C7C199934D}">
      <dsp:nvSpPr>
        <dsp:cNvPr id="0" name=""/>
        <dsp:cNvSpPr/>
      </dsp:nvSpPr>
      <dsp:spPr>
        <a:xfrm>
          <a:off x="0" y="3087665"/>
          <a:ext cx="7060921" cy="137222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4025B2B-F598-41DB-866E-E28089D987E8}">
      <dsp:nvSpPr>
        <dsp:cNvPr id="0" name=""/>
        <dsp:cNvSpPr/>
      </dsp:nvSpPr>
      <dsp:spPr>
        <a:xfrm>
          <a:off x="224821" y="3569397"/>
          <a:ext cx="408766" cy="4087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CFDF88A-3088-4831-949D-D5E04912F613}">
      <dsp:nvSpPr>
        <dsp:cNvPr id="0" name=""/>
        <dsp:cNvSpPr/>
      </dsp:nvSpPr>
      <dsp:spPr>
        <a:xfrm>
          <a:off x="858409" y="3402174"/>
          <a:ext cx="6150526" cy="586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118" tIns="62118" rIns="62118" bIns="62118" numCol="1" spcCol="1270" anchor="ctr" anchorCtr="0">
          <a:noAutofit/>
        </a:bodyPr>
        <a:lstStyle/>
        <a:p>
          <a:pPr marL="0" lvl="0" indent="0" algn="l" defTabSz="711200">
            <a:lnSpc>
              <a:spcPct val="100000"/>
            </a:lnSpc>
            <a:spcBef>
              <a:spcPct val="0"/>
            </a:spcBef>
            <a:spcAft>
              <a:spcPct val="35000"/>
            </a:spcAft>
            <a:buNone/>
          </a:pPr>
          <a:r>
            <a:rPr lang="en-US" sz="1600" b="0" i="0" kern="1200" dirty="0">
              <a:solidFill>
                <a:schemeClr val="bg1"/>
              </a:solidFill>
            </a:rPr>
            <a:t>A qubit could be an electron in which the 2 different states are the </a:t>
          </a:r>
          <a:r>
            <a:rPr lang="en-US" sz="1600" b="1" i="0" kern="1200" dirty="0">
              <a:solidFill>
                <a:schemeClr val="bg1"/>
              </a:solidFill>
            </a:rPr>
            <a:t>upward spin or downward spin</a:t>
          </a:r>
          <a:r>
            <a:rPr lang="en-US" sz="1600" b="0" i="0" kern="1200" dirty="0">
              <a:solidFill>
                <a:schemeClr val="bg1"/>
              </a:solidFill>
            </a:rPr>
            <a:t> of an electron or even a photon, in which the 2 different states are the vertical polarization and the horizontal polarization.</a:t>
          </a:r>
          <a:endParaRPr lang="en-US" sz="1600" kern="1200" dirty="0">
            <a:solidFill>
              <a:schemeClr val="bg1"/>
            </a:solidFill>
          </a:endParaRPr>
        </a:p>
      </dsp:txBody>
      <dsp:txXfrm>
        <a:off x="858409" y="3402174"/>
        <a:ext cx="6150526" cy="5869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9CC6B-0730-4E71-8220-B285440347E0}">
      <dsp:nvSpPr>
        <dsp:cNvPr id="0" name=""/>
        <dsp:cNvSpPr/>
      </dsp:nvSpPr>
      <dsp:spPr>
        <a:xfrm>
          <a:off x="542201" y="440422"/>
          <a:ext cx="4480560" cy="4480560"/>
        </a:xfrm>
        <a:prstGeom prst="pie">
          <a:avLst>
            <a:gd name="adj1" fmla="val 16200000"/>
            <a:gd name="adj2" fmla="val 18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What would be the use of a Quantum Computer if it could not be at least better than Classical Computers?This is where </a:t>
          </a:r>
          <a:r>
            <a:rPr lang="en-US" sz="1300" b="1" i="0" kern="1200"/>
            <a:t>Quantum Supremacy</a:t>
          </a:r>
          <a:r>
            <a:rPr lang="en-US" sz="1300" b="0" i="0" kern="1200"/>
            <a:t> comes in. </a:t>
          </a:r>
          <a:endParaRPr lang="en-US" sz="1300" kern="1200"/>
        </a:p>
      </dsp:txBody>
      <dsp:txXfrm>
        <a:off x="2978238" y="1267192"/>
        <a:ext cx="1520190" cy="1493520"/>
      </dsp:txXfrm>
    </dsp:sp>
    <dsp:sp modelId="{EE96EF46-7F5F-4508-B783-72F3E9F6E0BF}">
      <dsp:nvSpPr>
        <dsp:cNvPr id="0" name=""/>
        <dsp:cNvSpPr/>
      </dsp:nvSpPr>
      <dsp:spPr>
        <a:xfrm>
          <a:off x="311238" y="573772"/>
          <a:ext cx="4480560" cy="4480560"/>
        </a:xfrm>
        <a:prstGeom prst="pie">
          <a:avLst>
            <a:gd name="adj1" fmla="val 1800000"/>
            <a:gd name="adj2" fmla="val 9000000"/>
          </a:avLst>
        </a:prstGeom>
        <a:gradFill rotWithShape="0">
          <a:gsLst>
            <a:gs pos="0">
              <a:schemeClr val="accent4">
                <a:hueOff val="9127725"/>
                <a:satOff val="515"/>
                <a:lumOff val="3726"/>
                <a:alphaOff val="0"/>
                <a:satMod val="103000"/>
                <a:lumMod val="102000"/>
                <a:tint val="94000"/>
              </a:schemeClr>
            </a:gs>
            <a:gs pos="50000">
              <a:schemeClr val="accent4">
                <a:hueOff val="9127725"/>
                <a:satOff val="515"/>
                <a:lumOff val="3726"/>
                <a:alphaOff val="0"/>
                <a:satMod val="110000"/>
                <a:lumMod val="100000"/>
                <a:shade val="100000"/>
              </a:schemeClr>
            </a:gs>
            <a:gs pos="100000">
              <a:schemeClr val="accent4">
                <a:hueOff val="9127725"/>
                <a:satOff val="515"/>
                <a:lumOff val="37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Basically, Quantum Supremacy is the proven ability of a Quantum Computer to solve problems that Classical Computers practically cannot solve. </a:t>
          </a:r>
          <a:endParaRPr lang="en-US" sz="1300" kern="1200"/>
        </a:p>
      </dsp:txBody>
      <dsp:txXfrm>
        <a:off x="1538058" y="3400792"/>
        <a:ext cx="2026920" cy="1386840"/>
      </dsp:txXfrm>
    </dsp:sp>
    <dsp:sp modelId="{36074BC5-A2F5-4F02-A409-8164E6642CE9}">
      <dsp:nvSpPr>
        <dsp:cNvPr id="0" name=""/>
        <dsp:cNvSpPr/>
      </dsp:nvSpPr>
      <dsp:spPr>
        <a:xfrm>
          <a:off x="311238" y="573772"/>
          <a:ext cx="4480560" cy="4480560"/>
        </a:xfrm>
        <a:prstGeom prst="pie">
          <a:avLst>
            <a:gd name="adj1" fmla="val 9000000"/>
            <a:gd name="adj2" fmla="val 16200000"/>
          </a:avLst>
        </a:prstGeom>
        <a:gradFill rotWithShape="0">
          <a:gsLst>
            <a:gs pos="0">
              <a:schemeClr val="accent4">
                <a:hueOff val="18255450"/>
                <a:satOff val="1031"/>
                <a:lumOff val="7451"/>
                <a:alphaOff val="0"/>
                <a:satMod val="103000"/>
                <a:lumMod val="102000"/>
                <a:tint val="94000"/>
              </a:schemeClr>
            </a:gs>
            <a:gs pos="50000">
              <a:schemeClr val="accent4">
                <a:hueOff val="18255450"/>
                <a:satOff val="1031"/>
                <a:lumOff val="7451"/>
                <a:alphaOff val="0"/>
                <a:satMod val="110000"/>
                <a:lumMod val="100000"/>
                <a:shade val="100000"/>
              </a:schemeClr>
            </a:gs>
            <a:gs pos="100000">
              <a:schemeClr val="accent4">
                <a:hueOff val="18255450"/>
                <a:satOff val="1031"/>
                <a:lumOff val="74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0" i="0" kern="1200"/>
            <a:t>The race to build the most powerful quantum computers that could attain Quantum Supremacy has been going on since the late 1990s. </a:t>
          </a:r>
          <a:endParaRPr lang="en-US" sz="1300" kern="1200"/>
        </a:p>
      </dsp:txBody>
      <dsp:txXfrm>
        <a:off x="791298" y="1453882"/>
        <a:ext cx="1520190" cy="1493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E8E02-1DF9-46F7-9190-240AABCC4C30}">
      <dsp:nvSpPr>
        <dsp:cNvPr id="0" name=""/>
        <dsp:cNvSpPr/>
      </dsp:nvSpPr>
      <dsp:spPr>
        <a:xfrm>
          <a:off x="0" y="3684803"/>
          <a:ext cx="5800165" cy="12094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t>However, Quantum Computing would make this process much easier allowing us to understand individual DNA at a much deeper level and also cure many genetic diseases.</a:t>
          </a:r>
          <a:endParaRPr lang="en-US" sz="1700" kern="1200"/>
        </a:p>
      </dsp:txBody>
      <dsp:txXfrm>
        <a:off x="0" y="3684803"/>
        <a:ext cx="5800165" cy="1209434"/>
      </dsp:txXfrm>
    </dsp:sp>
    <dsp:sp modelId="{86465600-C84D-40DD-A0E5-D78609BAA719}">
      <dsp:nvSpPr>
        <dsp:cNvPr id="0" name=""/>
        <dsp:cNvSpPr/>
      </dsp:nvSpPr>
      <dsp:spPr>
        <a:xfrm rot="10800000">
          <a:off x="0" y="1842834"/>
          <a:ext cx="5800165" cy="1860110"/>
        </a:xfrm>
        <a:prstGeom prst="upArrowCallout">
          <a:avLst/>
        </a:prstGeom>
        <a:solidFill>
          <a:schemeClr val="accent2">
            <a:hueOff val="1597608"/>
            <a:satOff val="-19575"/>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t>This could potentially be possible using Quantum Computing. Studying the complete DNA of an organism requires a large amount of computational power and storage space which is quite difficult to accomplish using Classical Computing.</a:t>
          </a:r>
          <a:endParaRPr lang="en-US" sz="1700" kern="1200"/>
        </a:p>
      </dsp:txBody>
      <dsp:txXfrm rot="10800000">
        <a:off x="0" y="1842834"/>
        <a:ext cx="5800165" cy="1208644"/>
      </dsp:txXfrm>
    </dsp:sp>
    <dsp:sp modelId="{1CAD33A8-196D-42AE-A4E8-5849729E2804}">
      <dsp:nvSpPr>
        <dsp:cNvPr id="0" name=""/>
        <dsp:cNvSpPr/>
      </dsp:nvSpPr>
      <dsp:spPr>
        <a:xfrm rot="10800000">
          <a:off x="0" y="865"/>
          <a:ext cx="5800165" cy="1860110"/>
        </a:xfrm>
        <a:prstGeom prst="upArrowCallout">
          <a:avLst/>
        </a:prstGeom>
        <a:solidFill>
          <a:schemeClr val="accent2">
            <a:hueOff val="3195217"/>
            <a:satOff val="-39150"/>
            <a:lumOff val="-2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Want a medicine tailored to your unique DNA structure and genomes? </a:t>
          </a:r>
          <a:endParaRPr lang="en-US" sz="1700" kern="1200" dirty="0"/>
        </a:p>
      </dsp:txBody>
      <dsp:txXfrm rot="10800000">
        <a:off x="0" y="865"/>
        <a:ext cx="5800165" cy="12086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F8563-7487-429C-86EA-83B9E8FA4831}">
      <dsp:nvSpPr>
        <dsp:cNvPr id="0" name=""/>
        <dsp:cNvSpPr/>
      </dsp:nvSpPr>
      <dsp:spPr>
        <a:xfrm>
          <a:off x="0" y="3019"/>
          <a:ext cx="6037730" cy="14434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28438-F44A-4AD3-AFA4-572EAD886022}">
      <dsp:nvSpPr>
        <dsp:cNvPr id="0" name=""/>
        <dsp:cNvSpPr/>
      </dsp:nvSpPr>
      <dsp:spPr>
        <a:xfrm>
          <a:off x="436635" y="327790"/>
          <a:ext cx="794658" cy="793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0F9F1-9081-4141-BACE-8D6A507D3E6B}">
      <dsp:nvSpPr>
        <dsp:cNvPr id="0" name=""/>
        <dsp:cNvSpPr/>
      </dsp:nvSpPr>
      <dsp:spPr>
        <a:xfrm>
          <a:off x="1667929" y="3019"/>
          <a:ext cx="4193077" cy="144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912" tIns="152912" rIns="152912" bIns="152912"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bg1"/>
              </a:solidFill>
            </a:rPr>
            <a:t>Finance involves market prediction</a:t>
          </a:r>
        </a:p>
        <a:p>
          <a:pPr marL="0" lvl="0" indent="0" algn="l" defTabSz="800100">
            <a:lnSpc>
              <a:spcPct val="100000"/>
            </a:lnSpc>
            <a:spcBef>
              <a:spcPct val="0"/>
            </a:spcBef>
            <a:spcAft>
              <a:spcPct val="35000"/>
            </a:spcAft>
            <a:buNone/>
          </a:pPr>
          <a:r>
            <a:rPr lang="en-US" sz="1800" b="0" i="0" kern="1200" dirty="0">
              <a:solidFill>
                <a:schemeClr val="bg1"/>
              </a:solidFill>
            </a:rPr>
            <a:t> </a:t>
          </a:r>
          <a:r>
            <a:rPr lang="en-US" sz="1800" b="0" i="0" kern="1200" dirty="0" err="1">
              <a:solidFill>
                <a:schemeClr val="bg1"/>
              </a:solidFill>
            </a:rPr>
            <a:t>inorder</a:t>
          </a:r>
          <a:r>
            <a:rPr lang="en-US" sz="1800" b="0" i="0" kern="1200" dirty="0">
              <a:solidFill>
                <a:schemeClr val="bg1"/>
              </a:solidFill>
            </a:rPr>
            <a:t> to make more money!!!</a:t>
          </a:r>
          <a:endParaRPr lang="en-US" sz="1800" kern="1200" dirty="0">
            <a:solidFill>
              <a:schemeClr val="bg1"/>
            </a:solidFill>
          </a:endParaRPr>
        </a:p>
      </dsp:txBody>
      <dsp:txXfrm>
        <a:off x="1667929" y="3019"/>
        <a:ext cx="4193077" cy="1444833"/>
      </dsp:txXfrm>
    </dsp:sp>
    <dsp:sp modelId="{310C6273-9168-4D59-8BC5-C5F705885628}">
      <dsp:nvSpPr>
        <dsp:cNvPr id="0" name=""/>
        <dsp:cNvSpPr/>
      </dsp:nvSpPr>
      <dsp:spPr>
        <a:xfrm>
          <a:off x="0" y="1752029"/>
          <a:ext cx="6037730" cy="14434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35D7B-C13A-4CF8-AEFD-EE4CE23AF429}">
      <dsp:nvSpPr>
        <dsp:cNvPr id="0" name=""/>
        <dsp:cNvSpPr/>
      </dsp:nvSpPr>
      <dsp:spPr>
        <a:xfrm>
          <a:off x="436635" y="2076799"/>
          <a:ext cx="794658" cy="793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C7C21B-D532-4E0D-8CEC-8298592B0F7D}">
      <dsp:nvSpPr>
        <dsp:cNvPr id="0" name=""/>
        <dsp:cNvSpPr/>
      </dsp:nvSpPr>
      <dsp:spPr>
        <a:xfrm>
          <a:off x="1667929" y="1752029"/>
          <a:ext cx="4193077" cy="144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912" tIns="152912" rIns="152912" bIns="152912"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bg1"/>
              </a:solidFill>
            </a:rPr>
            <a:t>Now there are many algorithms that use multiple probabilities and assumptions to calculate the future market trends.</a:t>
          </a:r>
          <a:endParaRPr lang="en-US" sz="1800" kern="1200" dirty="0">
            <a:solidFill>
              <a:schemeClr val="bg1"/>
            </a:solidFill>
          </a:endParaRPr>
        </a:p>
      </dsp:txBody>
      <dsp:txXfrm>
        <a:off x="1667929" y="1752029"/>
        <a:ext cx="4193077" cy="1444833"/>
      </dsp:txXfrm>
    </dsp:sp>
    <dsp:sp modelId="{A5AD4BFA-7B10-45DE-924E-AD25A3B7AD82}">
      <dsp:nvSpPr>
        <dsp:cNvPr id="0" name=""/>
        <dsp:cNvSpPr/>
      </dsp:nvSpPr>
      <dsp:spPr>
        <a:xfrm>
          <a:off x="0" y="3501038"/>
          <a:ext cx="6037730" cy="1443422"/>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A3FDB-1BAD-4D92-A9FB-4225F20C8081}">
      <dsp:nvSpPr>
        <dsp:cNvPr id="0" name=""/>
        <dsp:cNvSpPr/>
      </dsp:nvSpPr>
      <dsp:spPr>
        <a:xfrm>
          <a:off x="437062" y="3825808"/>
          <a:ext cx="794658" cy="793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2C5F0-EA4C-4779-9277-81986D0671B4}">
      <dsp:nvSpPr>
        <dsp:cNvPr id="0" name=""/>
        <dsp:cNvSpPr/>
      </dsp:nvSpPr>
      <dsp:spPr>
        <a:xfrm>
          <a:off x="1668782" y="3501038"/>
          <a:ext cx="4193077" cy="1444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912" tIns="152912" rIns="152912" bIns="152912" numCol="1" spcCol="1270" anchor="ctr" anchorCtr="0">
          <a:noAutofit/>
        </a:bodyPr>
        <a:lstStyle/>
        <a:p>
          <a:pPr marL="0" lvl="0" indent="0" algn="l" defTabSz="800100">
            <a:lnSpc>
              <a:spcPct val="100000"/>
            </a:lnSpc>
            <a:spcBef>
              <a:spcPct val="0"/>
            </a:spcBef>
            <a:spcAft>
              <a:spcPct val="35000"/>
            </a:spcAft>
            <a:buNone/>
          </a:pPr>
          <a:r>
            <a:rPr lang="en-US" sz="1800" b="0" i="0" kern="1200" dirty="0">
              <a:solidFill>
                <a:schemeClr val="bg1"/>
              </a:solidFill>
            </a:rPr>
            <a:t>Quantum Computers can be immensely helpful in this scenario as they can eliminate the blind spots and errors in the data which leads to wrong financial forecasts.</a:t>
          </a:r>
          <a:endParaRPr lang="en-US" sz="1800" kern="1200" dirty="0">
            <a:solidFill>
              <a:schemeClr val="bg1"/>
            </a:solidFill>
          </a:endParaRPr>
        </a:p>
      </dsp:txBody>
      <dsp:txXfrm>
        <a:off x="1668782" y="3501038"/>
        <a:ext cx="4193077" cy="14448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23CA4-7E2E-4569-A4B7-C61896E92EE4}">
      <dsp:nvSpPr>
        <dsp:cNvPr id="0" name=""/>
        <dsp:cNvSpPr/>
      </dsp:nvSpPr>
      <dsp:spPr>
        <a:xfrm>
          <a:off x="0" y="70938"/>
          <a:ext cx="6230470" cy="16146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Do you know that the insane speed of Quantum Computers could be used to crack the cryptographic codes that keep our messages and sensitive data a secret?</a:t>
          </a:r>
          <a:endParaRPr lang="en-US" sz="2300" kern="1200" dirty="0"/>
        </a:p>
      </dsp:txBody>
      <dsp:txXfrm>
        <a:off x="78818" y="149756"/>
        <a:ext cx="6072834" cy="1456964"/>
      </dsp:txXfrm>
    </dsp:sp>
    <dsp:sp modelId="{2179DF95-9810-4EDF-8784-277FC99A9A6F}">
      <dsp:nvSpPr>
        <dsp:cNvPr id="0" name=""/>
        <dsp:cNvSpPr/>
      </dsp:nvSpPr>
      <dsp:spPr>
        <a:xfrm>
          <a:off x="0" y="1751778"/>
          <a:ext cx="6230470" cy="16146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But at the same time, Quantum Computers could also be used to protect the data from hacking using Quantum Encryption.</a:t>
          </a:r>
          <a:endParaRPr lang="en-US" sz="2300" kern="1200"/>
        </a:p>
      </dsp:txBody>
      <dsp:txXfrm>
        <a:off x="78818" y="1830596"/>
        <a:ext cx="6072834" cy="1456964"/>
      </dsp:txXfrm>
    </dsp:sp>
    <dsp:sp modelId="{31008369-FE05-42D8-A561-4E733520E2EC}">
      <dsp:nvSpPr>
        <dsp:cNvPr id="0" name=""/>
        <dsp:cNvSpPr/>
      </dsp:nvSpPr>
      <dsp:spPr>
        <a:xfrm>
          <a:off x="0" y="3432618"/>
          <a:ext cx="6230470" cy="161460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It involves sending photons over long distances using the Entanglement Principle to secure the data.</a:t>
          </a:r>
          <a:endParaRPr lang="en-US" sz="2300" kern="1200"/>
        </a:p>
      </dsp:txBody>
      <dsp:txXfrm>
        <a:off x="78818" y="3511436"/>
        <a:ext cx="6072834" cy="14569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EAC94-C308-49C7-9AAF-6D2ED3FD618D}"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2AF53-CC57-47F0-974A-25E0BCDED8FF}" type="slidenum">
              <a:rPr lang="en-IN" smtClean="0"/>
              <a:t>‹#›</a:t>
            </a:fld>
            <a:endParaRPr lang="en-IN"/>
          </a:p>
        </p:txBody>
      </p:sp>
    </p:spTree>
    <p:extLst>
      <p:ext uri="{BB962C8B-B14F-4D97-AF65-F5344CB8AC3E}">
        <p14:creationId xmlns:p14="http://schemas.microsoft.com/office/powerpoint/2010/main" val="215791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52AF53-CC57-47F0-974A-25E0BCDED8FF}" type="slidenum">
              <a:rPr lang="en-IN" smtClean="0"/>
              <a:t>1</a:t>
            </a:fld>
            <a:endParaRPr lang="en-IN"/>
          </a:p>
        </p:txBody>
      </p:sp>
    </p:spTree>
    <p:extLst>
      <p:ext uri="{BB962C8B-B14F-4D97-AF65-F5344CB8AC3E}">
        <p14:creationId xmlns:p14="http://schemas.microsoft.com/office/powerpoint/2010/main" val="176096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4001"/>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1" y="3810001"/>
            <a:ext cx="10667999"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9/23/2024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47074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2"/>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7064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1" y="1524001"/>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8651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6740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1480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2"/>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27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1" y="2286001"/>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5"/>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8000" y="2286002"/>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1" y="3059115"/>
            <a:ext cx="4571999"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1274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3940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186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1"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1"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4272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4001"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9/23/2024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9886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2"/>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8001"/>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6"/>
            <a:ext cx="3048000" cy="365125"/>
          </a:xfrm>
          <a:prstGeom prst="rect">
            <a:avLst/>
          </a:prstGeom>
        </p:spPr>
        <p:txBody>
          <a:bodyPr vert="horz" lIns="91440" tIns="45720" rIns="91440" bIns="45720" rtlCol="0" anchor="b" anchorCtr="0"/>
          <a:lstStyle>
            <a:lvl1pPr algn="l">
              <a:defRPr sz="1000">
                <a:solidFill>
                  <a:schemeClr val="tx1"/>
                </a:solidFill>
              </a:defRPr>
            </a:lvl1pPr>
          </a:lstStyle>
          <a:p>
            <a:fld id="{F4D57BDD-E64A-4D27-8978-82FFCA18A12C}" type="datetimeFigureOut">
              <a:rPr lang="en-US" smtClean="0"/>
              <a:pPr/>
              <a:t>9/23/2024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2"/>
            <a:ext cx="4572000" cy="365125"/>
          </a:xfrm>
          <a:prstGeom prst="rect">
            <a:avLst/>
          </a:prstGeom>
        </p:spPr>
        <p:txBody>
          <a:bodyPr vert="horz" lIns="91440" tIns="45720" rIns="91440" bIns="45720" rtlCol="0" anchor="t" anchorCtr="0"/>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40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2420185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aneddoticamagazine.com/writing-quantum-progra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policyoptions.irpp.org/magazines/may-2017/three-stages-innovation-agriculture/" TargetMode="External"/><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hyperlink" Target="https://apicciano.commons.gc.cuny.edu/2021/02/24/artificial-intelligence-here-there-everywhere-oh-my/" TargetMode="External"/><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olivian.ro/future-workforce-startup/" TargetMode="External"/><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png"/><Relationship Id="rId4" Type="http://schemas.openxmlformats.org/officeDocument/2006/relationships/diagramQuickStyle" Target="../diagrams/quickStyle1.xml"/><Relationship Id="rId9"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universetoday.com/tag/max-planck/" TargetMode="External"/><Relationship Id="rId3" Type="http://schemas.openxmlformats.org/officeDocument/2006/relationships/diagramLayout" Target="../diagrams/layout2.xml"/><Relationship Id="rId7" Type="http://schemas.openxmlformats.org/officeDocument/2006/relationships/image" Target="../media/image4.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png"/><Relationship Id="rId4" Type="http://schemas.openxmlformats.org/officeDocument/2006/relationships/diagramQuickStyle" Target="../diagrams/quickStyle2.xml"/><Relationship Id="rId9"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futurism.com/record-for-logic-gate-precision-broken-another-quantum-computing-milestone/" TargetMode="External"/><Relationship Id="rId7" Type="http://schemas.openxmlformats.org/officeDocument/2006/relationships/diagramColors" Target="../diagrams/colors3.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www.reflectionsofthevoid.com/2018/05/links-of-day-31052018-testing.html" TargetMode="External"/><Relationship Id="rId3" Type="http://schemas.openxmlformats.org/officeDocument/2006/relationships/diagramLayout" Target="../diagrams/layout4.xml"/><Relationship Id="rId7" Type="http://schemas.openxmlformats.org/officeDocument/2006/relationships/image" Target="../media/image14.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2.png"/><Relationship Id="rId4" Type="http://schemas.openxmlformats.org/officeDocument/2006/relationships/diagramQuickStyle" Target="../diagrams/quickStyle4.xml"/><Relationship Id="rId9"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researchleap.com/role-service-quality-patients-customer-satisfaction-public-healthcare-institutions-ghana/" TargetMode="External"/><Relationship Id="rId3" Type="http://schemas.openxmlformats.org/officeDocument/2006/relationships/diagramLayout" Target="../diagrams/layout5.xml"/><Relationship Id="rId7" Type="http://schemas.openxmlformats.org/officeDocument/2006/relationships/image" Target="../media/image15.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2.png"/><Relationship Id="rId4" Type="http://schemas.openxmlformats.org/officeDocument/2006/relationships/diagramQuickStyle" Target="../diagrams/quickStyle5.xml"/><Relationship Id="rId9"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pixabay.com/en/money-computer-desk-finance-931423/" TargetMode="External"/><Relationship Id="rId3" Type="http://schemas.openxmlformats.org/officeDocument/2006/relationships/diagramLayout" Target="../diagrams/layout6.xml"/><Relationship Id="rId7" Type="http://schemas.openxmlformats.org/officeDocument/2006/relationships/image" Target="../media/image20.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hyperlink" Target="https://www.publicdomainpictures.net/es/view-image.php?image=4626&amp;picture=rapido-a-internet" TargetMode="External"/><Relationship Id="rId3" Type="http://schemas.openxmlformats.org/officeDocument/2006/relationships/diagramLayout" Target="../diagrams/layout7.xml"/><Relationship Id="rId7" Type="http://schemas.openxmlformats.org/officeDocument/2006/relationships/image" Target="../media/image21.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06CBF-A43C-C548-9049-34655E2CBF94}"/>
              </a:ext>
            </a:extLst>
          </p:cNvPr>
          <p:cNvSpPr>
            <a:spLocks noGrp="1"/>
          </p:cNvSpPr>
          <p:nvPr>
            <p:ph type="ctrTitle"/>
          </p:nvPr>
        </p:nvSpPr>
        <p:spPr>
          <a:xfrm>
            <a:off x="6096000" y="762001"/>
            <a:ext cx="5334000" cy="2747962"/>
          </a:xfrm>
        </p:spPr>
        <p:txBody>
          <a:bodyPr vert="horz" lIns="91440" tIns="45720" rIns="91440" bIns="45720" rtlCol="0" anchor="b" anchorCtr="0">
            <a:normAutofit/>
          </a:bodyPr>
          <a:lstStyle/>
          <a:p>
            <a:pPr algn="l"/>
            <a:r>
              <a:rPr lang="en-US" sz="3800" dirty="0">
                <a:solidFill>
                  <a:schemeClr val="bg1"/>
                </a:solidFill>
                <a:latin typeface="Algerian" panose="04020705040A02060702" pitchFamily="82" charset="0"/>
              </a:rPr>
              <a:t>  Quantum computing</a:t>
            </a:r>
            <a:br>
              <a:rPr lang="en-US" sz="3800" dirty="0">
                <a:solidFill>
                  <a:schemeClr val="bg1"/>
                </a:solidFill>
              </a:rPr>
            </a:br>
            <a:br>
              <a:rPr lang="en-US" sz="3800" dirty="0">
                <a:solidFill>
                  <a:schemeClr val="bg1"/>
                </a:solidFill>
              </a:rPr>
            </a:br>
            <a:br>
              <a:rPr lang="en-US" sz="3800" dirty="0"/>
            </a:br>
            <a:endParaRPr lang="en-US" sz="3800" dirty="0"/>
          </a:p>
        </p:txBody>
      </p:sp>
      <p:sp>
        <p:nvSpPr>
          <p:cNvPr id="3" name="Subtitle 2">
            <a:extLst>
              <a:ext uri="{FF2B5EF4-FFF2-40B4-BE49-F238E27FC236}">
                <a16:creationId xmlns:a16="http://schemas.microsoft.com/office/drawing/2014/main" id="{2A5D1D65-3CB9-1D1A-2372-24C5295890C9}"/>
              </a:ext>
            </a:extLst>
          </p:cNvPr>
          <p:cNvSpPr>
            <a:spLocks noGrp="1"/>
          </p:cNvSpPr>
          <p:nvPr>
            <p:ph type="subTitle" idx="1"/>
          </p:nvPr>
        </p:nvSpPr>
        <p:spPr>
          <a:xfrm>
            <a:off x="6316393" y="3496516"/>
            <a:ext cx="5777131" cy="2326060"/>
          </a:xfrm>
        </p:spPr>
        <p:txBody>
          <a:bodyPr vert="horz" lIns="91440" tIns="45720" rIns="91440" bIns="45720" rtlCol="0">
            <a:normAutofit/>
          </a:bodyPr>
          <a:lstStyle/>
          <a:p>
            <a:pPr indent="-228600" algn="l">
              <a:buFont typeface="Arial" panose="020B0604020202020204" pitchFamily="34" charset="0"/>
              <a:buChar char="•"/>
            </a:pPr>
            <a:endParaRPr lang="en-US" dirty="0"/>
          </a:p>
          <a:p>
            <a:pPr algn="l"/>
            <a:r>
              <a:rPr lang="en-US" dirty="0">
                <a:solidFill>
                  <a:schemeClr val="bg1"/>
                </a:solidFill>
                <a:effectLst>
                  <a:outerShdw blurRad="38100" dist="38100" dir="2700000" algn="tl">
                    <a:srgbClr val="000000">
                      <a:alpha val="43137"/>
                    </a:srgbClr>
                  </a:outerShdw>
                </a:effectLst>
              </a:rPr>
              <a:t>   NAME:- SIDDH GIRISHKUMAR PATEL</a:t>
            </a:r>
          </a:p>
          <a:p>
            <a:pPr algn="l"/>
            <a:r>
              <a:rPr lang="en-US" dirty="0">
                <a:solidFill>
                  <a:schemeClr val="bg1"/>
                </a:solidFill>
                <a:effectLst>
                  <a:outerShdw blurRad="38100" dist="38100" dir="2700000" algn="tl">
                    <a:srgbClr val="000000">
                      <a:alpha val="43137"/>
                    </a:srgbClr>
                  </a:outerShdw>
                </a:effectLst>
              </a:rPr>
              <a:t>   ENROL NO:- T2401201112</a:t>
            </a:r>
          </a:p>
          <a:p>
            <a:pPr algn="l"/>
            <a:r>
              <a:rPr lang="en-US" dirty="0">
                <a:solidFill>
                  <a:schemeClr val="bg1"/>
                </a:solidFill>
                <a:effectLst>
                  <a:outerShdw blurRad="38100" dist="38100" dir="2700000" algn="tl">
                    <a:srgbClr val="000000">
                      <a:alpha val="43137"/>
                    </a:srgbClr>
                  </a:outerShdw>
                </a:effectLst>
              </a:rPr>
              <a:t>   SUBJECT:- SEMINAR</a:t>
            </a:r>
          </a:p>
          <a:p>
            <a:pPr algn="l"/>
            <a:r>
              <a:rPr lang="en-US" dirty="0">
                <a:solidFill>
                  <a:schemeClr val="bg1"/>
                </a:solidFill>
                <a:effectLst>
                  <a:outerShdw blurRad="38100" dist="38100" dir="2700000" algn="tl">
                    <a:srgbClr val="000000">
                      <a:alpha val="43137"/>
                    </a:srgbClr>
                  </a:outerShdw>
                </a:effectLst>
              </a:rPr>
              <a:t>   BATCH:- CE B-3</a:t>
            </a:r>
          </a:p>
        </p:txBody>
      </p:sp>
      <p:pic>
        <p:nvPicPr>
          <p:cNvPr id="5" name="Picture 4" descr="A blue and white network&#10;&#10;Description automatically generated with medium confidence">
            <a:extLst>
              <a:ext uri="{FF2B5EF4-FFF2-40B4-BE49-F238E27FC236}">
                <a16:creationId xmlns:a16="http://schemas.microsoft.com/office/drawing/2014/main" id="{8D50A106-D132-AF74-843D-748DD8DBBE6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706" r="1" b="2"/>
          <a:stretch/>
        </p:blipFill>
        <p:spPr>
          <a:xfrm>
            <a:off x="98476" y="1293020"/>
            <a:ext cx="5997524" cy="5033961"/>
          </a:xfrm>
          <a:prstGeom prst="rect">
            <a:avLst/>
          </a:prstGeom>
          <a:solidFill>
            <a:schemeClr val="tx1"/>
          </a:solidFill>
        </p:spPr>
      </p:pic>
      <p:sp>
        <p:nvSpPr>
          <p:cNvPr id="6" name="TextBox 5">
            <a:extLst>
              <a:ext uri="{FF2B5EF4-FFF2-40B4-BE49-F238E27FC236}">
                <a16:creationId xmlns:a16="http://schemas.microsoft.com/office/drawing/2014/main" id="{C535C7A6-B12B-4E97-739D-708DF6341A9E}"/>
              </a:ext>
            </a:extLst>
          </p:cNvPr>
          <p:cNvSpPr txBox="1"/>
          <p:nvPr/>
        </p:nvSpPr>
        <p:spPr>
          <a:xfrm flipH="1">
            <a:off x="-35416" y="6858000"/>
            <a:ext cx="267781" cy="200055"/>
          </a:xfrm>
          <a:prstGeom prst="rect">
            <a:avLst/>
          </a:prstGeom>
          <a:solidFill>
            <a:srgbClr val="000000"/>
          </a:solidFill>
        </p:spPr>
        <p:txBody>
          <a:bodyPr wrap="square" rtlCol="0">
            <a:spAutoFit/>
          </a:bodyPr>
          <a:lstStyle/>
          <a:p>
            <a:pPr algn="r">
              <a:spcAft>
                <a:spcPts val="600"/>
              </a:spcAft>
            </a:pPr>
            <a:endParaRPr lang="en-IN" sz="700" dirty="0">
              <a:solidFill>
                <a:srgbClr val="FFFFFF"/>
              </a:solidFill>
            </a:endParaRPr>
          </a:p>
        </p:txBody>
      </p:sp>
      <p:pic>
        <p:nvPicPr>
          <p:cNvPr id="9" name="Picture 8" descr="A black background with red text&#10;&#10;Description automatically generated">
            <a:extLst>
              <a:ext uri="{FF2B5EF4-FFF2-40B4-BE49-F238E27FC236}">
                <a16:creationId xmlns:a16="http://schemas.microsoft.com/office/drawing/2014/main" id="{3D2B8C67-E3B7-931B-E559-4F49B25A5B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75" y="169633"/>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24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E57DA-FA34-5643-790C-1777F35A1D6C}"/>
              </a:ext>
            </a:extLst>
          </p:cNvPr>
          <p:cNvSpPr>
            <a:spLocks noGrp="1"/>
          </p:cNvSpPr>
          <p:nvPr>
            <p:ph type="title"/>
          </p:nvPr>
        </p:nvSpPr>
        <p:spPr>
          <a:xfrm>
            <a:off x="762000" y="4351322"/>
            <a:ext cx="3952875" cy="2049478"/>
          </a:xfrm>
        </p:spPr>
        <p:txBody>
          <a:bodyPr>
            <a:normAutofit/>
          </a:bodyPr>
          <a:lstStyle/>
          <a:p>
            <a:r>
              <a:rPr lang="en-IN" b="1" i="0" dirty="0">
                <a:solidFill>
                  <a:schemeClr val="bg1"/>
                </a:solidFill>
                <a:effectLst/>
                <a:latin typeface="Nunito" pitchFamily="2" charset="0"/>
              </a:rPr>
              <a:t> </a:t>
            </a:r>
            <a:r>
              <a:rPr lang="en-IN" b="1" i="0" dirty="0">
                <a:solidFill>
                  <a:schemeClr val="bg1"/>
                </a:solidFill>
                <a:effectLst>
                  <a:outerShdw blurRad="38100" dist="38100" dir="2700000" algn="tl">
                    <a:srgbClr val="000000">
                      <a:alpha val="43137"/>
                    </a:srgbClr>
                  </a:outerShdw>
                </a:effectLst>
                <a:latin typeface="Nunito" pitchFamily="2" charset="0"/>
              </a:rPr>
              <a:t>Agriculture</a:t>
            </a:r>
            <a:endParaRPr lang="en-IN" dirty="0">
              <a:solidFill>
                <a:schemeClr val="bg1"/>
              </a:solidFill>
              <a:effectLst>
                <a:outerShdw blurRad="38100" dist="38100" dir="2700000" algn="tl">
                  <a:srgbClr val="000000">
                    <a:alpha val="43137"/>
                  </a:srgbClr>
                </a:outerShdw>
              </a:effectLst>
            </a:endParaRPr>
          </a:p>
        </p:txBody>
      </p:sp>
      <p:pic>
        <p:nvPicPr>
          <p:cNvPr id="5" name="Picture 4" descr="A hand holding a tablet with a garden in the background&#10;&#10;Description automatically generated">
            <a:extLst>
              <a:ext uri="{FF2B5EF4-FFF2-40B4-BE49-F238E27FC236}">
                <a16:creationId xmlns:a16="http://schemas.microsoft.com/office/drawing/2014/main" id="{60F0A133-39D1-B9EC-E63D-A36EA0F45F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454" r="1" b="1"/>
          <a:stretch/>
        </p:blipFill>
        <p:spPr>
          <a:xfrm>
            <a:off x="476" y="-33773"/>
            <a:ext cx="12191524" cy="3820944"/>
          </a:xfrm>
          <a:custGeom>
            <a:avLst/>
            <a:gdLst/>
            <a:ahLst/>
            <a:cxnLst/>
            <a:rect l="l" t="t" r="r" b="b"/>
            <a:pathLst>
              <a:path w="12191524" h="3820944">
                <a:moveTo>
                  <a:pt x="0" y="0"/>
                </a:moveTo>
                <a:lnTo>
                  <a:pt x="12191524" y="0"/>
                </a:lnTo>
                <a:lnTo>
                  <a:pt x="12191524" y="999522"/>
                </a:lnTo>
                <a:lnTo>
                  <a:pt x="12191524" y="1442807"/>
                </a:lnTo>
                <a:lnTo>
                  <a:pt x="12122577" y="1473667"/>
                </a:lnTo>
                <a:cubicBezTo>
                  <a:pt x="12109137" y="1479237"/>
                  <a:pt x="12094348" y="1482309"/>
                  <a:pt x="12082252" y="1489797"/>
                </a:cubicBezTo>
                <a:cubicBezTo>
                  <a:pt x="12026558" y="1523980"/>
                  <a:pt x="11972595" y="1560851"/>
                  <a:pt x="11916137" y="1593691"/>
                </a:cubicBezTo>
                <a:cubicBezTo>
                  <a:pt x="11857951" y="1627681"/>
                  <a:pt x="11805909" y="1667816"/>
                  <a:pt x="11765771" y="1722164"/>
                </a:cubicBezTo>
                <a:cubicBezTo>
                  <a:pt x="11728516" y="1772670"/>
                  <a:pt x="11692413" y="1823942"/>
                  <a:pt x="11655351" y="1874640"/>
                </a:cubicBezTo>
                <a:cubicBezTo>
                  <a:pt x="11645941" y="1887507"/>
                  <a:pt x="11637298" y="1902679"/>
                  <a:pt x="11624432" y="1910938"/>
                </a:cubicBezTo>
                <a:cubicBezTo>
                  <a:pt x="11597739" y="1928220"/>
                  <a:pt x="11568548" y="1942239"/>
                  <a:pt x="11539935" y="1956449"/>
                </a:cubicBezTo>
                <a:cubicBezTo>
                  <a:pt x="11515354" y="1968548"/>
                  <a:pt x="11489237" y="1977572"/>
                  <a:pt x="11465234" y="1990631"/>
                </a:cubicBezTo>
                <a:cubicBezTo>
                  <a:pt x="11446031" y="2001003"/>
                  <a:pt x="11428938" y="2015406"/>
                  <a:pt x="11411078" y="2028464"/>
                </a:cubicBezTo>
                <a:cubicBezTo>
                  <a:pt x="11395523" y="2039793"/>
                  <a:pt x="11378432" y="2049587"/>
                  <a:pt x="11365374" y="2063224"/>
                </a:cubicBezTo>
                <a:cubicBezTo>
                  <a:pt x="11333494" y="2096253"/>
                  <a:pt x="11301423" y="2128708"/>
                  <a:pt x="11261864" y="2153097"/>
                </a:cubicBezTo>
                <a:cubicBezTo>
                  <a:pt x="11222880" y="2177292"/>
                  <a:pt x="11186009" y="2204371"/>
                  <a:pt x="11147219" y="2228952"/>
                </a:cubicBezTo>
                <a:cubicBezTo>
                  <a:pt x="11109194" y="2252957"/>
                  <a:pt x="11074820" y="2279264"/>
                  <a:pt x="11055040" y="2321898"/>
                </a:cubicBezTo>
                <a:cubicBezTo>
                  <a:pt x="11046207" y="2340716"/>
                  <a:pt x="11033723" y="2361265"/>
                  <a:pt x="11017016" y="2372212"/>
                </a:cubicBezTo>
                <a:cubicBezTo>
                  <a:pt x="10993203" y="2387766"/>
                  <a:pt x="10963054" y="2393336"/>
                  <a:pt x="10937127" y="2406587"/>
                </a:cubicBezTo>
                <a:cubicBezTo>
                  <a:pt x="10906594" y="2422142"/>
                  <a:pt x="10871260" y="2435584"/>
                  <a:pt x="10850520" y="2460357"/>
                </a:cubicBezTo>
                <a:cubicBezTo>
                  <a:pt x="10832083" y="2482442"/>
                  <a:pt x="10813456" y="2499725"/>
                  <a:pt x="10789065" y="2513743"/>
                </a:cubicBezTo>
                <a:cubicBezTo>
                  <a:pt x="10771977" y="2523538"/>
                  <a:pt x="10759302" y="2541396"/>
                  <a:pt x="10741635" y="2549463"/>
                </a:cubicBezTo>
                <a:cubicBezTo>
                  <a:pt x="10718398" y="2560217"/>
                  <a:pt x="10694970" y="2568667"/>
                  <a:pt x="10674613" y="2585374"/>
                </a:cubicBezTo>
                <a:cubicBezTo>
                  <a:pt x="10653488" y="2602657"/>
                  <a:pt x="10629485" y="2616291"/>
                  <a:pt x="10607400" y="2632424"/>
                </a:cubicBezTo>
                <a:cubicBezTo>
                  <a:pt x="10595686" y="2641064"/>
                  <a:pt x="10586083" y="2652395"/>
                  <a:pt x="10574755" y="2661421"/>
                </a:cubicBezTo>
                <a:cubicBezTo>
                  <a:pt x="10554014" y="2677936"/>
                  <a:pt x="10532889" y="2694066"/>
                  <a:pt x="10511572" y="2709621"/>
                </a:cubicBezTo>
                <a:cubicBezTo>
                  <a:pt x="10490258" y="2725177"/>
                  <a:pt x="10469901" y="2743228"/>
                  <a:pt x="10446472" y="2754559"/>
                </a:cubicBezTo>
                <a:cubicBezTo>
                  <a:pt x="10406530" y="2773763"/>
                  <a:pt x="10362937" y="2785286"/>
                  <a:pt x="10324143" y="2806024"/>
                </a:cubicBezTo>
                <a:cubicBezTo>
                  <a:pt x="10284778" y="2827147"/>
                  <a:pt x="10247712" y="2853650"/>
                  <a:pt x="10212763" y="2881687"/>
                </a:cubicBezTo>
                <a:cubicBezTo>
                  <a:pt x="10185110" y="2903772"/>
                  <a:pt x="10159185" y="2925665"/>
                  <a:pt x="10124423" y="2936993"/>
                </a:cubicBezTo>
                <a:cubicBezTo>
                  <a:pt x="10105029" y="2943332"/>
                  <a:pt x="10084674" y="2957158"/>
                  <a:pt x="10072957" y="2973291"/>
                </a:cubicBezTo>
                <a:cubicBezTo>
                  <a:pt x="10047608" y="3008432"/>
                  <a:pt x="10015155" y="3033205"/>
                  <a:pt x="9978476" y="3054330"/>
                </a:cubicBezTo>
                <a:cubicBezTo>
                  <a:pt x="9929506" y="3082751"/>
                  <a:pt x="9881112" y="3111748"/>
                  <a:pt x="9831950" y="3139593"/>
                </a:cubicBezTo>
                <a:cubicBezTo>
                  <a:pt x="9802955" y="3156110"/>
                  <a:pt x="9774150" y="3173585"/>
                  <a:pt x="9743420" y="3185683"/>
                </a:cubicBezTo>
                <a:cubicBezTo>
                  <a:pt x="9680626" y="3210648"/>
                  <a:pt x="9616293" y="3231963"/>
                  <a:pt x="9552921" y="3255202"/>
                </a:cubicBezTo>
                <a:cubicBezTo>
                  <a:pt x="9532180" y="3262690"/>
                  <a:pt x="9512591" y="3273445"/>
                  <a:pt x="9491467" y="3279975"/>
                </a:cubicBezTo>
                <a:cubicBezTo>
                  <a:pt x="9468614" y="3287079"/>
                  <a:pt x="9444037" y="3289191"/>
                  <a:pt x="9421184" y="3296297"/>
                </a:cubicBezTo>
                <a:cubicBezTo>
                  <a:pt x="9383158" y="3308010"/>
                  <a:pt x="9346287" y="3322991"/>
                  <a:pt x="9308263" y="3334897"/>
                </a:cubicBezTo>
                <a:cubicBezTo>
                  <a:pt x="9234905" y="3357750"/>
                  <a:pt x="9161354" y="3379643"/>
                  <a:pt x="9087805" y="3401342"/>
                </a:cubicBezTo>
                <a:cubicBezTo>
                  <a:pt x="9072058" y="3405952"/>
                  <a:pt x="9054966" y="3406528"/>
                  <a:pt x="9039413" y="3411520"/>
                </a:cubicBezTo>
                <a:cubicBezTo>
                  <a:pt x="8998123" y="3424963"/>
                  <a:pt x="8957026" y="3439557"/>
                  <a:pt x="8916122" y="3454344"/>
                </a:cubicBezTo>
                <a:cubicBezTo>
                  <a:pt x="8891351" y="3463370"/>
                  <a:pt x="8867152" y="3474508"/>
                  <a:pt x="8842189" y="3483149"/>
                </a:cubicBezTo>
                <a:cubicBezTo>
                  <a:pt x="8822216" y="3490063"/>
                  <a:pt x="8801668" y="3495439"/>
                  <a:pt x="8780927" y="3499665"/>
                </a:cubicBezTo>
                <a:cubicBezTo>
                  <a:pt x="8763068" y="3503316"/>
                  <a:pt x="8744441" y="3502930"/>
                  <a:pt x="8726773" y="3507348"/>
                </a:cubicBezTo>
                <a:cubicBezTo>
                  <a:pt x="8678955" y="3519252"/>
                  <a:pt x="8631715" y="3532697"/>
                  <a:pt x="8584281" y="3545369"/>
                </a:cubicBezTo>
                <a:cubicBezTo>
                  <a:pt x="8565270" y="3550363"/>
                  <a:pt x="8545874" y="3554014"/>
                  <a:pt x="8527437" y="3560350"/>
                </a:cubicBezTo>
                <a:cubicBezTo>
                  <a:pt x="8478083" y="3577056"/>
                  <a:pt x="8429499" y="3596067"/>
                  <a:pt x="8379953" y="3611816"/>
                </a:cubicBezTo>
                <a:cubicBezTo>
                  <a:pt x="8338858" y="3624874"/>
                  <a:pt x="8296608" y="3634283"/>
                  <a:pt x="8254935" y="3645805"/>
                </a:cubicBezTo>
                <a:cubicBezTo>
                  <a:pt x="8237268" y="3650799"/>
                  <a:pt x="8220369" y="3657906"/>
                  <a:pt x="8202705" y="3662128"/>
                </a:cubicBezTo>
                <a:cubicBezTo>
                  <a:pt x="8163143" y="3671732"/>
                  <a:pt x="8123007" y="3679796"/>
                  <a:pt x="8083256" y="3689399"/>
                </a:cubicBezTo>
                <a:cubicBezTo>
                  <a:pt x="8060593" y="3694967"/>
                  <a:pt x="8038702" y="3704953"/>
                  <a:pt x="8015657" y="3708604"/>
                </a:cubicBezTo>
                <a:cubicBezTo>
                  <a:pt x="7960927" y="3717244"/>
                  <a:pt x="7905813" y="3723388"/>
                  <a:pt x="7850697" y="3730302"/>
                </a:cubicBezTo>
                <a:cubicBezTo>
                  <a:pt x="7793857" y="3737407"/>
                  <a:pt x="7737204" y="3744897"/>
                  <a:pt x="7680358" y="3751233"/>
                </a:cubicBezTo>
                <a:cubicBezTo>
                  <a:pt x="7649249" y="3754499"/>
                  <a:pt x="7617946" y="3755075"/>
                  <a:pt x="7586836" y="3758148"/>
                </a:cubicBezTo>
                <a:cubicBezTo>
                  <a:pt x="7559567" y="3760838"/>
                  <a:pt x="7532490" y="3765830"/>
                  <a:pt x="7505221" y="3769096"/>
                </a:cubicBezTo>
                <a:cubicBezTo>
                  <a:pt x="7481600" y="3771782"/>
                  <a:pt x="7457787" y="3773318"/>
                  <a:pt x="7434167" y="3776008"/>
                </a:cubicBezTo>
                <a:cubicBezTo>
                  <a:pt x="7396337" y="3780424"/>
                  <a:pt x="7358696" y="3785419"/>
                  <a:pt x="7321059" y="3790027"/>
                </a:cubicBezTo>
                <a:cubicBezTo>
                  <a:pt x="7305312" y="3791755"/>
                  <a:pt x="7288795" y="3796555"/>
                  <a:pt x="7274008" y="3793677"/>
                </a:cubicBezTo>
                <a:cubicBezTo>
                  <a:pt x="7236753" y="3786377"/>
                  <a:pt x="7200073" y="3788491"/>
                  <a:pt x="7163010" y="3793483"/>
                </a:cubicBezTo>
                <a:cubicBezTo>
                  <a:pt x="7150336" y="3795213"/>
                  <a:pt x="7136701" y="3794827"/>
                  <a:pt x="7124411" y="3791563"/>
                </a:cubicBezTo>
                <a:cubicBezTo>
                  <a:pt x="7099253" y="3785033"/>
                  <a:pt x="7074865" y="3775814"/>
                  <a:pt x="7050092" y="3767750"/>
                </a:cubicBezTo>
                <a:cubicBezTo>
                  <a:pt x="7047401" y="3766790"/>
                  <a:pt x="7044138" y="3766598"/>
                  <a:pt x="7041259" y="3766022"/>
                </a:cubicBezTo>
                <a:cubicBezTo>
                  <a:pt x="7024935" y="3762756"/>
                  <a:pt x="7008806" y="3759492"/>
                  <a:pt x="6992479" y="3756611"/>
                </a:cubicBezTo>
                <a:cubicBezTo>
                  <a:pt x="6983647" y="3755075"/>
                  <a:pt x="6974621" y="3754883"/>
                  <a:pt x="6965786" y="3753539"/>
                </a:cubicBezTo>
                <a:cubicBezTo>
                  <a:pt x="6931605" y="3748161"/>
                  <a:pt x="6893965" y="3757188"/>
                  <a:pt x="6864390" y="3733953"/>
                </a:cubicBezTo>
                <a:cubicBezTo>
                  <a:pt x="6845188" y="3718972"/>
                  <a:pt x="6826559" y="3722430"/>
                  <a:pt x="6806012" y="3724734"/>
                </a:cubicBezTo>
                <a:cubicBezTo>
                  <a:pt x="6790457" y="3726462"/>
                  <a:pt x="6774517" y="3725884"/>
                  <a:pt x="6758771" y="3726078"/>
                </a:cubicBezTo>
                <a:cubicBezTo>
                  <a:pt x="6731118" y="3726652"/>
                  <a:pt x="6703464" y="3726846"/>
                  <a:pt x="6675809" y="3727806"/>
                </a:cubicBezTo>
                <a:cubicBezTo>
                  <a:pt x="6666975" y="3728190"/>
                  <a:pt x="6657953" y="3732993"/>
                  <a:pt x="6649308" y="3732225"/>
                </a:cubicBezTo>
                <a:cubicBezTo>
                  <a:pt x="6609365" y="3728574"/>
                  <a:pt x="6569421" y="3722812"/>
                  <a:pt x="6529475" y="3719548"/>
                </a:cubicBezTo>
                <a:cubicBezTo>
                  <a:pt x="6506816" y="3717630"/>
                  <a:pt x="6483579" y="3721276"/>
                  <a:pt x="6461111" y="3718588"/>
                </a:cubicBezTo>
                <a:cubicBezTo>
                  <a:pt x="6435188" y="3715516"/>
                  <a:pt x="6409839" y="3707644"/>
                  <a:pt x="6384104" y="3702841"/>
                </a:cubicBezTo>
                <a:cubicBezTo>
                  <a:pt x="6377000" y="3701497"/>
                  <a:pt x="6369125" y="3703225"/>
                  <a:pt x="6361637" y="3703609"/>
                </a:cubicBezTo>
                <a:cubicBezTo>
                  <a:pt x="6353187" y="3703993"/>
                  <a:pt x="6344928" y="3704761"/>
                  <a:pt x="6336480" y="3704953"/>
                </a:cubicBezTo>
                <a:cubicBezTo>
                  <a:pt x="6310745" y="3705339"/>
                  <a:pt x="6285014" y="3704761"/>
                  <a:pt x="6259279" y="3706108"/>
                </a:cubicBezTo>
                <a:cubicBezTo>
                  <a:pt x="6243533" y="3706876"/>
                  <a:pt x="6227020" y="3714748"/>
                  <a:pt x="6212421" y="3711868"/>
                </a:cubicBezTo>
                <a:cubicBezTo>
                  <a:pt x="6182658" y="3706298"/>
                  <a:pt x="6152891" y="3718780"/>
                  <a:pt x="6123127" y="3708412"/>
                </a:cubicBezTo>
                <a:cubicBezTo>
                  <a:pt x="6113907" y="3705339"/>
                  <a:pt x="6101232" y="3713020"/>
                  <a:pt x="6090095" y="3713404"/>
                </a:cubicBezTo>
                <a:cubicBezTo>
                  <a:pt x="6062249" y="3714364"/>
                  <a:pt x="6034404" y="3714172"/>
                  <a:pt x="6006559" y="3713980"/>
                </a:cubicBezTo>
                <a:cubicBezTo>
                  <a:pt x="5981594" y="3713788"/>
                  <a:pt x="5955667" y="3716476"/>
                  <a:pt x="5931664" y="3711100"/>
                </a:cubicBezTo>
                <a:cubicBezTo>
                  <a:pt x="5906505" y="3705339"/>
                  <a:pt x="5883846" y="3706108"/>
                  <a:pt x="5859457" y="3712636"/>
                </a:cubicBezTo>
                <a:cubicBezTo>
                  <a:pt x="5842749" y="3717052"/>
                  <a:pt x="5825082" y="3717630"/>
                  <a:pt x="5807800" y="3718972"/>
                </a:cubicBezTo>
                <a:cubicBezTo>
                  <a:pt x="5789173" y="3720508"/>
                  <a:pt x="5768624" y="3716476"/>
                  <a:pt x="5751725" y="3722812"/>
                </a:cubicBezTo>
                <a:cubicBezTo>
                  <a:pt x="5701409" y="3741633"/>
                  <a:pt x="5649751" y="3745665"/>
                  <a:pt x="5597135" y="3745665"/>
                </a:cubicBezTo>
                <a:cubicBezTo>
                  <a:pt x="5587530" y="3745665"/>
                  <a:pt x="5577737" y="3742979"/>
                  <a:pt x="5568522" y="3740097"/>
                </a:cubicBezTo>
                <a:cubicBezTo>
                  <a:pt x="5514748" y="3722812"/>
                  <a:pt x="5460785" y="3724348"/>
                  <a:pt x="5406055" y="3734911"/>
                </a:cubicBezTo>
                <a:cubicBezTo>
                  <a:pt x="5394725" y="3737217"/>
                  <a:pt x="5382052" y="3737601"/>
                  <a:pt x="5370722" y="3735297"/>
                </a:cubicBezTo>
                <a:cubicBezTo>
                  <a:pt x="5338843" y="3728574"/>
                  <a:pt x="5307923" y="3717436"/>
                  <a:pt x="5275854" y="3712636"/>
                </a:cubicBezTo>
                <a:cubicBezTo>
                  <a:pt x="5222853" y="3704761"/>
                  <a:pt x="5176956" y="3731262"/>
                  <a:pt x="5129523" y="3748547"/>
                </a:cubicBezTo>
                <a:cubicBezTo>
                  <a:pt x="5084393" y="3764870"/>
                  <a:pt x="5045986" y="3801741"/>
                  <a:pt x="4992598" y="3793483"/>
                </a:cubicBezTo>
                <a:cubicBezTo>
                  <a:pt x="4987223" y="3792715"/>
                  <a:pt x="4981269" y="3797899"/>
                  <a:pt x="4975315" y="3799245"/>
                </a:cubicBezTo>
                <a:cubicBezTo>
                  <a:pt x="4958992" y="3802893"/>
                  <a:pt x="4942670" y="3807309"/>
                  <a:pt x="4926153" y="3809040"/>
                </a:cubicBezTo>
                <a:cubicBezTo>
                  <a:pt x="4905990" y="3811344"/>
                  <a:pt x="4885441" y="3810576"/>
                  <a:pt x="4865279" y="3812496"/>
                </a:cubicBezTo>
                <a:cubicBezTo>
                  <a:pt x="4839352" y="3814800"/>
                  <a:pt x="4813813" y="3820944"/>
                  <a:pt x="4788077" y="3820944"/>
                </a:cubicBezTo>
                <a:cubicBezTo>
                  <a:pt x="4767337" y="3820944"/>
                  <a:pt x="4746790" y="3813840"/>
                  <a:pt x="4726243" y="3810382"/>
                </a:cubicBezTo>
                <a:cubicBezTo>
                  <a:pt x="4697244" y="3805581"/>
                  <a:pt x="4665364" y="3806925"/>
                  <a:pt x="4639824" y="3794635"/>
                </a:cubicBezTo>
                <a:cubicBezTo>
                  <a:pt x="4612556" y="3781576"/>
                  <a:pt x="4586629" y="3775624"/>
                  <a:pt x="4558401" y="3779656"/>
                </a:cubicBezTo>
                <a:cubicBezTo>
                  <a:pt x="4548990" y="3781000"/>
                  <a:pt x="4536892" y="3789067"/>
                  <a:pt x="4532667" y="3797323"/>
                </a:cubicBezTo>
                <a:cubicBezTo>
                  <a:pt x="4523257" y="3815760"/>
                  <a:pt x="4510393" y="3819026"/>
                  <a:pt x="4492916" y="3812686"/>
                </a:cubicBezTo>
                <a:cubicBezTo>
                  <a:pt x="4477745" y="3807309"/>
                  <a:pt x="4459117" y="3804621"/>
                  <a:pt x="4448748" y="3794251"/>
                </a:cubicBezTo>
                <a:cubicBezTo>
                  <a:pt x="4419365" y="3764870"/>
                  <a:pt x="4381917" y="3763910"/>
                  <a:pt x="4345430" y="3756037"/>
                </a:cubicBezTo>
                <a:cubicBezTo>
                  <a:pt x="4323158" y="3751233"/>
                  <a:pt x="4302414" y="3751043"/>
                  <a:pt x="4280138" y="3754307"/>
                </a:cubicBezTo>
                <a:cubicBezTo>
                  <a:pt x="4231745" y="3761606"/>
                  <a:pt x="4184696" y="3751233"/>
                  <a:pt x="4138222" y="3737985"/>
                </a:cubicBezTo>
                <a:cubicBezTo>
                  <a:pt x="4107495" y="3729150"/>
                  <a:pt x="4076002" y="3723774"/>
                  <a:pt x="4045468" y="3714748"/>
                </a:cubicBezTo>
                <a:cubicBezTo>
                  <a:pt x="4022615" y="3707836"/>
                  <a:pt x="3999765" y="3699577"/>
                  <a:pt x="3978834" y="3688439"/>
                </a:cubicBezTo>
                <a:cubicBezTo>
                  <a:pt x="3948489" y="3672114"/>
                  <a:pt x="3921990" y="3647533"/>
                  <a:pt x="3883388" y="3654063"/>
                </a:cubicBezTo>
                <a:cubicBezTo>
                  <a:pt x="3849397" y="3659824"/>
                  <a:pt x="3818673" y="3647727"/>
                  <a:pt x="3787562" y="3636205"/>
                </a:cubicBezTo>
                <a:cubicBezTo>
                  <a:pt x="3764709" y="3627754"/>
                  <a:pt x="3741860" y="3619112"/>
                  <a:pt x="3718236" y="3613736"/>
                </a:cubicBezTo>
                <a:cubicBezTo>
                  <a:pt x="3690198" y="3607398"/>
                  <a:pt x="3658511" y="3610088"/>
                  <a:pt x="3633546" y="3598371"/>
                </a:cubicBezTo>
                <a:cubicBezTo>
                  <a:pt x="3607429" y="3586081"/>
                  <a:pt x="3585730" y="3594339"/>
                  <a:pt x="3562493" y="3597797"/>
                </a:cubicBezTo>
                <a:cubicBezTo>
                  <a:pt x="3525430" y="3603173"/>
                  <a:pt x="3488557" y="3613160"/>
                  <a:pt x="3451111" y="3600485"/>
                </a:cubicBezTo>
                <a:cubicBezTo>
                  <a:pt x="3405599" y="3585123"/>
                  <a:pt x="3360470" y="3568608"/>
                  <a:pt x="3314766" y="3554014"/>
                </a:cubicBezTo>
                <a:cubicBezTo>
                  <a:pt x="3297095" y="3548441"/>
                  <a:pt x="3278088" y="3546137"/>
                  <a:pt x="3259650" y="3543641"/>
                </a:cubicBezTo>
                <a:cubicBezTo>
                  <a:pt x="3242177" y="3541529"/>
                  <a:pt x="3221244" y="3546905"/>
                  <a:pt x="3207800" y="3538841"/>
                </a:cubicBezTo>
                <a:cubicBezTo>
                  <a:pt x="3173232" y="3518102"/>
                  <a:pt x="3137707" y="3507924"/>
                  <a:pt x="3097761" y="3507924"/>
                </a:cubicBezTo>
                <a:cubicBezTo>
                  <a:pt x="3082781" y="3507924"/>
                  <a:pt x="3068186" y="3499281"/>
                  <a:pt x="3053018" y="3497743"/>
                </a:cubicBezTo>
                <a:cubicBezTo>
                  <a:pt x="3032275" y="3495825"/>
                  <a:pt x="3008462" y="3490639"/>
                  <a:pt x="2990411" y="3497937"/>
                </a:cubicBezTo>
                <a:cubicBezTo>
                  <a:pt x="2947971" y="3515220"/>
                  <a:pt x="2913598" y="3500817"/>
                  <a:pt x="2876535" y="3483727"/>
                </a:cubicBezTo>
                <a:cubicBezTo>
                  <a:pt x="2840045" y="3466826"/>
                  <a:pt x="2801638" y="3453386"/>
                  <a:pt x="2762848" y="3442245"/>
                </a:cubicBezTo>
                <a:cubicBezTo>
                  <a:pt x="2748254" y="3438213"/>
                  <a:pt x="2730779" y="3444935"/>
                  <a:pt x="2714647" y="3446277"/>
                </a:cubicBezTo>
                <a:cubicBezTo>
                  <a:pt x="2708884" y="3446663"/>
                  <a:pt x="2702546" y="3447239"/>
                  <a:pt x="2697364" y="3445319"/>
                </a:cubicBezTo>
                <a:cubicBezTo>
                  <a:pt x="2647242" y="3426883"/>
                  <a:pt x="2596350" y="3412864"/>
                  <a:pt x="2542006" y="3422464"/>
                </a:cubicBezTo>
                <a:cubicBezTo>
                  <a:pt x="2537013" y="3423426"/>
                  <a:pt x="2531443" y="3421314"/>
                  <a:pt x="2526449" y="3419970"/>
                </a:cubicBezTo>
                <a:cubicBezTo>
                  <a:pt x="2502060" y="3413056"/>
                  <a:pt x="2478247" y="3402110"/>
                  <a:pt x="2453476" y="3399614"/>
                </a:cubicBezTo>
                <a:cubicBezTo>
                  <a:pt x="2392408" y="3393469"/>
                  <a:pt x="2330957" y="3390971"/>
                  <a:pt x="2269501" y="3386939"/>
                </a:cubicBezTo>
                <a:cubicBezTo>
                  <a:pt x="2265661" y="3386747"/>
                  <a:pt x="2261629" y="3386747"/>
                  <a:pt x="2258173" y="3385403"/>
                </a:cubicBezTo>
                <a:cubicBezTo>
                  <a:pt x="2235512" y="3377145"/>
                  <a:pt x="2215733" y="3379835"/>
                  <a:pt x="2196526" y="3395579"/>
                </a:cubicBezTo>
                <a:cubicBezTo>
                  <a:pt x="2188078" y="3402494"/>
                  <a:pt x="2176555" y="3406142"/>
                  <a:pt x="2165995" y="3409984"/>
                </a:cubicBezTo>
                <a:cubicBezTo>
                  <a:pt x="2150438" y="3415746"/>
                  <a:pt x="2134500" y="3421314"/>
                  <a:pt x="2118369" y="3424963"/>
                </a:cubicBezTo>
                <a:cubicBezTo>
                  <a:pt x="2102428" y="3428419"/>
                  <a:pt x="2085338" y="3433219"/>
                  <a:pt x="2069975" y="3430533"/>
                </a:cubicBezTo>
                <a:cubicBezTo>
                  <a:pt x="2042322" y="3425731"/>
                  <a:pt x="2016011" y="3414978"/>
                  <a:pt x="1988742" y="3407870"/>
                </a:cubicBezTo>
                <a:cubicBezTo>
                  <a:pt x="1979334" y="3405374"/>
                  <a:pt x="1968961" y="3405760"/>
                  <a:pt x="1959169" y="3405566"/>
                </a:cubicBezTo>
                <a:cubicBezTo>
                  <a:pt x="1936700" y="3404992"/>
                  <a:pt x="1913655" y="3410560"/>
                  <a:pt x="1893300" y="3394621"/>
                </a:cubicBezTo>
                <a:cubicBezTo>
                  <a:pt x="1874482" y="3379643"/>
                  <a:pt x="1855467" y="3384057"/>
                  <a:pt x="1835688" y="3395389"/>
                </a:cubicBezTo>
                <a:cubicBezTo>
                  <a:pt x="1821477" y="3403456"/>
                  <a:pt x="1805349" y="3409792"/>
                  <a:pt x="1789408" y="3412864"/>
                </a:cubicBezTo>
                <a:cubicBezTo>
                  <a:pt x="1767515" y="3417088"/>
                  <a:pt x="1745815" y="3418818"/>
                  <a:pt x="1722194" y="3416320"/>
                </a:cubicBezTo>
                <a:cubicBezTo>
                  <a:pt x="1705487" y="3414592"/>
                  <a:pt x="1691850" y="3413824"/>
                  <a:pt x="1678792" y="3403646"/>
                </a:cubicBezTo>
                <a:cubicBezTo>
                  <a:pt x="1676682" y="3402110"/>
                  <a:pt x="1672842" y="3401726"/>
                  <a:pt x="1669960" y="3401920"/>
                </a:cubicBezTo>
                <a:cubicBezTo>
                  <a:pt x="1632128" y="3405184"/>
                  <a:pt x="1594681" y="3403456"/>
                  <a:pt x="1556465" y="3401150"/>
                </a:cubicBezTo>
                <a:cubicBezTo>
                  <a:pt x="1507881" y="3398077"/>
                  <a:pt x="1456797" y="3407102"/>
                  <a:pt x="1414742" y="3439365"/>
                </a:cubicBezTo>
                <a:cubicBezTo>
                  <a:pt x="1408597" y="3444167"/>
                  <a:pt x="1399379" y="3446277"/>
                  <a:pt x="1391313" y="3447431"/>
                </a:cubicBezTo>
                <a:cubicBezTo>
                  <a:pt x="1353289" y="3452424"/>
                  <a:pt x="1315074" y="3455882"/>
                  <a:pt x="1277050" y="3461450"/>
                </a:cubicBezTo>
                <a:cubicBezTo>
                  <a:pt x="1256309" y="3464522"/>
                  <a:pt x="1234609" y="3467212"/>
                  <a:pt x="1215792" y="3475661"/>
                </a:cubicBezTo>
                <a:cubicBezTo>
                  <a:pt x="1197357" y="3483917"/>
                  <a:pt x="1182567" y="3493711"/>
                  <a:pt x="1171622" y="3476429"/>
                </a:cubicBezTo>
                <a:cubicBezTo>
                  <a:pt x="1152035" y="3485647"/>
                  <a:pt x="1134940" y="3493329"/>
                  <a:pt x="1118238" y="3501586"/>
                </a:cubicBezTo>
                <a:cubicBezTo>
                  <a:pt x="1112090" y="3504658"/>
                  <a:pt x="1106906" y="3509652"/>
                  <a:pt x="1100759" y="3512532"/>
                </a:cubicBezTo>
                <a:cubicBezTo>
                  <a:pt x="1094229" y="3515606"/>
                  <a:pt x="1086933" y="3517524"/>
                  <a:pt x="1079829" y="3519060"/>
                </a:cubicBezTo>
                <a:cubicBezTo>
                  <a:pt x="1048141" y="3525974"/>
                  <a:pt x="1016454" y="3532311"/>
                  <a:pt x="984963" y="3539801"/>
                </a:cubicBezTo>
                <a:cubicBezTo>
                  <a:pt x="978814" y="3541337"/>
                  <a:pt x="973630" y="3547483"/>
                  <a:pt x="968060" y="3551515"/>
                </a:cubicBezTo>
                <a:cubicBezTo>
                  <a:pt x="964412" y="3554204"/>
                  <a:pt x="960764" y="3558236"/>
                  <a:pt x="956730" y="3558814"/>
                </a:cubicBezTo>
                <a:cubicBezTo>
                  <a:pt x="926004" y="3563422"/>
                  <a:pt x="895471" y="3568800"/>
                  <a:pt x="864554" y="3571104"/>
                </a:cubicBezTo>
                <a:cubicBezTo>
                  <a:pt x="838629" y="3573022"/>
                  <a:pt x="813662" y="3572448"/>
                  <a:pt x="806942" y="3605862"/>
                </a:cubicBezTo>
                <a:cubicBezTo>
                  <a:pt x="805790" y="3611624"/>
                  <a:pt x="797532" y="3617770"/>
                  <a:pt x="791197" y="3620648"/>
                </a:cubicBezTo>
                <a:cubicBezTo>
                  <a:pt x="773144" y="3628906"/>
                  <a:pt x="753938" y="3634475"/>
                  <a:pt x="736079" y="3642925"/>
                </a:cubicBezTo>
                <a:cubicBezTo>
                  <a:pt x="677509" y="3671154"/>
                  <a:pt x="616250" y="3689015"/>
                  <a:pt x="550764" y="3685751"/>
                </a:cubicBezTo>
                <a:cubicBezTo>
                  <a:pt x="530409" y="3684791"/>
                  <a:pt x="510628" y="3674418"/>
                  <a:pt x="497762" y="3670578"/>
                </a:cubicBezTo>
                <a:cubicBezTo>
                  <a:pt x="460700" y="3685751"/>
                  <a:pt x="429589" y="3700345"/>
                  <a:pt x="397134" y="3711290"/>
                </a:cubicBezTo>
                <a:cubicBezTo>
                  <a:pt x="368521" y="3721084"/>
                  <a:pt x="338562" y="3727230"/>
                  <a:pt x="309178" y="3734335"/>
                </a:cubicBezTo>
                <a:cubicBezTo>
                  <a:pt x="298424" y="3737025"/>
                  <a:pt x="287479" y="3738561"/>
                  <a:pt x="276533" y="3739905"/>
                </a:cubicBezTo>
                <a:cubicBezTo>
                  <a:pt x="242352" y="3744129"/>
                  <a:pt x="206632" y="3733953"/>
                  <a:pt x="173219" y="3750083"/>
                </a:cubicBezTo>
                <a:cubicBezTo>
                  <a:pt x="155742" y="3758534"/>
                  <a:pt x="138458" y="3768710"/>
                  <a:pt x="120023" y="3773128"/>
                </a:cubicBezTo>
                <a:cubicBezTo>
                  <a:pt x="100244" y="3777928"/>
                  <a:pt x="80895" y="3785419"/>
                  <a:pt x="61139" y="3790771"/>
                </a:cubicBezTo>
                <a:lnTo>
                  <a:pt x="0" y="3795581"/>
                </a:lnTo>
                <a:lnTo>
                  <a:pt x="0" y="3082393"/>
                </a:lnTo>
                <a:close/>
              </a:path>
            </a:pathLst>
          </a:custGeom>
          <a:effectLst>
            <a:outerShdw blurRad="381000" dist="152400" dir="5400000" algn="t" rotWithShape="0">
              <a:prstClr val="black">
                <a:alpha val="10000"/>
              </a:prstClr>
            </a:outerShdw>
          </a:effectLst>
        </p:spPr>
      </p:pic>
      <p:sp>
        <p:nvSpPr>
          <p:cNvPr id="13" name="Freeform: Shape 12">
            <a:extLst>
              <a:ext uri="{FF2B5EF4-FFF2-40B4-BE49-F238E27FC236}">
                <a16:creationId xmlns:a16="http://schemas.microsoft.com/office/drawing/2014/main" id="{A027D562-8F7E-478A-942E-D959A950C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8A28C56-2619-47F0-B448-9D145309B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 y="965747"/>
            <a:ext cx="12191524" cy="2821422"/>
          </a:xfrm>
          <a:custGeom>
            <a:avLst/>
            <a:gdLst>
              <a:gd name="connsiteX0" fmla="*/ 6095524 w 6095524"/>
              <a:gd name="connsiteY0" fmla="*/ 0 h 1410656"/>
              <a:gd name="connsiteX1" fmla="*/ 6095524 w 6095524"/>
              <a:gd name="connsiteY1" fmla="*/ 221634 h 1410656"/>
              <a:gd name="connsiteX2" fmla="*/ 6061052 w 6095524"/>
              <a:gd name="connsiteY2" fmla="*/ 237063 h 1410656"/>
              <a:gd name="connsiteX3" fmla="*/ 6040890 w 6095524"/>
              <a:gd name="connsiteY3" fmla="*/ 245128 h 1410656"/>
              <a:gd name="connsiteX4" fmla="*/ 5957836 w 6095524"/>
              <a:gd name="connsiteY4" fmla="*/ 297073 h 1410656"/>
              <a:gd name="connsiteX5" fmla="*/ 5882656 w 6095524"/>
              <a:gd name="connsiteY5" fmla="*/ 361307 h 1410656"/>
              <a:gd name="connsiteX6" fmla="*/ 5827448 w 6095524"/>
              <a:gd name="connsiteY6" fmla="*/ 437542 h 1410656"/>
              <a:gd name="connsiteX7" fmla="*/ 5811989 w 6095524"/>
              <a:gd name="connsiteY7" fmla="*/ 455690 h 1410656"/>
              <a:gd name="connsiteX8" fmla="*/ 5769742 w 6095524"/>
              <a:gd name="connsiteY8" fmla="*/ 478445 h 1410656"/>
              <a:gd name="connsiteX9" fmla="*/ 5732393 w 6095524"/>
              <a:gd name="connsiteY9" fmla="*/ 495535 h 1410656"/>
              <a:gd name="connsiteX10" fmla="*/ 5705316 w 6095524"/>
              <a:gd name="connsiteY10" fmla="*/ 514451 h 1410656"/>
              <a:gd name="connsiteX11" fmla="*/ 5682465 w 6095524"/>
              <a:gd name="connsiteY11" fmla="*/ 531830 h 1410656"/>
              <a:gd name="connsiteX12" fmla="*/ 5630712 w 6095524"/>
              <a:gd name="connsiteY12" fmla="*/ 576765 h 1410656"/>
              <a:gd name="connsiteX13" fmla="*/ 5573392 w 6095524"/>
              <a:gd name="connsiteY13" fmla="*/ 614691 h 1410656"/>
              <a:gd name="connsiteX14" fmla="*/ 5527304 w 6095524"/>
              <a:gd name="connsiteY14" fmla="*/ 661162 h 1410656"/>
              <a:gd name="connsiteX15" fmla="*/ 5508293 w 6095524"/>
              <a:gd name="connsiteY15" fmla="*/ 686318 h 1410656"/>
              <a:gd name="connsiteX16" fmla="*/ 5468350 w 6095524"/>
              <a:gd name="connsiteY16" fmla="*/ 703505 h 1410656"/>
              <a:gd name="connsiteX17" fmla="*/ 5425048 w 6095524"/>
              <a:gd name="connsiteY17" fmla="*/ 730389 h 1410656"/>
              <a:gd name="connsiteX18" fmla="*/ 5394322 w 6095524"/>
              <a:gd name="connsiteY18" fmla="*/ 757081 h 1410656"/>
              <a:gd name="connsiteX19" fmla="*/ 5370608 w 6095524"/>
              <a:gd name="connsiteY19" fmla="*/ 774940 h 1410656"/>
              <a:gd name="connsiteX20" fmla="*/ 5337098 w 6095524"/>
              <a:gd name="connsiteY20" fmla="*/ 792895 h 1410656"/>
              <a:gd name="connsiteX21" fmla="*/ 5303493 w 6095524"/>
              <a:gd name="connsiteY21" fmla="*/ 816419 h 1410656"/>
              <a:gd name="connsiteX22" fmla="*/ 5287171 w 6095524"/>
              <a:gd name="connsiteY22" fmla="*/ 830917 h 1410656"/>
              <a:gd name="connsiteX23" fmla="*/ 5255581 w 6095524"/>
              <a:gd name="connsiteY23" fmla="*/ 855016 h 1410656"/>
              <a:gd name="connsiteX24" fmla="*/ 5223032 w 6095524"/>
              <a:gd name="connsiteY24" fmla="*/ 877484 h 1410656"/>
              <a:gd name="connsiteX25" fmla="*/ 5161870 w 6095524"/>
              <a:gd name="connsiteY25" fmla="*/ 903216 h 1410656"/>
              <a:gd name="connsiteX26" fmla="*/ 5106182 w 6095524"/>
              <a:gd name="connsiteY26" fmla="*/ 941046 h 1410656"/>
              <a:gd name="connsiteX27" fmla="*/ 5062014 w 6095524"/>
              <a:gd name="connsiteY27" fmla="*/ 968698 h 1410656"/>
              <a:gd name="connsiteX28" fmla="*/ 5036282 w 6095524"/>
              <a:gd name="connsiteY28" fmla="*/ 986846 h 1410656"/>
              <a:gd name="connsiteX29" fmla="*/ 4989043 w 6095524"/>
              <a:gd name="connsiteY29" fmla="*/ 1027364 h 1410656"/>
              <a:gd name="connsiteX30" fmla="*/ 4915783 w 6095524"/>
              <a:gd name="connsiteY30" fmla="*/ 1069994 h 1410656"/>
              <a:gd name="connsiteX31" fmla="*/ 4871520 w 6095524"/>
              <a:gd name="connsiteY31" fmla="*/ 1093038 h 1410656"/>
              <a:gd name="connsiteX32" fmla="*/ 4776274 w 6095524"/>
              <a:gd name="connsiteY32" fmla="*/ 1127796 h 1410656"/>
              <a:gd name="connsiteX33" fmla="*/ 4745548 w 6095524"/>
              <a:gd name="connsiteY33" fmla="*/ 1140182 h 1410656"/>
              <a:gd name="connsiteX34" fmla="*/ 4710408 w 6095524"/>
              <a:gd name="connsiteY34" fmla="*/ 1148343 h 1410656"/>
              <a:gd name="connsiteX35" fmla="*/ 4653950 w 6095524"/>
              <a:gd name="connsiteY35" fmla="*/ 1167642 h 1410656"/>
              <a:gd name="connsiteX36" fmla="*/ 4543725 w 6095524"/>
              <a:gd name="connsiteY36" fmla="*/ 1200863 h 1410656"/>
              <a:gd name="connsiteX37" fmla="*/ 4519530 w 6095524"/>
              <a:gd name="connsiteY37" fmla="*/ 1205952 h 1410656"/>
              <a:gd name="connsiteX38" fmla="*/ 4457887 w 6095524"/>
              <a:gd name="connsiteY38" fmla="*/ 1227363 h 1410656"/>
              <a:gd name="connsiteX39" fmla="*/ 4420922 w 6095524"/>
              <a:gd name="connsiteY39" fmla="*/ 1241765 h 1410656"/>
              <a:gd name="connsiteX40" fmla="*/ 4390292 w 6095524"/>
              <a:gd name="connsiteY40" fmla="*/ 1250023 h 1410656"/>
              <a:gd name="connsiteX41" fmla="*/ 4363216 w 6095524"/>
              <a:gd name="connsiteY41" fmla="*/ 1253864 h 1410656"/>
              <a:gd name="connsiteX42" fmla="*/ 4291973 w 6095524"/>
              <a:gd name="connsiteY42" fmla="*/ 1272874 h 1410656"/>
              <a:gd name="connsiteX43" fmla="*/ 4263552 w 6095524"/>
              <a:gd name="connsiteY43" fmla="*/ 1280364 h 1410656"/>
              <a:gd name="connsiteX44" fmla="*/ 4189813 w 6095524"/>
              <a:gd name="connsiteY44" fmla="*/ 1306096 h 1410656"/>
              <a:gd name="connsiteX45" fmla="*/ 4127306 w 6095524"/>
              <a:gd name="connsiteY45" fmla="*/ 1323090 h 1410656"/>
              <a:gd name="connsiteX46" fmla="*/ 4101192 w 6095524"/>
              <a:gd name="connsiteY46" fmla="*/ 1331251 h 1410656"/>
              <a:gd name="connsiteX47" fmla="*/ 4041470 w 6095524"/>
              <a:gd name="connsiteY47" fmla="*/ 1344886 h 1410656"/>
              <a:gd name="connsiteX48" fmla="*/ 4007672 w 6095524"/>
              <a:gd name="connsiteY48" fmla="*/ 1354488 h 1410656"/>
              <a:gd name="connsiteX49" fmla="*/ 3925195 w 6095524"/>
              <a:gd name="connsiteY49" fmla="*/ 1365337 h 1410656"/>
              <a:gd name="connsiteX50" fmla="*/ 3840029 w 6095524"/>
              <a:gd name="connsiteY50" fmla="*/ 1375802 h 1410656"/>
              <a:gd name="connsiteX51" fmla="*/ 3793270 w 6095524"/>
              <a:gd name="connsiteY51" fmla="*/ 1379259 h 1410656"/>
              <a:gd name="connsiteX52" fmla="*/ 3752464 w 6095524"/>
              <a:gd name="connsiteY52" fmla="*/ 1384733 h 1410656"/>
              <a:gd name="connsiteX53" fmla="*/ 3716938 w 6095524"/>
              <a:gd name="connsiteY53" fmla="*/ 1388189 h 1410656"/>
              <a:gd name="connsiteX54" fmla="*/ 3660386 w 6095524"/>
              <a:gd name="connsiteY54" fmla="*/ 1395198 h 1410656"/>
              <a:gd name="connsiteX55" fmla="*/ 3636862 w 6095524"/>
              <a:gd name="connsiteY55" fmla="*/ 1397023 h 1410656"/>
              <a:gd name="connsiteX56" fmla="*/ 3581365 w 6095524"/>
              <a:gd name="connsiteY56" fmla="*/ 1396926 h 1410656"/>
              <a:gd name="connsiteX57" fmla="*/ 3562066 w 6095524"/>
              <a:gd name="connsiteY57" fmla="*/ 1395966 h 1410656"/>
              <a:gd name="connsiteX58" fmla="*/ 3524908 w 6095524"/>
              <a:gd name="connsiteY58" fmla="*/ 1384060 h 1410656"/>
              <a:gd name="connsiteX59" fmla="*/ 3520492 w 6095524"/>
              <a:gd name="connsiteY59" fmla="*/ 1383196 h 1410656"/>
              <a:gd name="connsiteX60" fmla="*/ 3496103 w 6095524"/>
              <a:gd name="connsiteY60" fmla="*/ 1378491 h 1410656"/>
              <a:gd name="connsiteX61" fmla="*/ 3482757 w 6095524"/>
              <a:gd name="connsiteY61" fmla="*/ 1376955 h 1410656"/>
              <a:gd name="connsiteX62" fmla="*/ 3432061 w 6095524"/>
              <a:gd name="connsiteY62" fmla="*/ 1367162 h 1410656"/>
              <a:gd name="connsiteX63" fmla="*/ 3402873 w 6095524"/>
              <a:gd name="connsiteY63" fmla="*/ 1362553 h 1410656"/>
              <a:gd name="connsiteX64" fmla="*/ 3379253 w 6095524"/>
              <a:gd name="connsiteY64" fmla="*/ 1363225 h 1410656"/>
              <a:gd name="connsiteX65" fmla="*/ 3337774 w 6095524"/>
              <a:gd name="connsiteY65" fmla="*/ 1364089 h 1410656"/>
              <a:gd name="connsiteX66" fmla="*/ 3324524 w 6095524"/>
              <a:gd name="connsiteY66" fmla="*/ 1366298 h 1410656"/>
              <a:gd name="connsiteX67" fmla="*/ 3264610 w 6095524"/>
              <a:gd name="connsiteY67" fmla="*/ 1359960 h 1410656"/>
              <a:gd name="connsiteX68" fmla="*/ 3230429 w 6095524"/>
              <a:gd name="connsiteY68" fmla="*/ 1359480 h 1410656"/>
              <a:gd name="connsiteX69" fmla="*/ 3191927 w 6095524"/>
              <a:gd name="connsiteY69" fmla="*/ 1351607 h 1410656"/>
              <a:gd name="connsiteX70" fmla="*/ 3180694 w 6095524"/>
              <a:gd name="connsiteY70" fmla="*/ 1351991 h 1410656"/>
              <a:gd name="connsiteX71" fmla="*/ 3168116 w 6095524"/>
              <a:gd name="connsiteY71" fmla="*/ 1352663 h 1410656"/>
              <a:gd name="connsiteX72" fmla="*/ 3129517 w 6095524"/>
              <a:gd name="connsiteY72" fmla="*/ 1353240 h 1410656"/>
              <a:gd name="connsiteX73" fmla="*/ 3106089 w 6095524"/>
              <a:gd name="connsiteY73" fmla="*/ 1356120 h 1410656"/>
              <a:gd name="connsiteX74" fmla="*/ 3061444 w 6095524"/>
              <a:gd name="connsiteY74" fmla="*/ 1354392 h 1410656"/>
              <a:gd name="connsiteX75" fmla="*/ 3044928 w 6095524"/>
              <a:gd name="connsiteY75" fmla="*/ 1356888 h 1410656"/>
              <a:gd name="connsiteX76" fmla="*/ 3003162 w 6095524"/>
              <a:gd name="connsiteY76" fmla="*/ 1357176 h 1410656"/>
              <a:gd name="connsiteX77" fmla="*/ 2965716 w 6095524"/>
              <a:gd name="connsiteY77" fmla="*/ 1355736 h 1410656"/>
              <a:gd name="connsiteX78" fmla="*/ 2929614 w 6095524"/>
              <a:gd name="connsiteY78" fmla="*/ 1356504 h 1410656"/>
              <a:gd name="connsiteX79" fmla="*/ 2903786 w 6095524"/>
              <a:gd name="connsiteY79" fmla="*/ 1359672 h 1410656"/>
              <a:gd name="connsiteX80" fmla="*/ 2875750 w 6095524"/>
              <a:gd name="connsiteY80" fmla="*/ 1361592 h 1410656"/>
              <a:gd name="connsiteX81" fmla="*/ 2798458 w 6095524"/>
              <a:gd name="connsiteY81" fmla="*/ 1373018 h 1410656"/>
              <a:gd name="connsiteX82" fmla="*/ 2784152 w 6095524"/>
              <a:gd name="connsiteY82" fmla="*/ 1370234 h 1410656"/>
              <a:gd name="connsiteX83" fmla="*/ 2702922 w 6095524"/>
              <a:gd name="connsiteY83" fmla="*/ 1367641 h 1410656"/>
              <a:gd name="connsiteX84" fmla="*/ 2685256 w 6095524"/>
              <a:gd name="connsiteY84" fmla="*/ 1367834 h 1410656"/>
              <a:gd name="connsiteX85" fmla="*/ 2637824 w 6095524"/>
              <a:gd name="connsiteY85" fmla="*/ 1356504 h 1410656"/>
              <a:gd name="connsiteX86" fmla="*/ 2564661 w 6095524"/>
              <a:gd name="connsiteY86" fmla="*/ 1374459 h 1410656"/>
              <a:gd name="connsiteX87" fmla="*/ 2496201 w 6095524"/>
              <a:gd name="connsiteY87" fmla="*/ 1396926 h 1410656"/>
              <a:gd name="connsiteX88" fmla="*/ 2487560 w 6095524"/>
              <a:gd name="connsiteY88" fmla="*/ 1399807 h 1410656"/>
              <a:gd name="connsiteX89" fmla="*/ 2462980 w 6095524"/>
              <a:gd name="connsiteY89" fmla="*/ 1404704 h 1410656"/>
              <a:gd name="connsiteX90" fmla="*/ 2432544 w 6095524"/>
              <a:gd name="connsiteY90" fmla="*/ 1406432 h 1410656"/>
              <a:gd name="connsiteX91" fmla="*/ 2393945 w 6095524"/>
              <a:gd name="connsiteY91" fmla="*/ 1410656 h 1410656"/>
              <a:gd name="connsiteX92" fmla="*/ 2363029 w 6095524"/>
              <a:gd name="connsiteY92" fmla="*/ 1405375 h 1410656"/>
              <a:gd name="connsiteX93" fmla="*/ 2319821 w 6095524"/>
              <a:gd name="connsiteY93" fmla="*/ 1397502 h 1410656"/>
              <a:gd name="connsiteX94" fmla="*/ 2279111 w 6095524"/>
              <a:gd name="connsiteY94" fmla="*/ 1390013 h 1410656"/>
              <a:gd name="connsiteX95" fmla="*/ 2266245 w 6095524"/>
              <a:gd name="connsiteY95" fmla="*/ 1398846 h 1410656"/>
              <a:gd name="connsiteX96" fmla="*/ 2246370 w 6095524"/>
              <a:gd name="connsiteY96" fmla="*/ 1406527 h 1410656"/>
              <a:gd name="connsiteX97" fmla="*/ 2224287 w 6095524"/>
              <a:gd name="connsiteY97" fmla="*/ 1397310 h 1410656"/>
              <a:gd name="connsiteX98" fmla="*/ 2172630 w 6095524"/>
              <a:gd name="connsiteY98" fmla="*/ 1378204 h 1410656"/>
              <a:gd name="connsiteX99" fmla="*/ 2139985 w 6095524"/>
              <a:gd name="connsiteY99" fmla="*/ 1377339 h 1410656"/>
              <a:gd name="connsiteX100" fmla="*/ 2069030 w 6095524"/>
              <a:gd name="connsiteY100" fmla="*/ 1369178 h 1410656"/>
              <a:gd name="connsiteX101" fmla="*/ 2022655 w 6095524"/>
              <a:gd name="connsiteY101" fmla="*/ 1357560 h 1410656"/>
              <a:gd name="connsiteX102" fmla="*/ 1989339 w 6095524"/>
              <a:gd name="connsiteY102" fmla="*/ 1344406 h 1410656"/>
              <a:gd name="connsiteX103" fmla="*/ 1941618 w 6095524"/>
              <a:gd name="connsiteY103" fmla="*/ 1327219 h 1410656"/>
              <a:gd name="connsiteX104" fmla="*/ 1893707 w 6095524"/>
              <a:gd name="connsiteY104" fmla="*/ 1318290 h 1410656"/>
              <a:gd name="connsiteX105" fmla="*/ 1859045 w 6095524"/>
              <a:gd name="connsiteY105" fmla="*/ 1307056 h 1410656"/>
              <a:gd name="connsiteX106" fmla="*/ 1816702 w 6095524"/>
              <a:gd name="connsiteY106" fmla="*/ 1299374 h 1410656"/>
              <a:gd name="connsiteX107" fmla="*/ 1781177 w 6095524"/>
              <a:gd name="connsiteY107" fmla="*/ 1299087 h 1410656"/>
              <a:gd name="connsiteX108" fmla="*/ 1725488 w 6095524"/>
              <a:gd name="connsiteY108" fmla="*/ 1300431 h 1410656"/>
              <a:gd name="connsiteX109" fmla="*/ 1657318 w 6095524"/>
              <a:gd name="connsiteY109" fmla="*/ 1277196 h 1410656"/>
              <a:gd name="connsiteX110" fmla="*/ 1629761 w 6095524"/>
              <a:gd name="connsiteY110" fmla="*/ 1272010 h 1410656"/>
              <a:gd name="connsiteX111" fmla="*/ 1603837 w 6095524"/>
              <a:gd name="connsiteY111" fmla="*/ 1269610 h 1410656"/>
              <a:gd name="connsiteX112" fmla="*/ 1548820 w 6095524"/>
              <a:gd name="connsiteY112" fmla="*/ 1254152 h 1410656"/>
              <a:gd name="connsiteX113" fmla="*/ 1526449 w 6095524"/>
              <a:gd name="connsiteY113" fmla="*/ 1249062 h 1410656"/>
              <a:gd name="connsiteX114" fmla="*/ 1495147 w 6095524"/>
              <a:gd name="connsiteY114" fmla="*/ 1249159 h 1410656"/>
              <a:gd name="connsiteX115" fmla="*/ 1438211 w 6095524"/>
              <a:gd name="connsiteY115" fmla="*/ 1242054 h 1410656"/>
              <a:gd name="connsiteX116" fmla="*/ 1381370 w 6095524"/>
              <a:gd name="connsiteY116" fmla="*/ 1221314 h 1410656"/>
              <a:gd name="connsiteX117" fmla="*/ 1357270 w 6095524"/>
              <a:gd name="connsiteY117" fmla="*/ 1223330 h 1410656"/>
              <a:gd name="connsiteX118" fmla="*/ 1348629 w 6095524"/>
              <a:gd name="connsiteY118" fmla="*/ 1222851 h 1410656"/>
              <a:gd name="connsiteX119" fmla="*/ 1270953 w 6095524"/>
              <a:gd name="connsiteY119" fmla="*/ 1211424 h 1410656"/>
              <a:gd name="connsiteX120" fmla="*/ 1263175 w 6095524"/>
              <a:gd name="connsiteY120" fmla="*/ 1210177 h 1410656"/>
              <a:gd name="connsiteX121" fmla="*/ 1226690 w 6095524"/>
              <a:gd name="connsiteY121" fmla="*/ 1199999 h 1410656"/>
              <a:gd name="connsiteX122" fmla="*/ 1134706 w 6095524"/>
              <a:gd name="connsiteY122" fmla="*/ 1193662 h 1410656"/>
              <a:gd name="connsiteX123" fmla="*/ 1129042 w 6095524"/>
              <a:gd name="connsiteY123" fmla="*/ 1192894 h 1410656"/>
              <a:gd name="connsiteX124" fmla="*/ 1098220 w 6095524"/>
              <a:gd name="connsiteY124" fmla="*/ 1197982 h 1410656"/>
              <a:gd name="connsiteX125" fmla="*/ 1082955 w 6095524"/>
              <a:gd name="connsiteY125" fmla="*/ 1205184 h 1410656"/>
              <a:gd name="connsiteX126" fmla="*/ 1059143 w 6095524"/>
              <a:gd name="connsiteY126" fmla="*/ 1212673 h 1410656"/>
              <a:gd name="connsiteX127" fmla="*/ 1034947 w 6095524"/>
              <a:gd name="connsiteY127" fmla="*/ 1215458 h 1410656"/>
              <a:gd name="connsiteX128" fmla="*/ 994332 w 6095524"/>
              <a:gd name="connsiteY128" fmla="*/ 1204127 h 1410656"/>
              <a:gd name="connsiteX129" fmla="*/ 979546 w 6095524"/>
              <a:gd name="connsiteY129" fmla="*/ 1202975 h 1410656"/>
              <a:gd name="connsiteX130" fmla="*/ 946613 w 6095524"/>
              <a:gd name="connsiteY130" fmla="*/ 1197503 h 1410656"/>
              <a:gd name="connsiteX131" fmla="*/ 917808 w 6095524"/>
              <a:gd name="connsiteY131" fmla="*/ 1197887 h 1410656"/>
              <a:gd name="connsiteX132" fmla="*/ 894669 w 6095524"/>
              <a:gd name="connsiteY132" fmla="*/ 1206624 h 1410656"/>
              <a:gd name="connsiteX133" fmla="*/ 861063 w 6095524"/>
              <a:gd name="connsiteY133" fmla="*/ 1208352 h 1410656"/>
              <a:gd name="connsiteX134" fmla="*/ 839363 w 6095524"/>
              <a:gd name="connsiteY134" fmla="*/ 1202015 h 1410656"/>
              <a:gd name="connsiteX135" fmla="*/ 834947 w 6095524"/>
              <a:gd name="connsiteY135" fmla="*/ 1201152 h 1410656"/>
              <a:gd name="connsiteX136" fmla="*/ 778202 w 6095524"/>
              <a:gd name="connsiteY136" fmla="*/ 1200767 h 1410656"/>
              <a:gd name="connsiteX137" fmla="*/ 707343 w 6095524"/>
              <a:gd name="connsiteY137" fmla="*/ 1219874 h 1410656"/>
              <a:gd name="connsiteX138" fmla="*/ 695629 w 6095524"/>
              <a:gd name="connsiteY138" fmla="*/ 1223907 h 1410656"/>
              <a:gd name="connsiteX139" fmla="*/ 638500 w 6095524"/>
              <a:gd name="connsiteY139" fmla="*/ 1230916 h 1410656"/>
              <a:gd name="connsiteX140" fmla="*/ 607872 w 6095524"/>
              <a:gd name="connsiteY140" fmla="*/ 1238021 h 1410656"/>
              <a:gd name="connsiteX141" fmla="*/ 585788 w 6095524"/>
              <a:gd name="connsiteY141" fmla="*/ 1238405 h 1410656"/>
              <a:gd name="connsiteX142" fmla="*/ 559097 w 6095524"/>
              <a:gd name="connsiteY142" fmla="*/ 1250983 h 1410656"/>
              <a:gd name="connsiteX143" fmla="*/ 550358 w 6095524"/>
              <a:gd name="connsiteY143" fmla="*/ 1256456 h 1410656"/>
              <a:gd name="connsiteX144" fmla="*/ 539893 w 6095524"/>
              <a:gd name="connsiteY144" fmla="*/ 1259720 h 1410656"/>
              <a:gd name="connsiteX145" fmla="*/ 492462 w 6095524"/>
              <a:gd name="connsiteY145" fmla="*/ 1270090 h 1410656"/>
              <a:gd name="connsiteX146" fmla="*/ 484011 w 6095524"/>
              <a:gd name="connsiteY146" fmla="*/ 1275947 h 1410656"/>
              <a:gd name="connsiteX147" fmla="*/ 478346 w 6095524"/>
              <a:gd name="connsiteY147" fmla="*/ 1279596 h 1410656"/>
              <a:gd name="connsiteX148" fmla="*/ 432260 w 6095524"/>
              <a:gd name="connsiteY148" fmla="*/ 1285741 h 1410656"/>
              <a:gd name="connsiteX149" fmla="*/ 403455 w 6095524"/>
              <a:gd name="connsiteY149" fmla="*/ 1303119 h 1410656"/>
              <a:gd name="connsiteX150" fmla="*/ 395583 w 6095524"/>
              <a:gd name="connsiteY150" fmla="*/ 1310512 h 1410656"/>
              <a:gd name="connsiteX151" fmla="*/ 368025 w 6095524"/>
              <a:gd name="connsiteY151" fmla="*/ 1321650 h 1410656"/>
              <a:gd name="connsiteX152" fmla="*/ 275371 w 6095524"/>
              <a:gd name="connsiteY152" fmla="*/ 1343062 h 1410656"/>
              <a:gd name="connsiteX153" fmla="*/ 248871 w 6095524"/>
              <a:gd name="connsiteY153" fmla="*/ 1335476 h 1410656"/>
              <a:gd name="connsiteX154" fmla="*/ 198559 w 6095524"/>
              <a:gd name="connsiteY154" fmla="*/ 1355831 h 1410656"/>
              <a:gd name="connsiteX155" fmla="*/ 154583 w 6095524"/>
              <a:gd name="connsiteY155" fmla="*/ 1367353 h 1410656"/>
              <a:gd name="connsiteX156" fmla="*/ 138261 w 6095524"/>
              <a:gd name="connsiteY156" fmla="*/ 1370138 h 1410656"/>
              <a:gd name="connsiteX157" fmla="*/ 86606 w 6095524"/>
              <a:gd name="connsiteY157" fmla="*/ 1375227 h 1410656"/>
              <a:gd name="connsiteX158" fmla="*/ 60009 w 6095524"/>
              <a:gd name="connsiteY158" fmla="*/ 1386749 h 1410656"/>
              <a:gd name="connsiteX159" fmla="*/ 30568 w 6095524"/>
              <a:gd name="connsiteY159" fmla="*/ 1395570 h 1410656"/>
              <a:gd name="connsiteX160" fmla="*/ 0 w 6095524"/>
              <a:gd name="connsiteY160" fmla="*/ 1397975 h 1410656"/>
              <a:gd name="connsiteX161" fmla="*/ 0 w 6095524"/>
              <a:gd name="connsiteY161" fmla="*/ 1041395 h 1410656"/>
              <a:gd name="connsiteX162" fmla="*/ 17282 w 6095524"/>
              <a:gd name="connsiteY162" fmla="*/ 1043014 h 1410656"/>
              <a:gd name="connsiteX163" fmla="*/ 45030 w 6095524"/>
              <a:gd name="connsiteY163" fmla="*/ 1049159 h 1410656"/>
              <a:gd name="connsiteX164" fmla="*/ 85356 w 6095524"/>
              <a:gd name="connsiteY164" fmla="*/ 1059145 h 1410656"/>
              <a:gd name="connsiteX165" fmla="*/ 133077 w 6095524"/>
              <a:gd name="connsiteY165" fmla="*/ 1047815 h 1410656"/>
              <a:gd name="connsiteX166" fmla="*/ 137877 w 6095524"/>
              <a:gd name="connsiteY166" fmla="*/ 1043110 h 1410656"/>
              <a:gd name="connsiteX167" fmla="*/ 189053 w 6095524"/>
              <a:gd name="connsiteY167" fmla="*/ 1031877 h 1410656"/>
              <a:gd name="connsiteX168" fmla="*/ 273066 w 6095524"/>
              <a:gd name="connsiteY168" fmla="*/ 1019010 h 1410656"/>
              <a:gd name="connsiteX169" fmla="*/ 278539 w 6095524"/>
              <a:gd name="connsiteY169" fmla="*/ 1018146 h 1410656"/>
              <a:gd name="connsiteX170" fmla="*/ 326355 w 6095524"/>
              <a:gd name="connsiteY170" fmla="*/ 1044358 h 1410656"/>
              <a:gd name="connsiteX171" fmla="*/ 364761 w 6095524"/>
              <a:gd name="connsiteY171" fmla="*/ 1040710 h 1410656"/>
              <a:gd name="connsiteX172" fmla="*/ 382619 w 6095524"/>
              <a:gd name="connsiteY172" fmla="*/ 1022562 h 1410656"/>
              <a:gd name="connsiteX173" fmla="*/ 433988 w 6095524"/>
              <a:gd name="connsiteY173" fmla="*/ 1008256 h 1410656"/>
              <a:gd name="connsiteX174" fmla="*/ 497262 w 6095524"/>
              <a:gd name="connsiteY174" fmla="*/ 1009697 h 1410656"/>
              <a:gd name="connsiteX175" fmla="*/ 542101 w 6095524"/>
              <a:gd name="connsiteY175" fmla="*/ 1007872 h 1410656"/>
              <a:gd name="connsiteX176" fmla="*/ 566681 w 6095524"/>
              <a:gd name="connsiteY176" fmla="*/ 998175 h 1410656"/>
              <a:gd name="connsiteX177" fmla="*/ 584251 w 6095524"/>
              <a:gd name="connsiteY177" fmla="*/ 999136 h 1410656"/>
              <a:gd name="connsiteX178" fmla="*/ 617280 w 6095524"/>
              <a:gd name="connsiteY178" fmla="*/ 1006049 h 1410656"/>
              <a:gd name="connsiteX179" fmla="*/ 721842 w 6095524"/>
              <a:gd name="connsiteY179" fmla="*/ 1014210 h 1410656"/>
              <a:gd name="connsiteX180" fmla="*/ 764472 w 6095524"/>
              <a:gd name="connsiteY180" fmla="*/ 1001440 h 1410656"/>
              <a:gd name="connsiteX181" fmla="*/ 777242 w 6095524"/>
              <a:gd name="connsiteY181" fmla="*/ 1001152 h 1410656"/>
              <a:gd name="connsiteX182" fmla="*/ 805854 w 6095524"/>
              <a:gd name="connsiteY182" fmla="*/ 1006145 h 1410656"/>
              <a:gd name="connsiteX183" fmla="*/ 864904 w 6095524"/>
              <a:gd name="connsiteY183" fmla="*/ 1002784 h 1410656"/>
              <a:gd name="connsiteX184" fmla="*/ 886700 w 6095524"/>
              <a:gd name="connsiteY184" fmla="*/ 997695 h 1410656"/>
              <a:gd name="connsiteX185" fmla="*/ 898797 w 6095524"/>
              <a:gd name="connsiteY185" fmla="*/ 994430 h 1410656"/>
              <a:gd name="connsiteX186" fmla="*/ 960919 w 6095524"/>
              <a:gd name="connsiteY186" fmla="*/ 985405 h 1410656"/>
              <a:gd name="connsiteX187" fmla="*/ 988571 w 6095524"/>
              <a:gd name="connsiteY187" fmla="*/ 975708 h 1410656"/>
              <a:gd name="connsiteX188" fmla="*/ 996061 w 6095524"/>
              <a:gd name="connsiteY188" fmla="*/ 974268 h 1410656"/>
              <a:gd name="connsiteX189" fmla="*/ 1037059 w 6095524"/>
              <a:gd name="connsiteY189" fmla="*/ 978300 h 1410656"/>
              <a:gd name="connsiteX190" fmla="*/ 1067784 w 6095524"/>
              <a:gd name="connsiteY190" fmla="*/ 993950 h 1410656"/>
              <a:gd name="connsiteX191" fmla="*/ 1073737 w 6095524"/>
              <a:gd name="connsiteY191" fmla="*/ 999231 h 1410656"/>
              <a:gd name="connsiteX192" fmla="*/ 1159383 w 6095524"/>
              <a:gd name="connsiteY192" fmla="*/ 997407 h 1410656"/>
              <a:gd name="connsiteX193" fmla="*/ 1172536 w 6095524"/>
              <a:gd name="connsiteY193" fmla="*/ 995198 h 1410656"/>
              <a:gd name="connsiteX194" fmla="*/ 1236099 w 6095524"/>
              <a:gd name="connsiteY194" fmla="*/ 1004416 h 1410656"/>
              <a:gd name="connsiteX195" fmla="*/ 1254630 w 6095524"/>
              <a:gd name="connsiteY195" fmla="*/ 1006240 h 1410656"/>
              <a:gd name="connsiteX196" fmla="*/ 1321072 w 6095524"/>
              <a:gd name="connsiteY196" fmla="*/ 1014498 h 1410656"/>
              <a:gd name="connsiteX197" fmla="*/ 1330481 w 6095524"/>
              <a:gd name="connsiteY197" fmla="*/ 1006817 h 1410656"/>
              <a:gd name="connsiteX198" fmla="*/ 1357558 w 6095524"/>
              <a:gd name="connsiteY198" fmla="*/ 987517 h 1410656"/>
              <a:gd name="connsiteX199" fmla="*/ 1410942 w 6095524"/>
              <a:gd name="connsiteY199" fmla="*/ 970427 h 1410656"/>
              <a:gd name="connsiteX200" fmla="*/ 1425441 w 6095524"/>
              <a:gd name="connsiteY200" fmla="*/ 971387 h 1410656"/>
              <a:gd name="connsiteX201" fmla="*/ 1462118 w 6095524"/>
              <a:gd name="connsiteY201" fmla="*/ 999904 h 1410656"/>
              <a:gd name="connsiteX202" fmla="*/ 1479978 w 6095524"/>
              <a:gd name="connsiteY202" fmla="*/ 1011329 h 1410656"/>
              <a:gd name="connsiteX203" fmla="*/ 1530674 w 6095524"/>
              <a:gd name="connsiteY203" fmla="*/ 1032356 h 1410656"/>
              <a:gd name="connsiteX204" fmla="*/ 1534898 w 6095524"/>
              <a:gd name="connsiteY204" fmla="*/ 1036197 h 1410656"/>
              <a:gd name="connsiteX205" fmla="*/ 1572344 w 6095524"/>
              <a:gd name="connsiteY205" fmla="*/ 1081804 h 1410656"/>
              <a:gd name="connsiteX206" fmla="*/ 1580793 w 6095524"/>
              <a:gd name="connsiteY206" fmla="*/ 1089581 h 1410656"/>
              <a:gd name="connsiteX207" fmla="*/ 1590971 w 6095524"/>
              <a:gd name="connsiteY207" fmla="*/ 1101680 h 1410656"/>
              <a:gd name="connsiteX208" fmla="*/ 1622751 w 6095524"/>
              <a:gd name="connsiteY208" fmla="*/ 1125108 h 1410656"/>
              <a:gd name="connsiteX209" fmla="*/ 1662118 w 6095524"/>
              <a:gd name="connsiteY209" fmla="*/ 1132596 h 1410656"/>
              <a:gd name="connsiteX210" fmla="*/ 1709646 w 6095524"/>
              <a:gd name="connsiteY210" fmla="*/ 1144022 h 1410656"/>
              <a:gd name="connsiteX211" fmla="*/ 1729521 w 6095524"/>
              <a:gd name="connsiteY211" fmla="*/ 1151704 h 1410656"/>
              <a:gd name="connsiteX212" fmla="*/ 1782809 w 6095524"/>
              <a:gd name="connsiteY212" fmla="*/ 1166298 h 1410656"/>
              <a:gd name="connsiteX213" fmla="*/ 1820831 w 6095524"/>
              <a:gd name="connsiteY213" fmla="*/ 1178588 h 1410656"/>
              <a:gd name="connsiteX214" fmla="*/ 1875656 w 6095524"/>
              <a:gd name="connsiteY214" fmla="*/ 1185789 h 1410656"/>
              <a:gd name="connsiteX215" fmla="*/ 1902252 w 6095524"/>
              <a:gd name="connsiteY215" fmla="*/ 1186076 h 1410656"/>
              <a:gd name="connsiteX216" fmla="*/ 1951123 w 6095524"/>
              <a:gd name="connsiteY216" fmla="*/ 1222946 h 1410656"/>
              <a:gd name="connsiteX217" fmla="*/ 1990106 w 6095524"/>
              <a:gd name="connsiteY217" fmla="*/ 1247335 h 1410656"/>
              <a:gd name="connsiteX218" fmla="*/ 2031105 w 6095524"/>
              <a:gd name="connsiteY218" fmla="*/ 1235525 h 1410656"/>
              <a:gd name="connsiteX219" fmla="*/ 2042242 w 6095524"/>
              <a:gd name="connsiteY219" fmla="*/ 1224387 h 1410656"/>
              <a:gd name="connsiteX220" fmla="*/ 2109453 w 6095524"/>
              <a:gd name="connsiteY220" fmla="*/ 1213826 h 1410656"/>
              <a:gd name="connsiteX221" fmla="*/ 2205468 w 6095524"/>
              <a:gd name="connsiteY221" fmla="*/ 1213442 h 1410656"/>
              <a:gd name="connsiteX222" fmla="*/ 2365142 w 6095524"/>
              <a:gd name="connsiteY222" fmla="*/ 1189437 h 1410656"/>
              <a:gd name="connsiteX223" fmla="*/ 2392985 w 6095524"/>
              <a:gd name="connsiteY223" fmla="*/ 1178299 h 1410656"/>
              <a:gd name="connsiteX224" fmla="*/ 2424286 w 6095524"/>
              <a:gd name="connsiteY224" fmla="*/ 1175515 h 1410656"/>
              <a:gd name="connsiteX225" fmla="*/ 2436289 w 6095524"/>
              <a:gd name="connsiteY225" fmla="*/ 1182333 h 1410656"/>
              <a:gd name="connsiteX226" fmla="*/ 2488808 w 6095524"/>
              <a:gd name="connsiteY226" fmla="*/ 1192510 h 1410656"/>
              <a:gd name="connsiteX227" fmla="*/ 2498795 w 6095524"/>
              <a:gd name="connsiteY227" fmla="*/ 1192702 h 1410656"/>
              <a:gd name="connsiteX228" fmla="*/ 2532976 w 6095524"/>
              <a:gd name="connsiteY228" fmla="*/ 1188381 h 1410656"/>
              <a:gd name="connsiteX229" fmla="*/ 2564661 w 6095524"/>
              <a:gd name="connsiteY229" fmla="*/ 1185885 h 1410656"/>
              <a:gd name="connsiteX230" fmla="*/ 2644545 w 6095524"/>
              <a:gd name="connsiteY230" fmla="*/ 1194046 h 1410656"/>
              <a:gd name="connsiteX231" fmla="*/ 2705803 w 6095524"/>
              <a:gd name="connsiteY231" fmla="*/ 1192126 h 1410656"/>
              <a:gd name="connsiteX232" fmla="*/ 2734031 w 6095524"/>
              <a:gd name="connsiteY232" fmla="*/ 1194046 h 1410656"/>
              <a:gd name="connsiteX233" fmla="*/ 2749969 w 6095524"/>
              <a:gd name="connsiteY233" fmla="*/ 1196927 h 1410656"/>
              <a:gd name="connsiteX234" fmla="*/ 2786071 w 6095524"/>
              <a:gd name="connsiteY234" fmla="*/ 1216994 h 1410656"/>
              <a:gd name="connsiteX235" fmla="*/ 2805851 w 6095524"/>
              <a:gd name="connsiteY235" fmla="*/ 1221507 h 1410656"/>
              <a:gd name="connsiteX236" fmla="*/ 2865380 w 6095524"/>
              <a:gd name="connsiteY236" fmla="*/ 1221123 h 1410656"/>
              <a:gd name="connsiteX237" fmla="*/ 2954674 w 6095524"/>
              <a:gd name="connsiteY237" fmla="*/ 1190878 h 1410656"/>
              <a:gd name="connsiteX238" fmla="*/ 2963988 w 6095524"/>
              <a:gd name="connsiteY238" fmla="*/ 1186845 h 1410656"/>
              <a:gd name="connsiteX239" fmla="*/ 3009403 w 6095524"/>
              <a:gd name="connsiteY239" fmla="*/ 1181852 h 1410656"/>
              <a:gd name="connsiteX240" fmla="*/ 3040223 w 6095524"/>
              <a:gd name="connsiteY240" fmla="*/ 1188669 h 1410656"/>
              <a:gd name="connsiteX241" fmla="*/ 3082183 w 6095524"/>
              <a:gd name="connsiteY241" fmla="*/ 1202784 h 1410656"/>
              <a:gd name="connsiteX242" fmla="*/ 3119916 w 6095524"/>
              <a:gd name="connsiteY242" fmla="*/ 1214594 h 1410656"/>
              <a:gd name="connsiteX243" fmla="*/ 3147376 w 6095524"/>
              <a:gd name="connsiteY243" fmla="*/ 1227939 h 1410656"/>
              <a:gd name="connsiteX244" fmla="*/ 3210171 w 6095524"/>
              <a:gd name="connsiteY244" fmla="*/ 1237733 h 1410656"/>
              <a:gd name="connsiteX245" fmla="*/ 3216700 w 6095524"/>
              <a:gd name="connsiteY245" fmla="*/ 1239365 h 1410656"/>
              <a:gd name="connsiteX246" fmla="*/ 3263939 w 6095524"/>
              <a:gd name="connsiteY246" fmla="*/ 1227459 h 1410656"/>
              <a:gd name="connsiteX247" fmla="*/ 3320683 w 6095524"/>
              <a:gd name="connsiteY247" fmla="*/ 1215362 h 1410656"/>
              <a:gd name="connsiteX248" fmla="*/ 3340943 w 6095524"/>
              <a:gd name="connsiteY248" fmla="*/ 1219490 h 1410656"/>
              <a:gd name="connsiteX249" fmla="*/ 3368691 w 6095524"/>
              <a:gd name="connsiteY249" fmla="*/ 1225347 h 1410656"/>
              <a:gd name="connsiteX250" fmla="*/ 3394423 w 6095524"/>
              <a:gd name="connsiteY250" fmla="*/ 1222275 h 1410656"/>
              <a:gd name="connsiteX251" fmla="*/ 3410074 w 6095524"/>
              <a:gd name="connsiteY251" fmla="*/ 1221987 h 1410656"/>
              <a:gd name="connsiteX252" fmla="*/ 3481509 w 6095524"/>
              <a:gd name="connsiteY252" fmla="*/ 1257896 h 1410656"/>
              <a:gd name="connsiteX253" fmla="*/ 3499656 w 6095524"/>
              <a:gd name="connsiteY253" fmla="*/ 1260873 h 1410656"/>
              <a:gd name="connsiteX254" fmla="*/ 3509930 w 6095524"/>
              <a:gd name="connsiteY254" fmla="*/ 1265290 h 1410656"/>
              <a:gd name="connsiteX255" fmla="*/ 3571860 w 6095524"/>
              <a:gd name="connsiteY255" fmla="*/ 1309841 h 1410656"/>
              <a:gd name="connsiteX256" fmla="*/ 3598168 w 6095524"/>
              <a:gd name="connsiteY256" fmla="*/ 1318866 h 1410656"/>
              <a:gd name="connsiteX257" fmla="*/ 3627068 w 6095524"/>
              <a:gd name="connsiteY257" fmla="*/ 1317041 h 1410656"/>
              <a:gd name="connsiteX258" fmla="*/ 3643775 w 6095524"/>
              <a:gd name="connsiteY258" fmla="*/ 1313777 h 1410656"/>
              <a:gd name="connsiteX259" fmla="*/ 3685254 w 6095524"/>
              <a:gd name="connsiteY259" fmla="*/ 1285452 h 1410656"/>
              <a:gd name="connsiteX260" fmla="*/ 3708873 w 6095524"/>
              <a:gd name="connsiteY260" fmla="*/ 1286413 h 1410656"/>
              <a:gd name="connsiteX261" fmla="*/ 3745743 w 6095524"/>
              <a:gd name="connsiteY261" fmla="*/ 1305903 h 1410656"/>
              <a:gd name="connsiteX262" fmla="*/ 3812665 w 6095524"/>
              <a:gd name="connsiteY262" fmla="*/ 1314641 h 1410656"/>
              <a:gd name="connsiteX263" fmla="*/ 3846655 w 6095524"/>
              <a:gd name="connsiteY263" fmla="*/ 1287373 h 1410656"/>
              <a:gd name="connsiteX264" fmla="*/ 3864225 w 6095524"/>
              <a:gd name="connsiteY264" fmla="*/ 1261161 h 1410656"/>
              <a:gd name="connsiteX265" fmla="*/ 3915018 w 6095524"/>
              <a:gd name="connsiteY265" fmla="*/ 1230724 h 1410656"/>
              <a:gd name="connsiteX266" fmla="*/ 3927116 w 6095524"/>
              <a:gd name="connsiteY266" fmla="*/ 1242054 h 1410656"/>
              <a:gd name="connsiteX267" fmla="*/ 3964370 w 6095524"/>
              <a:gd name="connsiteY267" fmla="*/ 1246855 h 1410656"/>
              <a:gd name="connsiteX268" fmla="*/ 4004696 w 6095524"/>
              <a:gd name="connsiteY268" fmla="*/ 1246471 h 1410656"/>
              <a:gd name="connsiteX269" fmla="*/ 4074978 w 6095524"/>
              <a:gd name="connsiteY269" fmla="*/ 1251559 h 1410656"/>
              <a:gd name="connsiteX270" fmla="*/ 4121738 w 6095524"/>
              <a:gd name="connsiteY270" fmla="*/ 1222466 h 1410656"/>
              <a:gd name="connsiteX271" fmla="*/ 4139598 w 6095524"/>
              <a:gd name="connsiteY271" fmla="*/ 1210465 h 1410656"/>
              <a:gd name="connsiteX272" fmla="*/ 4156304 w 6095524"/>
              <a:gd name="connsiteY272" fmla="*/ 1202784 h 1410656"/>
              <a:gd name="connsiteX273" fmla="*/ 4175604 w 6095524"/>
              <a:gd name="connsiteY273" fmla="*/ 1198463 h 1410656"/>
              <a:gd name="connsiteX274" fmla="*/ 4222170 w 6095524"/>
              <a:gd name="connsiteY274" fmla="*/ 1182140 h 1410656"/>
              <a:gd name="connsiteX275" fmla="*/ 4247710 w 6095524"/>
              <a:gd name="connsiteY275" fmla="*/ 1166105 h 1410656"/>
              <a:gd name="connsiteX276" fmla="*/ 4305128 w 6095524"/>
              <a:gd name="connsiteY276" fmla="*/ 1150647 h 1410656"/>
              <a:gd name="connsiteX277" fmla="*/ 4344206 w 6095524"/>
              <a:gd name="connsiteY277" fmla="*/ 1136821 h 1410656"/>
              <a:gd name="connsiteX278" fmla="*/ 4385396 w 6095524"/>
              <a:gd name="connsiteY278" fmla="*/ 1113009 h 1410656"/>
              <a:gd name="connsiteX279" fmla="*/ 4391157 w 6095524"/>
              <a:gd name="connsiteY279" fmla="*/ 1109361 h 1410656"/>
              <a:gd name="connsiteX280" fmla="*/ 4404984 w 6095524"/>
              <a:gd name="connsiteY280" fmla="*/ 1093710 h 1410656"/>
              <a:gd name="connsiteX281" fmla="*/ 4425050 w 6095524"/>
              <a:gd name="connsiteY281" fmla="*/ 1039846 h 1410656"/>
              <a:gd name="connsiteX282" fmla="*/ 4430812 w 6095524"/>
              <a:gd name="connsiteY282" fmla="*/ 1028900 h 1410656"/>
              <a:gd name="connsiteX283" fmla="*/ 4483140 w 6095524"/>
              <a:gd name="connsiteY283" fmla="*/ 992030 h 1410656"/>
              <a:gd name="connsiteX284" fmla="*/ 4502535 w 6095524"/>
              <a:gd name="connsiteY284" fmla="*/ 995487 h 1410656"/>
              <a:gd name="connsiteX285" fmla="*/ 4523946 w 6095524"/>
              <a:gd name="connsiteY285" fmla="*/ 1007585 h 1410656"/>
              <a:gd name="connsiteX286" fmla="*/ 4570898 w 6095524"/>
              <a:gd name="connsiteY286" fmla="*/ 1010753 h 1410656"/>
              <a:gd name="connsiteX287" fmla="*/ 4588468 w 6095524"/>
              <a:gd name="connsiteY287" fmla="*/ 1004513 h 1410656"/>
              <a:gd name="connsiteX288" fmla="*/ 4619192 w 6095524"/>
              <a:gd name="connsiteY288" fmla="*/ 987710 h 1410656"/>
              <a:gd name="connsiteX289" fmla="*/ 4642908 w 6095524"/>
              <a:gd name="connsiteY289" fmla="*/ 961689 h 1410656"/>
              <a:gd name="connsiteX290" fmla="*/ 4677378 w 6095524"/>
              <a:gd name="connsiteY290" fmla="*/ 918674 h 1410656"/>
              <a:gd name="connsiteX291" fmla="*/ 4743532 w 6095524"/>
              <a:gd name="connsiteY291" fmla="*/ 902256 h 1410656"/>
              <a:gd name="connsiteX292" fmla="*/ 4768977 w 6095524"/>
              <a:gd name="connsiteY292" fmla="*/ 896783 h 1410656"/>
              <a:gd name="connsiteX293" fmla="*/ 4861536 w 6095524"/>
              <a:gd name="connsiteY293" fmla="*/ 873835 h 1410656"/>
              <a:gd name="connsiteX294" fmla="*/ 4869600 w 6095524"/>
              <a:gd name="connsiteY294" fmla="*/ 873067 h 1410656"/>
              <a:gd name="connsiteX295" fmla="*/ 4933738 w 6095524"/>
              <a:gd name="connsiteY295" fmla="*/ 846664 h 1410656"/>
              <a:gd name="connsiteX296" fmla="*/ 4949196 w 6095524"/>
              <a:gd name="connsiteY296" fmla="*/ 840134 h 1410656"/>
              <a:gd name="connsiteX297" fmla="*/ 4968112 w 6095524"/>
              <a:gd name="connsiteY297" fmla="*/ 823427 h 1410656"/>
              <a:gd name="connsiteX298" fmla="*/ 4985588 w 6095524"/>
              <a:gd name="connsiteY298" fmla="*/ 776284 h 1410656"/>
              <a:gd name="connsiteX299" fmla="*/ 5006038 w 6095524"/>
              <a:gd name="connsiteY299" fmla="*/ 754776 h 1410656"/>
              <a:gd name="connsiteX300" fmla="*/ 5020921 w 6095524"/>
              <a:gd name="connsiteY300" fmla="*/ 741718 h 1410656"/>
              <a:gd name="connsiteX301" fmla="*/ 5033978 w 6095524"/>
              <a:gd name="connsiteY301" fmla="*/ 721940 h 1410656"/>
              <a:gd name="connsiteX302" fmla="*/ 5047036 w 6095524"/>
              <a:gd name="connsiteY302" fmla="*/ 674604 h 1410656"/>
              <a:gd name="connsiteX303" fmla="*/ 5067104 w 6095524"/>
              <a:gd name="connsiteY303" fmla="*/ 632645 h 1410656"/>
              <a:gd name="connsiteX304" fmla="*/ 5103206 w 6095524"/>
              <a:gd name="connsiteY304" fmla="*/ 609410 h 1410656"/>
              <a:gd name="connsiteX305" fmla="*/ 5125577 w 6095524"/>
              <a:gd name="connsiteY305" fmla="*/ 597216 h 1410656"/>
              <a:gd name="connsiteX306" fmla="*/ 5214200 w 6095524"/>
              <a:gd name="connsiteY306" fmla="*/ 609506 h 1410656"/>
              <a:gd name="connsiteX307" fmla="*/ 5274688 w 6095524"/>
              <a:gd name="connsiteY307" fmla="*/ 621507 h 1410656"/>
              <a:gd name="connsiteX308" fmla="*/ 5294564 w 6095524"/>
              <a:gd name="connsiteY308" fmla="*/ 616899 h 1410656"/>
              <a:gd name="connsiteX309" fmla="*/ 5350732 w 6095524"/>
              <a:gd name="connsiteY309" fmla="*/ 577724 h 1410656"/>
              <a:gd name="connsiteX310" fmla="*/ 5406230 w 6095524"/>
              <a:gd name="connsiteY310" fmla="*/ 560250 h 1410656"/>
              <a:gd name="connsiteX311" fmla="*/ 5447996 w 6095524"/>
              <a:gd name="connsiteY311" fmla="*/ 555257 h 1410656"/>
              <a:gd name="connsiteX312" fmla="*/ 5483904 w 6095524"/>
              <a:gd name="connsiteY312" fmla="*/ 551417 h 1410656"/>
              <a:gd name="connsiteX313" fmla="*/ 5527016 w 6095524"/>
              <a:gd name="connsiteY313" fmla="*/ 540663 h 1410656"/>
              <a:gd name="connsiteX314" fmla="*/ 5551404 w 6095524"/>
              <a:gd name="connsiteY314" fmla="*/ 528949 h 1410656"/>
              <a:gd name="connsiteX315" fmla="*/ 5590194 w 6095524"/>
              <a:gd name="connsiteY315" fmla="*/ 512147 h 1410656"/>
              <a:gd name="connsiteX316" fmla="*/ 5629944 w 6095524"/>
              <a:gd name="connsiteY316" fmla="*/ 490351 h 1410656"/>
              <a:gd name="connsiteX317" fmla="*/ 5660477 w 6095524"/>
              <a:gd name="connsiteY317" fmla="*/ 459818 h 1410656"/>
              <a:gd name="connsiteX318" fmla="*/ 5676896 w 6095524"/>
              <a:gd name="connsiteY318" fmla="*/ 434086 h 1410656"/>
              <a:gd name="connsiteX319" fmla="*/ 5725000 w 6095524"/>
              <a:gd name="connsiteY319" fmla="*/ 397216 h 1410656"/>
              <a:gd name="connsiteX320" fmla="*/ 5768494 w 6095524"/>
              <a:gd name="connsiteY320" fmla="*/ 327701 h 1410656"/>
              <a:gd name="connsiteX321" fmla="*/ 5795763 w 6095524"/>
              <a:gd name="connsiteY321" fmla="*/ 298801 h 1410656"/>
              <a:gd name="connsiteX322" fmla="*/ 5811221 w 6095524"/>
              <a:gd name="connsiteY322" fmla="*/ 290639 h 1410656"/>
              <a:gd name="connsiteX323" fmla="*/ 5837528 w 6095524"/>
              <a:gd name="connsiteY323" fmla="*/ 270573 h 1410656"/>
              <a:gd name="connsiteX324" fmla="*/ 5853084 w 6095524"/>
              <a:gd name="connsiteY324" fmla="*/ 255690 h 1410656"/>
              <a:gd name="connsiteX325" fmla="*/ 5895618 w 6095524"/>
              <a:gd name="connsiteY325" fmla="*/ 200961 h 1410656"/>
              <a:gd name="connsiteX326" fmla="*/ 5908676 w 6095524"/>
              <a:gd name="connsiteY326" fmla="*/ 184735 h 1410656"/>
              <a:gd name="connsiteX327" fmla="*/ 5935657 w 6095524"/>
              <a:gd name="connsiteY327" fmla="*/ 156891 h 1410656"/>
              <a:gd name="connsiteX328" fmla="*/ 5947467 w 6095524"/>
              <a:gd name="connsiteY328" fmla="*/ 148441 h 1410656"/>
              <a:gd name="connsiteX329" fmla="*/ 5968302 w 6095524"/>
              <a:gd name="connsiteY329" fmla="*/ 125782 h 1410656"/>
              <a:gd name="connsiteX330" fmla="*/ 6017942 w 6095524"/>
              <a:gd name="connsiteY330" fmla="*/ 66348 h 1410656"/>
              <a:gd name="connsiteX331" fmla="*/ 6039258 w 6095524"/>
              <a:gd name="connsiteY331" fmla="*/ 33030 h 1410656"/>
              <a:gd name="connsiteX332" fmla="*/ 6081792 w 6095524"/>
              <a:gd name="connsiteY332" fmla="*/ 8451 h 1410656"/>
              <a:gd name="connsiteX333" fmla="*/ 6095524 w 6095524"/>
              <a:gd name="connsiteY333" fmla="*/ 0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Lst>
            <a:rect l="l" t="t" r="r" b="b"/>
            <a:pathLst>
              <a:path w="6095524" h="1410656">
                <a:moveTo>
                  <a:pt x="6095524" y="0"/>
                </a:moveTo>
                <a:lnTo>
                  <a:pt x="6095524" y="221634"/>
                </a:lnTo>
                <a:lnTo>
                  <a:pt x="6061052" y="237063"/>
                </a:lnTo>
                <a:cubicBezTo>
                  <a:pt x="6054332" y="239848"/>
                  <a:pt x="6046938" y="241384"/>
                  <a:pt x="6040890" y="245128"/>
                </a:cubicBezTo>
                <a:cubicBezTo>
                  <a:pt x="6013044" y="262219"/>
                  <a:pt x="5986064" y="280654"/>
                  <a:pt x="5957836" y="297073"/>
                </a:cubicBezTo>
                <a:cubicBezTo>
                  <a:pt x="5928744" y="314067"/>
                  <a:pt x="5902724" y="334134"/>
                  <a:pt x="5882656" y="361307"/>
                </a:cubicBezTo>
                <a:cubicBezTo>
                  <a:pt x="5864029" y="386559"/>
                  <a:pt x="5845978" y="412194"/>
                  <a:pt x="5827448" y="437542"/>
                </a:cubicBezTo>
                <a:cubicBezTo>
                  <a:pt x="5822743" y="443975"/>
                  <a:pt x="5818422" y="451561"/>
                  <a:pt x="5811989" y="455690"/>
                </a:cubicBezTo>
                <a:cubicBezTo>
                  <a:pt x="5798643" y="464331"/>
                  <a:pt x="5784048" y="471340"/>
                  <a:pt x="5769742" y="478445"/>
                </a:cubicBezTo>
                <a:cubicBezTo>
                  <a:pt x="5757452" y="484494"/>
                  <a:pt x="5744394" y="489006"/>
                  <a:pt x="5732393" y="495535"/>
                </a:cubicBezTo>
                <a:cubicBezTo>
                  <a:pt x="5722792" y="500721"/>
                  <a:pt x="5714246" y="507922"/>
                  <a:pt x="5705316" y="514451"/>
                </a:cubicBezTo>
                <a:cubicBezTo>
                  <a:pt x="5697539" y="520115"/>
                  <a:pt x="5688994" y="525012"/>
                  <a:pt x="5682465" y="531830"/>
                </a:cubicBezTo>
                <a:cubicBezTo>
                  <a:pt x="5666526" y="548344"/>
                  <a:pt x="5650491" y="564571"/>
                  <a:pt x="5630712" y="576765"/>
                </a:cubicBezTo>
                <a:cubicBezTo>
                  <a:pt x="5611221" y="588862"/>
                  <a:pt x="5592786" y="602401"/>
                  <a:pt x="5573392" y="614691"/>
                </a:cubicBezTo>
                <a:cubicBezTo>
                  <a:pt x="5554380" y="626693"/>
                  <a:pt x="5537194" y="639846"/>
                  <a:pt x="5527304" y="661162"/>
                </a:cubicBezTo>
                <a:cubicBezTo>
                  <a:pt x="5522888" y="670571"/>
                  <a:pt x="5516646" y="680845"/>
                  <a:pt x="5508293" y="686318"/>
                </a:cubicBezTo>
                <a:cubicBezTo>
                  <a:pt x="5496387" y="694095"/>
                  <a:pt x="5481313" y="696880"/>
                  <a:pt x="5468350" y="703505"/>
                </a:cubicBezTo>
                <a:cubicBezTo>
                  <a:pt x="5453084" y="711282"/>
                  <a:pt x="5435418" y="718003"/>
                  <a:pt x="5425048" y="730389"/>
                </a:cubicBezTo>
                <a:cubicBezTo>
                  <a:pt x="5415830" y="741431"/>
                  <a:pt x="5406517" y="750072"/>
                  <a:pt x="5394322" y="757081"/>
                </a:cubicBezTo>
                <a:cubicBezTo>
                  <a:pt x="5385778" y="761978"/>
                  <a:pt x="5379441" y="770907"/>
                  <a:pt x="5370608" y="774940"/>
                </a:cubicBezTo>
                <a:cubicBezTo>
                  <a:pt x="5358990" y="780317"/>
                  <a:pt x="5347276" y="784542"/>
                  <a:pt x="5337098" y="792895"/>
                </a:cubicBezTo>
                <a:cubicBezTo>
                  <a:pt x="5326536" y="801536"/>
                  <a:pt x="5314535" y="808353"/>
                  <a:pt x="5303493" y="816419"/>
                </a:cubicBezTo>
                <a:cubicBezTo>
                  <a:pt x="5297636" y="820739"/>
                  <a:pt x="5292835" y="826404"/>
                  <a:pt x="5287171" y="830917"/>
                </a:cubicBezTo>
                <a:cubicBezTo>
                  <a:pt x="5276801" y="839174"/>
                  <a:pt x="5266239" y="847239"/>
                  <a:pt x="5255581" y="855016"/>
                </a:cubicBezTo>
                <a:cubicBezTo>
                  <a:pt x="5244924" y="862794"/>
                  <a:pt x="5234746" y="871819"/>
                  <a:pt x="5223032" y="877484"/>
                </a:cubicBezTo>
                <a:cubicBezTo>
                  <a:pt x="5203062" y="887086"/>
                  <a:pt x="5181266" y="892847"/>
                  <a:pt x="5161870" y="903216"/>
                </a:cubicBezTo>
                <a:cubicBezTo>
                  <a:pt x="5142188" y="913777"/>
                  <a:pt x="5123656" y="927028"/>
                  <a:pt x="5106182" y="941046"/>
                </a:cubicBezTo>
                <a:cubicBezTo>
                  <a:pt x="5092356" y="952088"/>
                  <a:pt x="5079394" y="963034"/>
                  <a:pt x="5062014" y="968698"/>
                </a:cubicBezTo>
                <a:cubicBezTo>
                  <a:pt x="5052317" y="971867"/>
                  <a:pt x="5042140" y="978780"/>
                  <a:pt x="5036282" y="986846"/>
                </a:cubicBezTo>
                <a:cubicBezTo>
                  <a:pt x="5023608" y="1004416"/>
                  <a:pt x="5007382" y="1016802"/>
                  <a:pt x="4989043" y="1027364"/>
                </a:cubicBezTo>
                <a:cubicBezTo>
                  <a:pt x="4964559" y="1041574"/>
                  <a:pt x="4940363" y="1056072"/>
                  <a:pt x="4915783" y="1069994"/>
                </a:cubicBezTo>
                <a:cubicBezTo>
                  <a:pt x="4901286" y="1078252"/>
                  <a:pt x="4886884" y="1086989"/>
                  <a:pt x="4871520" y="1093038"/>
                </a:cubicBezTo>
                <a:cubicBezTo>
                  <a:pt x="4840124" y="1105520"/>
                  <a:pt x="4807959" y="1116177"/>
                  <a:pt x="4776274" y="1127796"/>
                </a:cubicBezTo>
                <a:cubicBezTo>
                  <a:pt x="4765904" y="1131540"/>
                  <a:pt x="4756110" y="1136917"/>
                  <a:pt x="4745548" y="1140182"/>
                </a:cubicBezTo>
                <a:cubicBezTo>
                  <a:pt x="4734122" y="1143734"/>
                  <a:pt x="4721834" y="1144790"/>
                  <a:pt x="4710408" y="1148343"/>
                </a:cubicBezTo>
                <a:cubicBezTo>
                  <a:pt x="4691396" y="1154199"/>
                  <a:pt x="4672961" y="1161689"/>
                  <a:pt x="4653950" y="1167642"/>
                </a:cubicBezTo>
                <a:cubicBezTo>
                  <a:pt x="4617272" y="1179068"/>
                  <a:pt x="4580498" y="1190014"/>
                  <a:pt x="4543725" y="1200863"/>
                </a:cubicBezTo>
                <a:cubicBezTo>
                  <a:pt x="4535852" y="1203168"/>
                  <a:pt x="4527306" y="1203456"/>
                  <a:pt x="4519530" y="1205952"/>
                </a:cubicBezTo>
                <a:cubicBezTo>
                  <a:pt x="4498886" y="1212673"/>
                  <a:pt x="4478338" y="1219970"/>
                  <a:pt x="4457887" y="1227363"/>
                </a:cubicBezTo>
                <a:cubicBezTo>
                  <a:pt x="4445502" y="1231876"/>
                  <a:pt x="4433403" y="1237445"/>
                  <a:pt x="4420922" y="1241765"/>
                </a:cubicBezTo>
                <a:cubicBezTo>
                  <a:pt x="4410936" y="1245222"/>
                  <a:pt x="4400662" y="1247910"/>
                  <a:pt x="4390292" y="1250023"/>
                </a:cubicBezTo>
                <a:cubicBezTo>
                  <a:pt x="4381363" y="1251848"/>
                  <a:pt x="4372050" y="1251655"/>
                  <a:pt x="4363216" y="1253864"/>
                </a:cubicBezTo>
                <a:cubicBezTo>
                  <a:pt x="4339308" y="1259816"/>
                  <a:pt x="4315689" y="1266538"/>
                  <a:pt x="4291973" y="1272874"/>
                </a:cubicBezTo>
                <a:cubicBezTo>
                  <a:pt x="4282468" y="1275371"/>
                  <a:pt x="4272770" y="1277196"/>
                  <a:pt x="4263552" y="1280364"/>
                </a:cubicBezTo>
                <a:cubicBezTo>
                  <a:pt x="4238876" y="1288717"/>
                  <a:pt x="4214585" y="1298222"/>
                  <a:pt x="4189813" y="1306096"/>
                </a:cubicBezTo>
                <a:cubicBezTo>
                  <a:pt x="4169266" y="1312625"/>
                  <a:pt x="4148142" y="1317329"/>
                  <a:pt x="4127306" y="1323090"/>
                </a:cubicBezTo>
                <a:cubicBezTo>
                  <a:pt x="4118473" y="1325587"/>
                  <a:pt x="4110024" y="1329140"/>
                  <a:pt x="4101192" y="1331251"/>
                </a:cubicBezTo>
                <a:cubicBezTo>
                  <a:pt x="4081412" y="1336053"/>
                  <a:pt x="4061345" y="1340085"/>
                  <a:pt x="4041470" y="1344886"/>
                </a:cubicBezTo>
                <a:cubicBezTo>
                  <a:pt x="4030139" y="1347670"/>
                  <a:pt x="4019194" y="1352663"/>
                  <a:pt x="4007672" y="1354488"/>
                </a:cubicBezTo>
                <a:cubicBezTo>
                  <a:pt x="3980308" y="1358808"/>
                  <a:pt x="3952752" y="1361880"/>
                  <a:pt x="3925195" y="1365337"/>
                </a:cubicBezTo>
                <a:cubicBezTo>
                  <a:pt x="3896776" y="1368889"/>
                  <a:pt x="3868451" y="1372634"/>
                  <a:pt x="3840029" y="1375802"/>
                </a:cubicBezTo>
                <a:cubicBezTo>
                  <a:pt x="3824475" y="1377435"/>
                  <a:pt x="3808824" y="1377723"/>
                  <a:pt x="3793270" y="1379259"/>
                </a:cubicBezTo>
                <a:cubicBezTo>
                  <a:pt x="3779636" y="1380604"/>
                  <a:pt x="3766098" y="1383100"/>
                  <a:pt x="3752464" y="1384733"/>
                </a:cubicBezTo>
                <a:cubicBezTo>
                  <a:pt x="3740654" y="1386076"/>
                  <a:pt x="3728748" y="1386844"/>
                  <a:pt x="3716938" y="1388189"/>
                </a:cubicBezTo>
                <a:cubicBezTo>
                  <a:pt x="3698024" y="1390397"/>
                  <a:pt x="3679204" y="1392894"/>
                  <a:pt x="3660386" y="1395198"/>
                </a:cubicBezTo>
                <a:cubicBezTo>
                  <a:pt x="3652513" y="1396062"/>
                  <a:pt x="3644255" y="1398462"/>
                  <a:pt x="3636862" y="1397023"/>
                </a:cubicBezTo>
                <a:cubicBezTo>
                  <a:pt x="3618235" y="1393373"/>
                  <a:pt x="3599896" y="1394430"/>
                  <a:pt x="3581365" y="1396926"/>
                </a:cubicBezTo>
                <a:cubicBezTo>
                  <a:pt x="3575028" y="1397791"/>
                  <a:pt x="3568211" y="1397598"/>
                  <a:pt x="3562066" y="1395966"/>
                </a:cubicBezTo>
                <a:cubicBezTo>
                  <a:pt x="3549488" y="1392701"/>
                  <a:pt x="3537294" y="1388092"/>
                  <a:pt x="3524908" y="1384060"/>
                </a:cubicBezTo>
                <a:cubicBezTo>
                  <a:pt x="3523563" y="1383580"/>
                  <a:pt x="3521931" y="1383484"/>
                  <a:pt x="3520492" y="1383196"/>
                </a:cubicBezTo>
                <a:cubicBezTo>
                  <a:pt x="3512330" y="1381563"/>
                  <a:pt x="3504266" y="1379931"/>
                  <a:pt x="3496103" y="1378491"/>
                </a:cubicBezTo>
                <a:cubicBezTo>
                  <a:pt x="3491687" y="1377723"/>
                  <a:pt x="3487174" y="1377627"/>
                  <a:pt x="3482757" y="1376955"/>
                </a:cubicBezTo>
                <a:cubicBezTo>
                  <a:pt x="3465667" y="1374266"/>
                  <a:pt x="3446848" y="1378779"/>
                  <a:pt x="3432061" y="1367162"/>
                </a:cubicBezTo>
                <a:cubicBezTo>
                  <a:pt x="3422460" y="1359672"/>
                  <a:pt x="3413146" y="1361401"/>
                  <a:pt x="3402873" y="1362553"/>
                </a:cubicBezTo>
                <a:cubicBezTo>
                  <a:pt x="3395096" y="1363417"/>
                  <a:pt x="3387126" y="1363128"/>
                  <a:pt x="3379253" y="1363225"/>
                </a:cubicBezTo>
                <a:cubicBezTo>
                  <a:pt x="3365427" y="1363512"/>
                  <a:pt x="3351601" y="1363609"/>
                  <a:pt x="3337774" y="1364089"/>
                </a:cubicBezTo>
                <a:cubicBezTo>
                  <a:pt x="3333357" y="1364281"/>
                  <a:pt x="3328846" y="1366682"/>
                  <a:pt x="3324524" y="1366298"/>
                </a:cubicBezTo>
                <a:cubicBezTo>
                  <a:pt x="3304553" y="1364473"/>
                  <a:pt x="3284582" y="1361592"/>
                  <a:pt x="3264610" y="1359960"/>
                </a:cubicBezTo>
                <a:cubicBezTo>
                  <a:pt x="3253281" y="1359001"/>
                  <a:pt x="3241663" y="1360824"/>
                  <a:pt x="3230429" y="1359480"/>
                </a:cubicBezTo>
                <a:cubicBezTo>
                  <a:pt x="3217468" y="1357944"/>
                  <a:pt x="3204794" y="1354008"/>
                  <a:pt x="3191927" y="1351607"/>
                </a:cubicBezTo>
                <a:cubicBezTo>
                  <a:pt x="3188375" y="1350935"/>
                  <a:pt x="3184438" y="1351799"/>
                  <a:pt x="3180694" y="1351991"/>
                </a:cubicBezTo>
                <a:cubicBezTo>
                  <a:pt x="3176469" y="1352183"/>
                  <a:pt x="3172340" y="1352567"/>
                  <a:pt x="3168116" y="1352663"/>
                </a:cubicBezTo>
                <a:cubicBezTo>
                  <a:pt x="3155249" y="1352856"/>
                  <a:pt x="3142384" y="1352567"/>
                  <a:pt x="3129517" y="1353240"/>
                </a:cubicBezTo>
                <a:cubicBezTo>
                  <a:pt x="3121644" y="1353624"/>
                  <a:pt x="3113388" y="1357560"/>
                  <a:pt x="3106089" y="1356120"/>
                </a:cubicBezTo>
                <a:cubicBezTo>
                  <a:pt x="3091208" y="1353335"/>
                  <a:pt x="3076325" y="1359576"/>
                  <a:pt x="3061444" y="1354392"/>
                </a:cubicBezTo>
                <a:cubicBezTo>
                  <a:pt x="3056834" y="1352856"/>
                  <a:pt x="3050497" y="1356696"/>
                  <a:pt x="3044928" y="1356888"/>
                </a:cubicBezTo>
                <a:cubicBezTo>
                  <a:pt x="3031006" y="1357368"/>
                  <a:pt x="3017084" y="1357272"/>
                  <a:pt x="3003162" y="1357176"/>
                </a:cubicBezTo>
                <a:cubicBezTo>
                  <a:pt x="2990680" y="1357080"/>
                  <a:pt x="2977717" y="1358424"/>
                  <a:pt x="2965716" y="1355736"/>
                </a:cubicBezTo>
                <a:cubicBezTo>
                  <a:pt x="2953137" y="1352856"/>
                  <a:pt x="2941808" y="1353240"/>
                  <a:pt x="2929614" y="1356504"/>
                </a:cubicBezTo>
                <a:cubicBezTo>
                  <a:pt x="2921260" y="1358712"/>
                  <a:pt x="2912427" y="1359001"/>
                  <a:pt x="2903786" y="1359672"/>
                </a:cubicBezTo>
                <a:cubicBezTo>
                  <a:pt x="2894473" y="1360440"/>
                  <a:pt x="2884199" y="1358424"/>
                  <a:pt x="2875750" y="1361592"/>
                </a:cubicBezTo>
                <a:cubicBezTo>
                  <a:pt x="2850593" y="1371002"/>
                  <a:pt x="2824765" y="1373018"/>
                  <a:pt x="2798458" y="1373018"/>
                </a:cubicBezTo>
                <a:cubicBezTo>
                  <a:pt x="2793656" y="1373018"/>
                  <a:pt x="2788759" y="1371675"/>
                  <a:pt x="2784152" y="1370234"/>
                </a:cubicBezTo>
                <a:cubicBezTo>
                  <a:pt x="2757266" y="1361592"/>
                  <a:pt x="2730286" y="1362360"/>
                  <a:pt x="2702922" y="1367641"/>
                </a:cubicBezTo>
                <a:cubicBezTo>
                  <a:pt x="2697257" y="1368794"/>
                  <a:pt x="2690921" y="1368986"/>
                  <a:pt x="2685256" y="1367834"/>
                </a:cubicBezTo>
                <a:cubicBezTo>
                  <a:pt x="2669317" y="1364473"/>
                  <a:pt x="2653858" y="1358904"/>
                  <a:pt x="2637824" y="1356504"/>
                </a:cubicBezTo>
                <a:cubicBezTo>
                  <a:pt x="2611324" y="1352567"/>
                  <a:pt x="2588377" y="1365817"/>
                  <a:pt x="2564661" y="1374459"/>
                </a:cubicBezTo>
                <a:cubicBezTo>
                  <a:pt x="2542097" y="1382620"/>
                  <a:pt x="2522894" y="1401055"/>
                  <a:pt x="2496201" y="1396926"/>
                </a:cubicBezTo>
                <a:cubicBezTo>
                  <a:pt x="2493514" y="1396542"/>
                  <a:pt x="2490537" y="1399134"/>
                  <a:pt x="2487560" y="1399807"/>
                </a:cubicBezTo>
                <a:cubicBezTo>
                  <a:pt x="2479399" y="1401631"/>
                  <a:pt x="2471238" y="1403839"/>
                  <a:pt x="2462980" y="1404704"/>
                </a:cubicBezTo>
                <a:cubicBezTo>
                  <a:pt x="2452899" y="1405856"/>
                  <a:pt x="2442625" y="1405472"/>
                  <a:pt x="2432544" y="1406432"/>
                </a:cubicBezTo>
                <a:cubicBezTo>
                  <a:pt x="2419581" y="1407584"/>
                  <a:pt x="2406812" y="1410656"/>
                  <a:pt x="2393945" y="1410656"/>
                </a:cubicBezTo>
                <a:cubicBezTo>
                  <a:pt x="2383575" y="1410656"/>
                  <a:pt x="2373302" y="1407104"/>
                  <a:pt x="2363029" y="1405375"/>
                </a:cubicBezTo>
                <a:cubicBezTo>
                  <a:pt x="2348530" y="1402975"/>
                  <a:pt x="2332591" y="1403647"/>
                  <a:pt x="2319821" y="1397502"/>
                </a:cubicBezTo>
                <a:cubicBezTo>
                  <a:pt x="2306188" y="1390973"/>
                  <a:pt x="2293225" y="1387997"/>
                  <a:pt x="2279111" y="1390013"/>
                </a:cubicBezTo>
                <a:cubicBezTo>
                  <a:pt x="2274406" y="1390685"/>
                  <a:pt x="2268357" y="1394718"/>
                  <a:pt x="2266245" y="1398846"/>
                </a:cubicBezTo>
                <a:cubicBezTo>
                  <a:pt x="2261540" y="1408064"/>
                  <a:pt x="2255108" y="1409697"/>
                  <a:pt x="2246370" y="1406527"/>
                </a:cubicBezTo>
                <a:cubicBezTo>
                  <a:pt x="2238785" y="1403839"/>
                  <a:pt x="2229471" y="1402495"/>
                  <a:pt x="2224287" y="1397310"/>
                </a:cubicBezTo>
                <a:cubicBezTo>
                  <a:pt x="2209596" y="1382620"/>
                  <a:pt x="2190873" y="1382140"/>
                  <a:pt x="2172630" y="1378204"/>
                </a:cubicBezTo>
                <a:cubicBezTo>
                  <a:pt x="2161494" y="1375802"/>
                  <a:pt x="2151123" y="1375707"/>
                  <a:pt x="2139985" y="1377339"/>
                </a:cubicBezTo>
                <a:cubicBezTo>
                  <a:pt x="2115790" y="1380988"/>
                  <a:pt x="2092266" y="1375802"/>
                  <a:pt x="2069030" y="1369178"/>
                </a:cubicBezTo>
                <a:cubicBezTo>
                  <a:pt x="2053667" y="1364761"/>
                  <a:pt x="2037921" y="1362073"/>
                  <a:pt x="2022655" y="1357560"/>
                </a:cubicBezTo>
                <a:cubicBezTo>
                  <a:pt x="2011229" y="1354104"/>
                  <a:pt x="1999804" y="1349975"/>
                  <a:pt x="1989339" y="1344406"/>
                </a:cubicBezTo>
                <a:cubicBezTo>
                  <a:pt x="1974167" y="1336244"/>
                  <a:pt x="1960918" y="1323954"/>
                  <a:pt x="1941618" y="1327219"/>
                </a:cubicBezTo>
                <a:cubicBezTo>
                  <a:pt x="1924623" y="1330099"/>
                  <a:pt x="1909262" y="1324051"/>
                  <a:pt x="1893707" y="1318290"/>
                </a:cubicBezTo>
                <a:cubicBezTo>
                  <a:pt x="1882281" y="1314065"/>
                  <a:pt x="1870857" y="1309744"/>
                  <a:pt x="1859045" y="1307056"/>
                </a:cubicBezTo>
                <a:cubicBezTo>
                  <a:pt x="1845027" y="1303887"/>
                  <a:pt x="1829184" y="1305232"/>
                  <a:pt x="1816702" y="1299374"/>
                </a:cubicBezTo>
                <a:cubicBezTo>
                  <a:pt x="1803644" y="1293229"/>
                  <a:pt x="1792795" y="1297358"/>
                  <a:pt x="1781177" y="1299087"/>
                </a:cubicBezTo>
                <a:cubicBezTo>
                  <a:pt x="1762646" y="1301775"/>
                  <a:pt x="1744210" y="1306768"/>
                  <a:pt x="1725488" y="1300431"/>
                </a:cubicBezTo>
                <a:cubicBezTo>
                  <a:pt x="1702733" y="1292750"/>
                  <a:pt x="1680169" y="1284493"/>
                  <a:pt x="1657318" y="1277196"/>
                </a:cubicBezTo>
                <a:cubicBezTo>
                  <a:pt x="1648483" y="1274410"/>
                  <a:pt x="1638980" y="1273258"/>
                  <a:pt x="1629761" y="1272010"/>
                </a:cubicBezTo>
                <a:cubicBezTo>
                  <a:pt x="1621025" y="1270954"/>
                  <a:pt x="1610559" y="1273642"/>
                  <a:pt x="1603837" y="1269610"/>
                </a:cubicBezTo>
                <a:cubicBezTo>
                  <a:pt x="1586554" y="1259241"/>
                  <a:pt x="1568792" y="1254152"/>
                  <a:pt x="1548820" y="1254152"/>
                </a:cubicBezTo>
                <a:cubicBezTo>
                  <a:pt x="1541330" y="1254152"/>
                  <a:pt x="1534033" y="1249831"/>
                  <a:pt x="1526449" y="1249062"/>
                </a:cubicBezTo>
                <a:cubicBezTo>
                  <a:pt x="1516078" y="1248103"/>
                  <a:pt x="1504172" y="1245510"/>
                  <a:pt x="1495147" y="1249159"/>
                </a:cubicBezTo>
                <a:cubicBezTo>
                  <a:pt x="1473928" y="1257800"/>
                  <a:pt x="1456742" y="1250599"/>
                  <a:pt x="1438211" y="1242054"/>
                </a:cubicBezTo>
                <a:cubicBezTo>
                  <a:pt x="1419967" y="1233604"/>
                  <a:pt x="1400764" y="1226884"/>
                  <a:pt x="1381370" y="1221314"/>
                </a:cubicBezTo>
                <a:cubicBezTo>
                  <a:pt x="1374073" y="1219298"/>
                  <a:pt x="1365336" y="1222659"/>
                  <a:pt x="1357270" y="1223330"/>
                </a:cubicBezTo>
                <a:cubicBezTo>
                  <a:pt x="1354389" y="1223523"/>
                  <a:pt x="1351220" y="1223811"/>
                  <a:pt x="1348629" y="1222851"/>
                </a:cubicBezTo>
                <a:cubicBezTo>
                  <a:pt x="1323569" y="1213633"/>
                  <a:pt x="1298124" y="1206624"/>
                  <a:pt x="1270953" y="1211424"/>
                </a:cubicBezTo>
                <a:cubicBezTo>
                  <a:pt x="1268457" y="1211905"/>
                  <a:pt x="1265672" y="1210849"/>
                  <a:pt x="1263175" y="1210177"/>
                </a:cubicBezTo>
                <a:cubicBezTo>
                  <a:pt x="1250981" y="1206720"/>
                  <a:pt x="1239075" y="1201247"/>
                  <a:pt x="1226690" y="1199999"/>
                </a:cubicBezTo>
                <a:cubicBezTo>
                  <a:pt x="1196157" y="1196927"/>
                  <a:pt x="1165433" y="1195678"/>
                  <a:pt x="1134706" y="1193662"/>
                </a:cubicBezTo>
                <a:cubicBezTo>
                  <a:pt x="1132786" y="1193566"/>
                  <a:pt x="1130770" y="1193566"/>
                  <a:pt x="1129042" y="1192894"/>
                </a:cubicBezTo>
                <a:cubicBezTo>
                  <a:pt x="1117712" y="1188765"/>
                  <a:pt x="1107823" y="1190110"/>
                  <a:pt x="1098220" y="1197982"/>
                </a:cubicBezTo>
                <a:cubicBezTo>
                  <a:pt x="1093996" y="1201439"/>
                  <a:pt x="1088235" y="1203263"/>
                  <a:pt x="1082955" y="1205184"/>
                </a:cubicBezTo>
                <a:cubicBezTo>
                  <a:pt x="1075177" y="1208065"/>
                  <a:pt x="1067208" y="1210849"/>
                  <a:pt x="1059143" y="1212673"/>
                </a:cubicBezTo>
                <a:cubicBezTo>
                  <a:pt x="1051173" y="1214401"/>
                  <a:pt x="1042628" y="1216801"/>
                  <a:pt x="1034947" y="1215458"/>
                </a:cubicBezTo>
                <a:cubicBezTo>
                  <a:pt x="1021121" y="1213057"/>
                  <a:pt x="1007966" y="1207681"/>
                  <a:pt x="994332" y="1204127"/>
                </a:cubicBezTo>
                <a:cubicBezTo>
                  <a:pt x="989628" y="1202879"/>
                  <a:pt x="984442" y="1203072"/>
                  <a:pt x="979546" y="1202975"/>
                </a:cubicBezTo>
                <a:cubicBezTo>
                  <a:pt x="968312" y="1202688"/>
                  <a:pt x="956790" y="1205472"/>
                  <a:pt x="946613" y="1197503"/>
                </a:cubicBezTo>
                <a:cubicBezTo>
                  <a:pt x="937204" y="1190014"/>
                  <a:pt x="927697" y="1192221"/>
                  <a:pt x="917808" y="1197887"/>
                </a:cubicBezTo>
                <a:cubicBezTo>
                  <a:pt x="910703" y="1201920"/>
                  <a:pt x="902639" y="1205088"/>
                  <a:pt x="894669" y="1206624"/>
                </a:cubicBezTo>
                <a:cubicBezTo>
                  <a:pt x="883723" y="1208736"/>
                  <a:pt x="872873" y="1209601"/>
                  <a:pt x="861063" y="1208352"/>
                </a:cubicBezTo>
                <a:cubicBezTo>
                  <a:pt x="852710" y="1207488"/>
                  <a:pt x="845892" y="1207104"/>
                  <a:pt x="839363" y="1202015"/>
                </a:cubicBezTo>
                <a:cubicBezTo>
                  <a:pt x="838308" y="1201247"/>
                  <a:pt x="836388" y="1201055"/>
                  <a:pt x="834947" y="1201152"/>
                </a:cubicBezTo>
                <a:cubicBezTo>
                  <a:pt x="816032" y="1202784"/>
                  <a:pt x="797309" y="1201920"/>
                  <a:pt x="778202" y="1200767"/>
                </a:cubicBezTo>
                <a:cubicBezTo>
                  <a:pt x="753911" y="1199231"/>
                  <a:pt x="728370" y="1203743"/>
                  <a:pt x="707343" y="1219874"/>
                </a:cubicBezTo>
                <a:cubicBezTo>
                  <a:pt x="704271" y="1222275"/>
                  <a:pt x="699662" y="1223330"/>
                  <a:pt x="695629" y="1223907"/>
                </a:cubicBezTo>
                <a:cubicBezTo>
                  <a:pt x="676618" y="1226403"/>
                  <a:pt x="657511" y="1228132"/>
                  <a:pt x="638500" y="1230916"/>
                </a:cubicBezTo>
                <a:cubicBezTo>
                  <a:pt x="628130" y="1232452"/>
                  <a:pt x="617280" y="1233797"/>
                  <a:pt x="607872" y="1238021"/>
                </a:cubicBezTo>
                <a:cubicBezTo>
                  <a:pt x="598655" y="1242149"/>
                  <a:pt x="591260" y="1247046"/>
                  <a:pt x="585788" y="1238405"/>
                </a:cubicBezTo>
                <a:cubicBezTo>
                  <a:pt x="575995" y="1243014"/>
                  <a:pt x="567448" y="1246855"/>
                  <a:pt x="559097" y="1250983"/>
                </a:cubicBezTo>
                <a:cubicBezTo>
                  <a:pt x="556023" y="1252519"/>
                  <a:pt x="553431" y="1255016"/>
                  <a:pt x="550358" y="1256456"/>
                </a:cubicBezTo>
                <a:cubicBezTo>
                  <a:pt x="547093" y="1257993"/>
                  <a:pt x="543445" y="1258952"/>
                  <a:pt x="539893" y="1259720"/>
                </a:cubicBezTo>
                <a:cubicBezTo>
                  <a:pt x="524050" y="1263177"/>
                  <a:pt x="508207" y="1266345"/>
                  <a:pt x="492462" y="1270090"/>
                </a:cubicBezTo>
                <a:cubicBezTo>
                  <a:pt x="489388" y="1270858"/>
                  <a:pt x="486796" y="1273931"/>
                  <a:pt x="484011" y="1275947"/>
                </a:cubicBezTo>
                <a:cubicBezTo>
                  <a:pt x="482187" y="1277291"/>
                  <a:pt x="480363" y="1279307"/>
                  <a:pt x="478346" y="1279596"/>
                </a:cubicBezTo>
                <a:cubicBezTo>
                  <a:pt x="462984" y="1281900"/>
                  <a:pt x="447718" y="1284589"/>
                  <a:pt x="432260" y="1285741"/>
                </a:cubicBezTo>
                <a:cubicBezTo>
                  <a:pt x="419298" y="1286700"/>
                  <a:pt x="406815" y="1286413"/>
                  <a:pt x="403455" y="1303119"/>
                </a:cubicBezTo>
                <a:cubicBezTo>
                  <a:pt x="402879" y="1306000"/>
                  <a:pt x="398750" y="1309073"/>
                  <a:pt x="395583" y="1310512"/>
                </a:cubicBezTo>
                <a:cubicBezTo>
                  <a:pt x="386557" y="1314641"/>
                  <a:pt x="376954" y="1317425"/>
                  <a:pt x="368025" y="1321650"/>
                </a:cubicBezTo>
                <a:cubicBezTo>
                  <a:pt x="338741" y="1335764"/>
                  <a:pt x="308113" y="1344694"/>
                  <a:pt x="275371" y="1343062"/>
                </a:cubicBezTo>
                <a:cubicBezTo>
                  <a:pt x="265194" y="1342582"/>
                  <a:pt x="255304" y="1337396"/>
                  <a:pt x="248871" y="1335476"/>
                </a:cubicBezTo>
                <a:cubicBezTo>
                  <a:pt x="230341" y="1343062"/>
                  <a:pt x="214786" y="1350359"/>
                  <a:pt x="198559" y="1355831"/>
                </a:cubicBezTo>
                <a:cubicBezTo>
                  <a:pt x="184253" y="1360728"/>
                  <a:pt x="169274" y="1363801"/>
                  <a:pt x="154583" y="1367353"/>
                </a:cubicBezTo>
                <a:cubicBezTo>
                  <a:pt x="149206" y="1368698"/>
                  <a:pt x="143734" y="1369466"/>
                  <a:pt x="138261" y="1370138"/>
                </a:cubicBezTo>
                <a:cubicBezTo>
                  <a:pt x="121171" y="1372250"/>
                  <a:pt x="103312" y="1367162"/>
                  <a:pt x="86606" y="1375227"/>
                </a:cubicBezTo>
                <a:cubicBezTo>
                  <a:pt x="77868" y="1379452"/>
                  <a:pt x="69226" y="1384540"/>
                  <a:pt x="60009" y="1386749"/>
                </a:cubicBezTo>
                <a:cubicBezTo>
                  <a:pt x="50120" y="1389149"/>
                  <a:pt x="40446" y="1392894"/>
                  <a:pt x="30568" y="1395570"/>
                </a:cubicBezTo>
                <a:lnTo>
                  <a:pt x="0" y="1397975"/>
                </a:lnTo>
                <a:lnTo>
                  <a:pt x="0" y="1041395"/>
                </a:lnTo>
                <a:lnTo>
                  <a:pt x="17282" y="1043014"/>
                </a:lnTo>
                <a:cubicBezTo>
                  <a:pt x="26692" y="1044358"/>
                  <a:pt x="35813" y="1048967"/>
                  <a:pt x="45030" y="1049159"/>
                </a:cubicBezTo>
                <a:cubicBezTo>
                  <a:pt x="59529" y="1049448"/>
                  <a:pt x="72395" y="1051271"/>
                  <a:pt x="85356" y="1059145"/>
                </a:cubicBezTo>
                <a:cubicBezTo>
                  <a:pt x="104944" y="1070955"/>
                  <a:pt x="121074" y="1065962"/>
                  <a:pt x="133077" y="1047815"/>
                </a:cubicBezTo>
                <a:cubicBezTo>
                  <a:pt x="134325" y="1045991"/>
                  <a:pt x="135957" y="1043590"/>
                  <a:pt x="137877" y="1043110"/>
                </a:cubicBezTo>
                <a:cubicBezTo>
                  <a:pt x="154872" y="1038885"/>
                  <a:pt x="172347" y="1030820"/>
                  <a:pt x="189053" y="1031877"/>
                </a:cubicBezTo>
                <a:cubicBezTo>
                  <a:pt x="218530" y="1033797"/>
                  <a:pt x="246278" y="1031493"/>
                  <a:pt x="273066" y="1019010"/>
                </a:cubicBezTo>
                <a:cubicBezTo>
                  <a:pt x="274698" y="1018242"/>
                  <a:pt x="277195" y="1017474"/>
                  <a:pt x="278539" y="1018146"/>
                </a:cubicBezTo>
                <a:cubicBezTo>
                  <a:pt x="294670" y="1026500"/>
                  <a:pt x="312336" y="1033125"/>
                  <a:pt x="326355" y="1044358"/>
                </a:cubicBezTo>
                <a:cubicBezTo>
                  <a:pt x="339701" y="1055016"/>
                  <a:pt x="355832" y="1055112"/>
                  <a:pt x="364761" y="1040710"/>
                </a:cubicBezTo>
                <a:cubicBezTo>
                  <a:pt x="369177" y="1033604"/>
                  <a:pt x="375322" y="1025348"/>
                  <a:pt x="382619" y="1022562"/>
                </a:cubicBezTo>
                <a:cubicBezTo>
                  <a:pt x="399134" y="1016226"/>
                  <a:pt x="416802" y="1012961"/>
                  <a:pt x="433988" y="1008256"/>
                </a:cubicBezTo>
                <a:cubicBezTo>
                  <a:pt x="455208" y="1002495"/>
                  <a:pt x="476139" y="1002495"/>
                  <a:pt x="497262" y="1009697"/>
                </a:cubicBezTo>
                <a:cubicBezTo>
                  <a:pt x="512145" y="1014785"/>
                  <a:pt x="527315" y="1014785"/>
                  <a:pt x="542101" y="1007872"/>
                </a:cubicBezTo>
                <a:cubicBezTo>
                  <a:pt x="550070" y="1004128"/>
                  <a:pt x="558232" y="1000288"/>
                  <a:pt x="566681" y="998175"/>
                </a:cubicBezTo>
                <a:cubicBezTo>
                  <a:pt x="572154" y="996830"/>
                  <a:pt x="578490" y="998079"/>
                  <a:pt x="584251" y="999136"/>
                </a:cubicBezTo>
                <a:cubicBezTo>
                  <a:pt x="595389" y="1001248"/>
                  <a:pt x="606911" y="1007681"/>
                  <a:pt x="617280" y="1006049"/>
                </a:cubicBezTo>
                <a:cubicBezTo>
                  <a:pt x="653095" y="1000288"/>
                  <a:pt x="686892" y="1013826"/>
                  <a:pt x="721842" y="1014210"/>
                </a:cubicBezTo>
                <a:cubicBezTo>
                  <a:pt x="737684" y="1014401"/>
                  <a:pt x="753335" y="1017474"/>
                  <a:pt x="764472" y="1001440"/>
                </a:cubicBezTo>
                <a:cubicBezTo>
                  <a:pt x="765912" y="999327"/>
                  <a:pt x="772922" y="1000479"/>
                  <a:pt x="777242" y="1001152"/>
                </a:cubicBezTo>
                <a:cubicBezTo>
                  <a:pt x="786844" y="1002592"/>
                  <a:pt x="796350" y="1006240"/>
                  <a:pt x="805854" y="1006145"/>
                </a:cubicBezTo>
                <a:cubicBezTo>
                  <a:pt x="825538" y="1006049"/>
                  <a:pt x="845317" y="1004513"/>
                  <a:pt x="864904" y="1002784"/>
                </a:cubicBezTo>
                <a:cubicBezTo>
                  <a:pt x="872297" y="1002111"/>
                  <a:pt x="879402" y="999520"/>
                  <a:pt x="886700" y="997695"/>
                </a:cubicBezTo>
                <a:cubicBezTo>
                  <a:pt x="890732" y="996639"/>
                  <a:pt x="895053" y="993855"/>
                  <a:pt x="898797" y="994430"/>
                </a:cubicBezTo>
                <a:cubicBezTo>
                  <a:pt x="920497" y="997791"/>
                  <a:pt x="940372" y="989534"/>
                  <a:pt x="960919" y="985405"/>
                </a:cubicBezTo>
                <a:cubicBezTo>
                  <a:pt x="970425" y="983485"/>
                  <a:pt x="979354" y="978876"/>
                  <a:pt x="988571" y="975708"/>
                </a:cubicBezTo>
                <a:cubicBezTo>
                  <a:pt x="990972" y="974843"/>
                  <a:pt x="993660" y="974075"/>
                  <a:pt x="996061" y="974268"/>
                </a:cubicBezTo>
                <a:cubicBezTo>
                  <a:pt x="1009791" y="975420"/>
                  <a:pt x="1023425" y="977052"/>
                  <a:pt x="1037059" y="978300"/>
                </a:cubicBezTo>
                <a:cubicBezTo>
                  <a:pt x="1049445" y="979452"/>
                  <a:pt x="1061927" y="979836"/>
                  <a:pt x="1067784" y="993950"/>
                </a:cubicBezTo>
                <a:cubicBezTo>
                  <a:pt x="1068649" y="996159"/>
                  <a:pt x="1071528" y="997791"/>
                  <a:pt x="1073737" y="999231"/>
                </a:cubicBezTo>
                <a:cubicBezTo>
                  <a:pt x="1107823" y="1021411"/>
                  <a:pt x="1126065" y="1020835"/>
                  <a:pt x="1159383" y="997407"/>
                </a:cubicBezTo>
                <a:cubicBezTo>
                  <a:pt x="1162839" y="995007"/>
                  <a:pt x="1170232" y="993278"/>
                  <a:pt x="1172536" y="995198"/>
                </a:cubicBezTo>
                <a:cubicBezTo>
                  <a:pt x="1192124" y="1011137"/>
                  <a:pt x="1213535" y="1009409"/>
                  <a:pt x="1236099" y="1004416"/>
                </a:cubicBezTo>
                <a:cubicBezTo>
                  <a:pt x="1241956" y="1003072"/>
                  <a:pt x="1250213" y="1003072"/>
                  <a:pt x="1254630" y="1006240"/>
                </a:cubicBezTo>
                <a:cubicBezTo>
                  <a:pt x="1275657" y="1020930"/>
                  <a:pt x="1298221" y="1018819"/>
                  <a:pt x="1321072" y="1014498"/>
                </a:cubicBezTo>
                <a:cubicBezTo>
                  <a:pt x="1324624" y="1013826"/>
                  <a:pt x="1328946" y="1010177"/>
                  <a:pt x="1330481" y="1006817"/>
                </a:cubicBezTo>
                <a:cubicBezTo>
                  <a:pt x="1335955" y="994911"/>
                  <a:pt x="1346229" y="990878"/>
                  <a:pt x="1357558" y="987517"/>
                </a:cubicBezTo>
                <a:cubicBezTo>
                  <a:pt x="1375417" y="982044"/>
                  <a:pt x="1392987" y="975611"/>
                  <a:pt x="1410942" y="970427"/>
                </a:cubicBezTo>
                <a:cubicBezTo>
                  <a:pt x="1415360" y="969179"/>
                  <a:pt x="1420832" y="969947"/>
                  <a:pt x="1425441" y="971387"/>
                </a:cubicBezTo>
                <a:cubicBezTo>
                  <a:pt x="1441187" y="976284"/>
                  <a:pt x="1451173" y="988574"/>
                  <a:pt x="1462118" y="999904"/>
                </a:cubicBezTo>
                <a:cubicBezTo>
                  <a:pt x="1466919" y="1004897"/>
                  <a:pt x="1473544" y="1008449"/>
                  <a:pt x="1479978" y="1011329"/>
                </a:cubicBezTo>
                <a:cubicBezTo>
                  <a:pt x="1496684" y="1018723"/>
                  <a:pt x="1513775" y="1025348"/>
                  <a:pt x="1530674" y="1032356"/>
                </a:cubicBezTo>
                <a:cubicBezTo>
                  <a:pt x="1532306" y="1033029"/>
                  <a:pt x="1533649" y="1034757"/>
                  <a:pt x="1534898" y="1036197"/>
                </a:cubicBezTo>
                <a:cubicBezTo>
                  <a:pt x="1547380" y="1051368"/>
                  <a:pt x="1559765" y="1066634"/>
                  <a:pt x="1572344" y="1081804"/>
                </a:cubicBezTo>
                <a:cubicBezTo>
                  <a:pt x="1574744" y="1084684"/>
                  <a:pt x="1578201" y="1086797"/>
                  <a:pt x="1580793" y="1089581"/>
                </a:cubicBezTo>
                <a:cubicBezTo>
                  <a:pt x="1584442" y="1093422"/>
                  <a:pt x="1589051" y="1097071"/>
                  <a:pt x="1590971" y="1101680"/>
                </a:cubicBezTo>
                <a:cubicBezTo>
                  <a:pt x="1596923" y="1116177"/>
                  <a:pt x="1608350" y="1122419"/>
                  <a:pt x="1622751" y="1125108"/>
                </a:cubicBezTo>
                <a:cubicBezTo>
                  <a:pt x="1635906" y="1127603"/>
                  <a:pt x="1649060" y="1129716"/>
                  <a:pt x="1662118" y="1132596"/>
                </a:cubicBezTo>
                <a:cubicBezTo>
                  <a:pt x="1678056" y="1136053"/>
                  <a:pt x="1693899" y="1139798"/>
                  <a:pt x="1709646" y="1144022"/>
                </a:cubicBezTo>
                <a:cubicBezTo>
                  <a:pt x="1716462" y="1145847"/>
                  <a:pt x="1723664" y="1147959"/>
                  <a:pt x="1729521" y="1151704"/>
                </a:cubicBezTo>
                <a:cubicBezTo>
                  <a:pt x="1745939" y="1162073"/>
                  <a:pt x="1763510" y="1169082"/>
                  <a:pt x="1782809" y="1166298"/>
                </a:cubicBezTo>
                <a:cubicBezTo>
                  <a:pt x="1798267" y="1164089"/>
                  <a:pt x="1811229" y="1169754"/>
                  <a:pt x="1820831" y="1178588"/>
                </a:cubicBezTo>
                <a:cubicBezTo>
                  <a:pt x="1838306" y="1194623"/>
                  <a:pt x="1857028" y="1190973"/>
                  <a:pt x="1875656" y="1185789"/>
                </a:cubicBezTo>
                <a:cubicBezTo>
                  <a:pt x="1885257" y="1183101"/>
                  <a:pt x="1893130" y="1183485"/>
                  <a:pt x="1902252" y="1186076"/>
                </a:cubicBezTo>
                <a:cubicBezTo>
                  <a:pt x="1923375" y="1192126"/>
                  <a:pt x="1937490" y="1208544"/>
                  <a:pt x="1951123" y="1222946"/>
                </a:cubicBezTo>
                <a:cubicBezTo>
                  <a:pt x="1962742" y="1235236"/>
                  <a:pt x="1975800" y="1242149"/>
                  <a:pt x="1990106" y="1247335"/>
                </a:cubicBezTo>
                <a:cubicBezTo>
                  <a:pt x="2008157" y="1253959"/>
                  <a:pt x="2022463" y="1251464"/>
                  <a:pt x="2031105" y="1235525"/>
                </a:cubicBezTo>
                <a:cubicBezTo>
                  <a:pt x="2033505" y="1231012"/>
                  <a:pt x="2037729" y="1225730"/>
                  <a:pt x="2042242" y="1224387"/>
                </a:cubicBezTo>
                <a:cubicBezTo>
                  <a:pt x="2064037" y="1217666"/>
                  <a:pt x="2086121" y="1207872"/>
                  <a:pt x="2109453" y="1213826"/>
                </a:cubicBezTo>
                <a:cubicBezTo>
                  <a:pt x="2141714" y="1221987"/>
                  <a:pt x="2173207" y="1221507"/>
                  <a:pt x="2205468" y="1213442"/>
                </a:cubicBezTo>
                <a:cubicBezTo>
                  <a:pt x="2257796" y="1200383"/>
                  <a:pt x="2310124" y="1186557"/>
                  <a:pt x="2365142" y="1189437"/>
                </a:cubicBezTo>
                <a:cubicBezTo>
                  <a:pt x="2374262" y="1189917"/>
                  <a:pt x="2385112" y="1184060"/>
                  <a:pt x="2392985" y="1178299"/>
                </a:cubicBezTo>
                <a:cubicBezTo>
                  <a:pt x="2408060" y="1167354"/>
                  <a:pt x="2407387" y="1166489"/>
                  <a:pt x="2424286" y="1175515"/>
                </a:cubicBezTo>
                <a:cubicBezTo>
                  <a:pt x="2428319" y="1177724"/>
                  <a:pt x="2433312" y="1179068"/>
                  <a:pt x="2436289" y="1182333"/>
                </a:cubicBezTo>
                <a:cubicBezTo>
                  <a:pt x="2451458" y="1198943"/>
                  <a:pt x="2470182" y="1194910"/>
                  <a:pt x="2488808" y="1192510"/>
                </a:cubicBezTo>
                <a:cubicBezTo>
                  <a:pt x="2492073" y="1192030"/>
                  <a:pt x="2496009" y="1191358"/>
                  <a:pt x="2498795" y="1192702"/>
                </a:cubicBezTo>
                <a:cubicBezTo>
                  <a:pt x="2511372" y="1198750"/>
                  <a:pt x="2522030" y="1196639"/>
                  <a:pt x="2532976" y="1188381"/>
                </a:cubicBezTo>
                <a:cubicBezTo>
                  <a:pt x="2542481" y="1181276"/>
                  <a:pt x="2553427" y="1177052"/>
                  <a:pt x="2564661" y="1185885"/>
                </a:cubicBezTo>
                <a:cubicBezTo>
                  <a:pt x="2589625" y="1205472"/>
                  <a:pt x="2616316" y="1206432"/>
                  <a:pt x="2644545" y="1194046"/>
                </a:cubicBezTo>
                <a:cubicBezTo>
                  <a:pt x="2664708" y="1185213"/>
                  <a:pt x="2684583" y="1183196"/>
                  <a:pt x="2705803" y="1192126"/>
                </a:cubicBezTo>
                <a:cubicBezTo>
                  <a:pt x="2713964" y="1195582"/>
                  <a:pt x="2724526" y="1193278"/>
                  <a:pt x="2734031" y="1194046"/>
                </a:cubicBezTo>
                <a:cubicBezTo>
                  <a:pt x="2739408" y="1194430"/>
                  <a:pt x="2745362" y="1194526"/>
                  <a:pt x="2749969" y="1196927"/>
                </a:cubicBezTo>
                <a:cubicBezTo>
                  <a:pt x="2762260" y="1203072"/>
                  <a:pt x="2773685" y="1210945"/>
                  <a:pt x="2786071" y="1216994"/>
                </a:cubicBezTo>
                <a:cubicBezTo>
                  <a:pt x="2792024" y="1219874"/>
                  <a:pt x="2799129" y="1221410"/>
                  <a:pt x="2805851" y="1221507"/>
                </a:cubicBezTo>
                <a:cubicBezTo>
                  <a:pt x="2825726" y="1221987"/>
                  <a:pt x="2845601" y="1221987"/>
                  <a:pt x="2865380" y="1221123"/>
                </a:cubicBezTo>
                <a:cubicBezTo>
                  <a:pt x="2898025" y="1219778"/>
                  <a:pt x="2931150" y="1219490"/>
                  <a:pt x="2954674" y="1190878"/>
                </a:cubicBezTo>
                <a:cubicBezTo>
                  <a:pt x="2956595" y="1188573"/>
                  <a:pt x="2960723" y="1187229"/>
                  <a:pt x="2963988" y="1186845"/>
                </a:cubicBezTo>
                <a:cubicBezTo>
                  <a:pt x="2979062" y="1185021"/>
                  <a:pt x="2994520" y="1184828"/>
                  <a:pt x="3009403" y="1181852"/>
                </a:cubicBezTo>
                <a:cubicBezTo>
                  <a:pt x="3021309" y="1179452"/>
                  <a:pt x="3031199" y="1180220"/>
                  <a:pt x="3040223" y="1188669"/>
                </a:cubicBezTo>
                <a:cubicBezTo>
                  <a:pt x="3052034" y="1199807"/>
                  <a:pt x="3066436" y="1206336"/>
                  <a:pt x="3082183" y="1202784"/>
                </a:cubicBezTo>
                <a:cubicBezTo>
                  <a:pt x="3097928" y="1199327"/>
                  <a:pt x="3108298" y="1206816"/>
                  <a:pt x="3119916" y="1214594"/>
                </a:cubicBezTo>
                <a:cubicBezTo>
                  <a:pt x="3128366" y="1220258"/>
                  <a:pt x="3137967" y="1227363"/>
                  <a:pt x="3147376" y="1227939"/>
                </a:cubicBezTo>
                <a:cubicBezTo>
                  <a:pt x="3168692" y="1229187"/>
                  <a:pt x="3187031" y="1248967"/>
                  <a:pt x="3210171" y="1237733"/>
                </a:cubicBezTo>
                <a:cubicBezTo>
                  <a:pt x="3211707" y="1236965"/>
                  <a:pt x="3214491" y="1238885"/>
                  <a:pt x="3216700" y="1239365"/>
                </a:cubicBezTo>
                <a:cubicBezTo>
                  <a:pt x="3234366" y="1243014"/>
                  <a:pt x="3250977" y="1239461"/>
                  <a:pt x="3263939" y="1227459"/>
                </a:cubicBezTo>
                <a:cubicBezTo>
                  <a:pt x="3280934" y="1211809"/>
                  <a:pt x="3299752" y="1210272"/>
                  <a:pt x="3320683" y="1215362"/>
                </a:cubicBezTo>
                <a:cubicBezTo>
                  <a:pt x="3327405" y="1216994"/>
                  <a:pt x="3334126" y="1218146"/>
                  <a:pt x="3340943" y="1219490"/>
                </a:cubicBezTo>
                <a:cubicBezTo>
                  <a:pt x="3350160" y="1221410"/>
                  <a:pt x="3359474" y="1223427"/>
                  <a:pt x="3368691" y="1225347"/>
                </a:cubicBezTo>
                <a:cubicBezTo>
                  <a:pt x="3377621" y="1227268"/>
                  <a:pt x="3387511" y="1230532"/>
                  <a:pt x="3394423" y="1222275"/>
                </a:cubicBezTo>
                <a:cubicBezTo>
                  <a:pt x="3400376" y="1215169"/>
                  <a:pt x="3404601" y="1215842"/>
                  <a:pt x="3410074" y="1221987"/>
                </a:cubicBezTo>
                <a:cubicBezTo>
                  <a:pt x="3429085" y="1243494"/>
                  <a:pt x="3452129" y="1256936"/>
                  <a:pt x="3481509" y="1257896"/>
                </a:cubicBezTo>
                <a:cubicBezTo>
                  <a:pt x="3487558" y="1258088"/>
                  <a:pt x="3493703" y="1259432"/>
                  <a:pt x="3499656" y="1260873"/>
                </a:cubicBezTo>
                <a:cubicBezTo>
                  <a:pt x="3503305" y="1261736"/>
                  <a:pt x="3507722" y="1262697"/>
                  <a:pt x="3509930" y="1265290"/>
                </a:cubicBezTo>
                <a:cubicBezTo>
                  <a:pt x="3527116" y="1285068"/>
                  <a:pt x="3548528" y="1298799"/>
                  <a:pt x="3571860" y="1309841"/>
                </a:cubicBezTo>
                <a:cubicBezTo>
                  <a:pt x="3580213" y="1313777"/>
                  <a:pt x="3589143" y="1317713"/>
                  <a:pt x="3598168" y="1318866"/>
                </a:cubicBezTo>
                <a:cubicBezTo>
                  <a:pt x="3607577" y="1320018"/>
                  <a:pt x="3617466" y="1318098"/>
                  <a:pt x="3627068" y="1317041"/>
                </a:cubicBezTo>
                <a:cubicBezTo>
                  <a:pt x="3632733" y="1316466"/>
                  <a:pt x="3639262" y="1316561"/>
                  <a:pt x="3643775" y="1313777"/>
                </a:cubicBezTo>
                <a:cubicBezTo>
                  <a:pt x="3658081" y="1305039"/>
                  <a:pt x="3671907" y="1295631"/>
                  <a:pt x="3685254" y="1285452"/>
                </a:cubicBezTo>
                <a:cubicBezTo>
                  <a:pt x="3696680" y="1276715"/>
                  <a:pt x="3698984" y="1275467"/>
                  <a:pt x="3708873" y="1286413"/>
                </a:cubicBezTo>
                <a:cubicBezTo>
                  <a:pt x="3719051" y="1297647"/>
                  <a:pt x="3731725" y="1303503"/>
                  <a:pt x="3745743" y="1305903"/>
                </a:cubicBezTo>
                <a:cubicBezTo>
                  <a:pt x="3767922" y="1309648"/>
                  <a:pt x="3790294" y="1312816"/>
                  <a:pt x="3812665" y="1314641"/>
                </a:cubicBezTo>
                <a:cubicBezTo>
                  <a:pt x="3832924" y="1316273"/>
                  <a:pt x="3842622" y="1307440"/>
                  <a:pt x="3846655" y="1287373"/>
                </a:cubicBezTo>
                <a:cubicBezTo>
                  <a:pt x="3848959" y="1276235"/>
                  <a:pt x="3851936" y="1264137"/>
                  <a:pt x="3864225" y="1261161"/>
                </a:cubicBezTo>
                <a:cubicBezTo>
                  <a:pt x="3884293" y="1256360"/>
                  <a:pt x="3905128" y="1254248"/>
                  <a:pt x="3915018" y="1230724"/>
                </a:cubicBezTo>
                <a:cubicBezTo>
                  <a:pt x="3920490" y="1235909"/>
                  <a:pt x="3923851" y="1238981"/>
                  <a:pt x="3927116" y="1242054"/>
                </a:cubicBezTo>
                <a:cubicBezTo>
                  <a:pt x="3936141" y="1250599"/>
                  <a:pt x="3954863" y="1254248"/>
                  <a:pt x="3964370" y="1246855"/>
                </a:cubicBezTo>
                <a:cubicBezTo>
                  <a:pt x="3978388" y="1236101"/>
                  <a:pt x="3991254" y="1238117"/>
                  <a:pt x="4004696" y="1246471"/>
                </a:cubicBezTo>
                <a:cubicBezTo>
                  <a:pt x="4027164" y="1260297"/>
                  <a:pt x="4052223" y="1257128"/>
                  <a:pt x="4074978" y="1251559"/>
                </a:cubicBezTo>
                <a:cubicBezTo>
                  <a:pt x="4092166" y="1247430"/>
                  <a:pt x="4110505" y="1239845"/>
                  <a:pt x="4121738" y="1222466"/>
                </a:cubicBezTo>
                <a:cubicBezTo>
                  <a:pt x="4125290" y="1216898"/>
                  <a:pt x="4133260" y="1214113"/>
                  <a:pt x="4139598" y="1210465"/>
                </a:cubicBezTo>
                <a:cubicBezTo>
                  <a:pt x="4144878" y="1207488"/>
                  <a:pt x="4150447" y="1204704"/>
                  <a:pt x="4156304" y="1202784"/>
                </a:cubicBezTo>
                <a:cubicBezTo>
                  <a:pt x="4162544" y="1200671"/>
                  <a:pt x="4169458" y="1197598"/>
                  <a:pt x="4175604" y="1198463"/>
                </a:cubicBezTo>
                <a:cubicBezTo>
                  <a:pt x="4194230" y="1200959"/>
                  <a:pt x="4209016" y="1196062"/>
                  <a:pt x="4222170" y="1182140"/>
                </a:cubicBezTo>
                <a:cubicBezTo>
                  <a:pt x="4228988" y="1174939"/>
                  <a:pt x="4239069" y="1166202"/>
                  <a:pt x="4247710" y="1166105"/>
                </a:cubicBezTo>
                <a:cubicBezTo>
                  <a:pt x="4268738" y="1165818"/>
                  <a:pt x="4286212" y="1158905"/>
                  <a:pt x="4305128" y="1150647"/>
                </a:cubicBezTo>
                <a:cubicBezTo>
                  <a:pt x="4317321" y="1145366"/>
                  <a:pt x="4331147" y="1141718"/>
                  <a:pt x="4344206" y="1136821"/>
                </a:cubicBezTo>
                <a:cubicBezTo>
                  <a:pt x="4359472" y="1131060"/>
                  <a:pt x="4376083" y="1128948"/>
                  <a:pt x="4385396" y="1113009"/>
                </a:cubicBezTo>
                <a:cubicBezTo>
                  <a:pt x="4386452" y="1111281"/>
                  <a:pt x="4389621" y="1110993"/>
                  <a:pt x="4391157" y="1109361"/>
                </a:cubicBezTo>
                <a:cubicBezTo>
                  <a:pt x="4396054" y="1104368"/>
                  <a:pt x="4402391" y="1099760"/>
                  <a:pt x="4404984" y="1093710"/>
                </a:cubicBezTo>
                <a:cubicBezTo>
                  <a:pt x="4412472" y="1076044"/>
                  <a:pt x="4418329" y="1057800"/>
                  <a:pt x="4425050" y="1039846"/>
                </a:cubicBezTo>
                <a:cubicBezTo>
                  <a:pt x="4426491" y="1036005"/>
                  <a:pt x="4427834" y="1031108"/>
                  <a:pt x="4430812" y="1028900"/>
                </a:cubicBezTo>
                <a:cubicBezTo>
                  <a:pt x="4447998" y="1016226"/>
                  <a:pt x="4465474" y="1004032"/>
                  <a:pt x="4483140" y="992030"/>
                </a:cubicBezTo>
                <a:cubicBezTo>
                  <a:pt x="4490245" y="987229"/>
                  <a:pt x="4496198" y="989918"/>
                  <a:pt x="4502535" y="995487"/>
                </a:cubicBezTo>
                <a:cubicBezTo>
                  <a:pt x="4508680" y="1000768"/>
                  <a:pt x="4516266" y="1006240"/>
                  <a:pt x="4523946" y="1007585"/>
                </a:cubicBezTo>
                <a:cubicBezTo>
                  <a:pt x="4539309" y="1010177"/>
                  <a:pt x="4555247" y="1010753"/>
                  <a:pt x="4570898" y="1010753"/>
                </a:cubicBezTo>
                <a:cubicBezTo>
                  <a:pt x="4576754" y="1010753"/>
                  <a:pt x="4582995" y="1007297"/>
                  <a:pt x="4588468" y="1004513"/>
                </a:cubicBezTo>
                <a:cubicBezTo>
                  <a:pt x="4598838" y="999231"/>
                  <a:pt x="4608439" y="992126"/>
                  <a:pt x="4619192" y="987710"/>
                </a:cubicBezTo>
                <a:cubicBezTo>
                  <a:pt x="4631675" y="982621"/>
                  <a:pt x="4639164" y="974459"/>
                  <a:pt x="4642908" y="961689"/>
                </a:cubicBezTo>
                <a:cubicBezTo>
                  <a:pt x="4648478" y="942679"/>
                  <a:pt x="4661728" y="929428"/>
                  <a:pt x="4677378" y="918674"/>
                </a:cubicBezTo>
                <a:cubicBezTo>
                  <a:pt x="4697254" y="904944"/>
                  <a:pt x="4720970" y="905616"/>
                  <a:pt x="4743532" y="902256"/>
                </a:cubicBezTo>
                <a:cubicBezTo>
                  <a:pt x="4752174" y="901008"/>
                  <a:pt x="4761104" y="899951"/>
                  <a:pt x="4768977" y="896783"/>
                </a:cubicBezTo>
                <a:cubicBezTo>
                  <a:pt x="4798837" y="884877"/>
                  <a:pt x="4828698" y="873548"/>
                  <a:pt x="4861536" y="873835"/>
                </a:cubicBezTo>
                <a:cubicBezTo>
                  <a:pt x="4864223" y="873835"/>
                  <a:pt x="4866912" y="873548"/>
                  <a:pt x="4869600" y="873067"/>
                </a:cubicBezTo>
                <a:cubicBezTo>
                  <a:pt x="4892932" y="869131"/>
                  <a:pt x="4917032" y="867594"/>
                  <a:pt x="4933738" y="846664"/>
                </a:cubicBezTo>
                <a:cubicBezTo>
                  <a:pt x="4936810" y="842823"/>
                  <a:pt x="4943820" y="841671"/>
                  <a:pt x="4949196" y="840134"/>
                </a:cubicBezTo>
                <a:cubicBezTo>
                  <a:pt x="4958510" y="837638"/>
                  <a:pt x="4964752" y="832549"/>
                  <a:pt x="4968112" y="823427"/>
                </a:cubicBezTo>
                <a:cubicBezTo>
                  <a:pt x="4973778" y="807681"/>
                  <a:pt x="4980498" y="792223"/>
                  <a:pt x="4985588" y="776284"/>
                </a:cubicBezTo>
                <a:cubicBezTo>
                  <a:pt x="4989140" y="765338"/>
                  <a:pt x="4995764" y="759289"/>
                  <a:pt x="5006038" y="754776"/>
                </a:cubicBezTo>
                <a:cubicBezTo>
                  <a:pt x="5011800" y="752280"/>
                  <a:pt x="5016792" y="746808"/>
                  <a:pt x="5020921" y="741718"/>
                </a:cubicBezTo>
                <a:cubicBezTo>
                  <a:pt x="5025914" y="735573"/>
                  <a:pt x="5028506" y="727412"/>
                  <a:pt x="5033978" y="721940"/>
                </a:cubicBezTo>
                <a:cubicBezTo>
                  <a:pt x="5047324" y="708305"/>
                  <a:pt x="5051454" y="693231"/>
                  <a:pt x="5047036" y="674604"/>
                </a:cubicBezTo>
                <a:cubicBezTo>
                  <a:pt x="5043100" y="658090"/>
                  <a:pt x="5053470" y="636006"/>
                  <a:pt x="5067104" y="632645"/>
                </a:cubicBezTo>
                <a:cubicBezTo>
                  <a:pt x="5082178" y="628900"/>
                  <a:pt x="5092548" y="619684"/>
                  <a:pt x="5103206" y="609410"/>
                </a:cubicBezTo>
                <a:cubicBezTo>
                  <a:pt x="5109158" y="603649"/>
                  <a:pt x="5117512" y="598656"/>
                  <a:pt x="5125577" y="597216"/>
                </a:cubicBezTo>
                <a:cubicBezTo>
                  <a:pt x="5156206" y="591647"/>
                  <a:pt x="5185106" y="598464"/>
                  <a:pt x="5214200" y="609506"/>
                </a:cubicBezTo>
                <a:cubicBezTo>
                  <a:pt x="5233210" y="616707"/>
                  <a:pt x="5254333" y="618627"/>
                  <a:pt x="5274688" y="621507"/>
                </a:cubicBezTo>
                <a:cubicBezTo>
                  <a:pt x="5281026" y="622371"/>
                  <a:pt x="5289091" y="620452"/>
                  <a:pt x="5294564" y="616899"/>
                </a:cubicBezTo>
                <a:cubicBezTo>
                  <a:pt x="5313767" y="604609"/>
                  <a:pt x="5332874" y="591935"/>
                  <a:pt x="5350732" y="577724"/>
                </a:cubicBezTo>
                <a:cubicBezTo>
                  <a:pt x="5367344" y="564379"/>
                  <a:pt x="5386066" y="558810"/>
                  <a:pt x="5406230" y="560250"/>
                </a:cubicBezTo>
                <a:cubicBezTo>
                  <a:pt x="5420920" y="561306"/>
                  <a:pt x="5434170" y="558905"/>
                  <a:pt x="5447996" y="555257"/>
                </a:cubicBezTo>
                <a:cubicBezTo>
                  <a:pt x="5459518" y="552185"/>
                  <a:pt x="5472192" y="550072"/>
                  <a:pt x="5483904" y="551417"/>
                </a:cubicBezTo>
                <a:cubicBezTo>
                  <a:pt x="5500324" y="553337"/>
                  <a:pt x="5513862" y="550553"/>
                  <a:pt x="5527016" y="540663"/>
                </a:cubicBezTo>
                <a:cubicBezTo>
                  <a:pt x="5534025" y="535382"/>
                  <a:pt x="5543051" y="532598"/>
                  <a:pt x="5551404" y="528949"/>
                </a:cubicBezTo>
                <a:cubicBezTo>
                  <a:pt x="5564270" y="523284"/>
                  <a:pt x="5577616" y="518483"/>
                  <a:pt x="5590194" y="512147"/>
                </a:cubicBezTo>
                <a:cubicBezTo>
                  <a:pt x="5603732" y="505425"/>
                  <a:pt x="5616118" y="496112"/>
                  <a:pt x="5629944" y="490351"/>
                </a:cubicBezTo>
                <a:cubicBezTo>
                  <a:pt x="5644827" y="484110"/>
                  <a:pt x="5654428" y="474605"/>
                  <a:pt x="5660477" y="459818"/>
                </a:cubicBezTo>
                <a:cubicBezTo>
                  <a:pt x="5664318" y="450504"/>
                  <a:pt x="5669598" y="440615"/>
                  <a:pt x="5676896" y="434086"/>
                </a:cubicBezTo>
                <a:cubicBezTo>
                  <a:pt x="5691971" y="420740"/>
                  <a:pt x="5709636" y="410370"/>
                  <a:pt x="5725000" y="397216"/>
                </a:cubicBezTo>
                <a:cubicBezTo>
                  <a:pt x="5746603" y="378781"/>
                  <a:pt x="5766574" y="359194"/>
                  <a:pt x="5768494" y="327701"/>
                </a:cubicBezTo>
                <a:cubicBezTo>
                  <a:pt x="5769550" y="310322"/>
                  <a:pt x="5778768" y="302929"/>
                  <a:pt x="5795763" y="298801"/>
                </a:cubicBezTo>
                <a:cubicBezTo>
                  <a:pt x="5801427" y="297457"/>
                  <a:pt x="5809494" y="294864"/>
                  <a:pt x="5811221" y="290639"/>
                </a:cubicBezTo>
                <a:cubicBezTo>
                  <a:pt x="5816406" y="278061"/>
                  <a:pt x="5827159" y="275565"/>
                  <a:pt x="5837528" y="270573"/>
                </a:cubicBezTo>
                <a:cubicBezTo>
                  <a:pt x="5843770" y="267596"/>
                  <a:pt x="5851452" y="261739"/>
                  <a:pt x="5853084" y="255690"/>
                </a:cubicBezTo>
                <a:cubicBezTo>
                  <a:pt x="5859804" y="231206"/>
                  <a:pt x="5878239" y="216804"/>
                  <a:pt x="5895618" y="200961"/>
                </a:cubicBezTo>
                <a:cubicBezTo>
                  <a:pt x="5900707" y="196256"/>
                  <a:pt x="5906180" y="190879"/>
                  <a:pt x="5908676" y="184735"/>
                </a:cubicBezTo>
                <a:cubicBezTo>
                  <a:pt x="5913958" y="171484"/>
                  <a:pt x="5921830" y="161882"/>
                  <a:pt x="5935657" y="156891"/>
                </a:cubicBezTo>
                <a:cubicBezTo>
                  <a:pt x="5940073" y="155354"/>
                  <a:pt x="5944106" y="151801"/>
                  <a:pt x="5947467" y="148441"/>
                </a:cubicBezTo>
                <a:cubicBezTo>
                  <a:pt x="5954668" y="141144"/>
                  <a:pt x="5960716" y="132598"/>
                  <a:pt x="5968302" y="125782"/>
                </a:cubicBezTo>
                <a:cubicBezTo>
                  <a:pt x="5987600" y="108211"/>
                  <a:pt x="6006708" y="90928"/>
                  <a:pt x="6017942" y="66348"/>
                </a:cubicBezTo>
                <a:cubicBezTo>
                  <a:pt x="6023414" y="54346"/>
                  <a:pt x="6029656" y="41288"/>
                  <a:pt x="6039258" y="33030"/>
                </a:cubicBezTo>
                <a:cubicBezTo>
                  <a:pt x="6051452" y="22565"/>
                  <a:pt x="6067486" y="16612"/>
                  <a:pt x="6081792" y="8451"/>
                </a:cubicBezTo>
                <a:lnTo>
                  <a:pt x="6095524" y="0"/>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51C30C3-E7AE-7569-8F41-0B6FBE99C35E}"/>
              </a:ext>
            </a:extLst>
          </p:cNvPr>
          <p:cNvSpPr>
            <a:spLocks noGrp="1"/>
          </p:cNvSpPr>
          <p:nvPr>
            <p:ph idx="1"/>
          </p:nvPr>
        </p:nvSpPr>
        <p:spPr>
          <a:xfrm>
            <a:off x="5280213" y="3882652"/>
            <a:ext cx="6768353" cy="2518148"/>
          </a:xfrm>
        </p:spPr>
        <p:txBody>
          <a:bodyPr>
            <a:noAutofit/>
          </a:bodyPr>
          <a:lstStyle/>
          <a:p>
            <a:pPr algn="just"/>
            <a:r>
              <a:rPr lang="en-US" sz="1600" dirty="0">
                <a:solidFill>
                  <a:schemeClr val="bg1"/>
                </a:solidFill>
                <a:latin typeface="Nunito" pitchFamily="2" charset="0"/>
              </a:rPr>
              <a:t>Fertilizers are very important in Agriculture!!! And they are made primarily of Ammonia.</a:t>
            </a:r>
          </a:p>
          <a:p>
            <a:pPr algn="just"/>
            <a:r>
              <a:rPr lang="en-US" sz="1600" dirty="0">
                <a:solidFill>
                  <a:schemeClr val="bg1"/>
                </a:solidFill>
                <a:latin typeface="Nunito" pitchFamily="2" charset="0"/>
              </a:rPr>
              <a:t> But did you know that we still use a technique from the 1900s to create Ammonia which requires extreme pressure and heat? </a:t>
            </a:r>
          </a:p>
          <a:p>
            <a:pPr algn="just"/>
            <a:r>
              <a:rPr lang="en-US" sz="1600" dirty="0">
                <a:solidFill>
                  <a:schemeClr val="bg1"/>
                </a:solidFill>
                <a:latin typeface="Nunito" pitchFamily="2" charset="0"/>
              </a:rPr>
              <a:t>And no new process for creating Ammonia has been discovered as there are millions of possible catalyst combinations to try. </a:t>
            </a:r>
          </a:p>
          <a:p>
            <a:pPr algn="just"/>
            <a:r>
              <a:rPr lang="en-US" sz="1600" dirty="0">
                <a:solidFill>
                  <a:schemeClr val="bg1"/>
                </a:solidFill>
                <a:latin typeface="Nunito" pitchFamily="2" charset="0"/>
              </a:rPr>
              <a:t>Solving this problem on a Classical Computer may take ages but this can easily and speedily be done on a Quantum Computer.</a:t>
            </a:r>
            <a:endParaRPr lang="en-IN" sz="1600" dirty="0">
              <a:solidFill>
                <a:schemeClr val="bg1"/>
              </a:solidFill>
            </a:endParaRPr>
          </a:p>
        </p:txBody>
      </p:sp>
      <p:pic>
        <p:nvPicPr>
          <p:cNvPr id="6" name="Picture 5" descr="A black background with red text&#10;&#10;Description automatically generated">
            <a:extLst>
              <a:ext uri="{FF2B5EF4-FFF2-40B4-BE49-F238E27FC236}">
                <a16:creationId xmlns:a16="http://schemas.microsoft.com/office/drawing/2014/main" id="{D4503413-1CFD-54B7-B617-FEB16949B5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3773"/>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943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E58A1-5DA0-6EFE-CEFF-4804857E3016}"/>
              </a:ext>
            </a:extLst>
          </p:cNvPr>
          <p:cNvSpPr>
            <a:spLocks noGrp="1"/>
          </p:cNvSpPr>
          <p:nvPr>
            <p:ph type="title"/>
          </p:nvPr>
        </p:nvSpPr>
        <p:spPr>
          <a:xfrm>
            <a:off x="739588" y="768863"/>
            <a:ext cx="5012607" cy="1857375"/>
          </a:xfrm>
        </p:spPr>
        <p:txBody>
          <a:bodyPr anchor="b">
            <a:normAutofit/>
          </a:bodyPr>
          <a:lstStyle/>
          <a:p>
            <a:r>
              <a:rPr lang="en-IN" sz="4000" b="1" i="0" dirty="0">
                <a:solidFill>
                  <a:schemeClr val="bg1"/>
                </a:solidFill>
                <a:effectLst>
                  <a:outerShdw blurRad="38100" dist="38100" dir="2700000" algn="tl">
                    <a:srgbClr val="000000">
                      <a:alpha val="43137"/>
                    </a:srgbClr>
                  </a:outerShdw>
                </a:effectLst>
                <a:latin typeface="Nunito" pitchFamily="2" charset="0"/>
              </a:rPr>
              <a:t>Artificial Intelligence</a:t>
            </a:r>
            <a:endParaRPr lang="en-IN" sz="4000" dirty="0">
              <a:solidFill>
                <a:schemeClr val="bg1"/>
              </a:solidFill>
              <a:effectLst>
                <a:outerShdw blurRad="38100" dist="38100" dir="2700000" algn="tl">
                  <a:srgbClr val="000000">
                    <a:alpha val="43137"/>
                  </a:srgbClr>
                </a:outerShdw>
              </a:effectLst>
            </a:endParaRPr>
          </a:p>
        </p:txBody>
      </p:sp>
      <p:pic>
        <p:nvPicPr>
          <p:cNvPr id="5" name="Picture 4" descr="A robot touching a finger&#10;&#10;Description automatically generated">
            <a:extLst>
              <a:ext uri="{FF2B5EF4-FFF2-40B4-BE49-F238E27FC236}">
                <a16:creationId xmlns:a16="http://schemas.microsoft.com/office/drawing/2014/main" id="{E82FC532-C20E-A011-0AE1-38DA1344E1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587" r="24410"/>
          <a:stretch/>
        </p:blipFill>
        <p:spPr>
          <a:xfrm>
            <a:off x="5752195" y="12"/>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3" name="Group 12">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2"/>
            <a:ext cx="874718" cy="6857455"/>
            <a:chOff x="5632356" y="0"/>
            <a:chExt cx="874718" cy="6857455"/>
          </a:xfrm>
        </p:grpSpPr>
        <p:sp>
          <p:nvSpPr>
            <p:cNvPr id="14" name="Freeform: Shape 13">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6964BD48-F78D-AE85-6292-0A79226ACBDC}"/>
              </a:ext>
            </a:extLst>
          </p:cNvPr>
          <p:cNvSpPr>
            <a:spLocks noGrp="1"/>
          </p:cNvSpPr>
          <p:nvPr>
            <p:ph idx="1"/>
          </p:nvPr>
        </p:nvSpPr>
        <p:spPr>
          <a:xfrm>
            <a:off x="218973" y="2848259"/>
            <a:ext cx="5314250" cy="4527973"/>
          </a:xfrm>
        </p:spPr>
        <p:txBody>
          <a:bodyPr anchor="t">
            <a:noAutofit/>
          </a:bodyPr>
          <a:lstStyle/>
          <a:p>
            <a:r>
              <a:rPr lang="en-US" sz="2000" dirty="0">
                <a:solidFill>
                  <a:schemeClr val="bg1"/>
                </a:solidFill>
                <a:latin typeface="Nunito" pitchFamily="2" charset="0"/>
              </a:rPr>
              <a:t>Artificial Intelligence is interesting on its own and Quantum Computing could make it almost magically diverse.</a:t>
            </a:r>
          </a:p>
          <a:p>
            <a:r>
              <a:rPr lang="en-US" sz="2000" dirty="0">
                <a:solidFill>
                  <a:schemeClr val="bg1"/>
                </a:solidFill>
                <a:latin typeface="Nunito" pitchFamily="2" charset="0"/>
              </a:rPr>
              <a:t> Complex algorithms could be created on Quantum Computers that may be able to map out trillions of neurons in the human brain and contribute hugely in the field of neural networks. </a:t>
            </a:r>
          </a:p>
          <a:p>
            <a:r>
              <a:rPr lang="en-US" sz="2000" dirty="0">
                <a:solidFill>
                  <a:schemeClr val="bg1"/>
                </a:solidFill>
                <a:latin typeface="Nunito" pitchFamily="2" charset="0"/>
              </a:rPr>
              <a:t>Also, Quantum Computing could be used in combination with ML to create IoT devices that are deeply interconnected with insanely complicated cybersecurity protocols</a:t>
            </a:r>
            <a:r>
              <a:rPr lang="en-US" sz="1800" dirty="0">
                <a:solidFill>
                  <a:schemeClr val="bg1"/>
                </a:solidFill>
                <a:latin typeface="Nunito" pitchFamily="2" charset="0"/>
              </a:rPr>
              <a:t>.</a:t>
            </a:r>
            <a:endParaRPr lang="en-IN" sz="1800" dirty="0">
              <a:solidFill>
                <a:schemeClr val="bg1"/>
              </a:solidFill>
            </a:endParaRPr>
          </a:p>
        </p:txBody>
      </p:sp>
      <p:pic>
        <p:nvPicPr>
          <p:cNvPr id="6" name="Picture 5" descr="A black background with red text&#10;&#10;Description automatically generated">
            <a:extLst>
              <a:ext uri="{FF2B5EF4-FFF2-40B4-BE49-F238E27FC236}">
                <a16:creationId xmlns:a16="http://schemas.microsoft.com/office/drawing/2014/main" id="{87ED43C7-8745-E1EA-4F1A-C3343D232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 y="-5638"/>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945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E68FC-F765-A9A6-DC3D-CC0DF5A3FA00}"/>
              </a:ext>
            </a:extLst>
          </p:cNvPr>
          <p:cNvSpPr>
            <a:spLocks noGrp="1"/>
          </p:cNvSpPr>
          <p:nvPr>
            <p:ph type="title"/>
          </p:nvPr>
        </p:nvSpPr>
        <p:spPr>
          <a:xfrm>
            <a:off x="762000" y="1009211"/>
            <a:ext cx="6665741" cy="763318"/>
          </a:xfrm>
        </p:spPr>
        <p:txBody>
          <a:bodyPr anchor="b">
            <a:normAutofit/>
          </a:bodyPr>
          <a:lstStyle/>
          <a:p>
            <a:pPr algn="ctr" fontAlgn="base"/>
            <a:r>
              <a:rPr lang="en-IN" sz="4000" dirty="0">
                <a:solidFill>
                  <a:schemeClr val="bg1"/>
                </a:solidFill>
                <a:effectLst>
                  <a:outerShdw blurRad="38100" dist="38100" dir="2700000" algn="tl">
                    <a:srgbClr val="000000">
                      <a:alpha val="43137"/>
                    </a:srgbClr>
                  </a:outerShdw>
                </a:effectLst>
              </a:rPr>
              <a:t>Quantum computing</a:t>
            </a:r>
          </a:p>
        </p:txBody>
      </p:sp>
      <p:pic>
        <p:nvPicPr>
          <p:cNvPr id="11" name="Picture 10">
            <a:extLst>
              <a:ext uri="{FF2B5EF4-FFF2-40B4-BE49-F238E27FC236}">
                <a16:creationId xmlns:a16="http://schemas.microsoft.com/office/drawing/2014/main" id="{085A88AE-73C0-84DF-D426-4C903A5CD02B}"/>
              </a:ext>
            </a:extLst>
          </p:cNvPr>
          <p:cNvPicPr>
            <a:picLocks noChangeAspect="1"/>
          </p:cNvPicPr>
          <p:nvPr/>
        </p:nvPicPr>
        <p:blipFill>
          <a:blip r:embed="rId2"/>
          <a:srcRect l="5671" r="56829"/>
          <a:stretch/>
        </p:blipFill>
        <p:spPr>
          <a:xfrm>
            <a:off x="7005919" y="10"/>
            <a:ext cx="5186084"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7" name="Freeform: Shape 16">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60"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8">
            <a:extLst>
              <a:ext uri="{FF2B5EF4-FFF2-40B4-BE49-F238E27FC236}">
                <a16:creationId xmlns:a16="http://schemas.microsoft.com/office/drawing/2014/main" id="{107AF159-D1EF-E25E-3C74-A4ED286C5746}"/>
              </a:ext>
            </a:extLst>
          </p:cNvPr>
          <p:cNvSpPr>
            <a:spLocks noGrp="1"/>
          </p:cNvSpPr>
          <p:nvPr>
            <p:ph idx="1"/>
          </p:nvPr>
        </p:nvSpPr>
        <p:spPr>
          <a:xfrm>
            <a:off x="-2" y="2286001"/>
            <a:ext cx="6857997" cy="3756212"/>
          </a:xfrm>
        </p:spPr>
        <p:txBody>
          <a:bodyPr>
            <a:normAutofit/>
          </a:bodyPr>
          <a:lstStyle/>
          <a:p>
            <a:pPr algn="just">
              <a:buFont typeface="Wingdings" panose="05000000000000000000" pitchFamily="2" charset="2"/>
              <a:buChar char="§"/>
            </a:pPr>
            <a:r>
              <a:rPr lang="en-US" sz="2000" b="1" dirty="0">
                <a:solidFill>
                  <a:schemeClr val="bg1"/>
                </a:solidFill>
                <a:latin typeface="Nunito" pitchFamily="2" charset="0"/>
              </a:rPr>
              <a:t>Introduction:</a:t>
            </a:r>
            <a:r>
              <a:rPr lang="en-US" sz="2000" dirty="0">
                <a:solidFill>
                  <a:schemeClr val="bg1"/>
                </a:solidFill>
                <a:latin typeface="Nunito" pitchFamily="2" charset="0"/>
              </a:rPr>
              <a:t> In this era of supercomputers, quantum computing is considered as the next big thing. It has been theorized that quantum computes will take a huge leap over the supercomputers. </a:t>
            </a:r>
          </a:p>
          <a:p>
            <a:pPr algn="just">
              <a:buFont typeface="Wingdings" panose="05000000000000000000" pitchFamily="2" charset="2"/>
              <a:buChar char="§"/>
            </a:pPr>
            <a:r>
              <a:rPr lang="en-US" sz="2000" dirty="0">
                <a:solidFill>
                  <a:schemeClr val="bg1"/>
                </a:solidFill>
                <a:latin typeface="Nunito" pitchFamily="2" charset="0"/>
              </a:rPr>
              <a:t>To put this into perspective, supercomputers have achieved a peak performance of around 200 petaflops or 200, 000 trillion calculations per second. </a:t>
            </a:r>
          </a:p>
          <a:p>
            <a:pPr algn="just">
              <a:buFont typeface="Wingdings" panose="05000000000000000000" pitchFamily="2" charset="2"/>
              <a:buChar char="§"/>
            </a:pPr>
            <a:r>
              <a:rPr lang="en-US" sz="2000" dirty="0">
                <a:solidFill>
                  <a:schemeClr val="bg1"/>
                </a:solidFill>
                <a:latin typeface="Nunito" pitchFamily="2" charset="0"/>
              </a:rPr>
              <a:t>Quantum Computers will be able to achieve a billion times more performance power. </a:t>
            </a:r>
            <a:endParaRPr lang="en-IN" sz="2000" dirty="0">
              <a:solidFill>
                <a:schemeClr val="bg1"/>
              </a:solidFill>
            </a:endParaRPr>
          </a:p>
        </p:txBody>
      </p:sp>
      <p:sp>
        <p:nvSpPr>
          <p:cNvPr id="19" name="Freeform: Shape 18">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60"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black background with red text&#10;&#10;Description automatically generated">
            <a:extLst>
              <a:ext uri="{FF2B5EF4-FFF2-40B4-BE49-F238E27FC236}">
                <a16:creationId xmlns:a16="http://schemas.microsoft.com/office/drawing/2014/main" id="{06BD5BA2-6C03-B1B3-0EE2-FF6E2EA546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099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1E3E-2091-48B5-9E09-0A19674A5FF3}"/>
              </a:ext>
            </a:extLst>
          </p:cNvPr>
          <p:cNvSpPr>
            <a:spLocks noGrp="1"/>
          </p:cNvSpPr>
          <p:nvPr>
            <p:ph type="title"/>
          </p:nvPr>
        </p:nvSpPr>
        <p:spPr>
          <a:xfrm>
            <a:off x="-212498" y="1026646"/>
            <a:ext cx="11138647" cy="1263649"/>
          </a:xfrm>
        </p:spPr>
        <p:txBody>
          <a:bodyPr/>
          <a:lstStyle/>
          <a:p>
            <a:pPr algn="ctr"/>
            <a:r>
              <a:rPr lang="en-IN" dirty="0">
                <a:solidFill>
                  <a:schemeClr val="bg1"/>
                </a:solidFill>
                <a:effectLst>
                  <a:outerShdw blurRad="38100" dist="38100" dir="2700000" algn="tl">
                    <a:srgbClr val="000000">
                      <a:alpha val="43137"/>
                    </a:srgbClr>
                  </a:outerShdw>
                </a:effectLst>
              </a:rPr>
              <a:t>Ideology regarding quantum computer</a:t>
            </a:r>
          </a:p>
        </p:txBody>
      </p:sp>
      <p:sp>
        <p:nvSpPr>
          <p:cNvPr id="3" name="Content Placeholder 2">
            <a:extLst>
              <a:ext uri="{FF2B5EF4-FFF2-40B4-BE49-F238E27FC236}">
                <a16:creationId xmlns:a16="http://schemas.microsoft.com/office/drawing/2014/main" id="{93619C6A-893B-02A9-5A3C-7496B56A8EA3}"/>
              </a:ext>
            </a:extLst>
          </p:cNvPr>
          <p:cNvSpPr>
            <a:spLocks noGrp="1"/>
          </p:cNvSpPr>
          <p:nvPr>
            <p:ph idx="1"/>
          </p:nvPr>
        </p:nvSpPr>
        <p:spPr>
          <a:xfrm>
            <a:off x="761999" y="2030507"/>
            <a:ext cx="10668000" cy="4442012"/>
          </a:xfrm>
        </p:spPr>
        <p:txBody>
          <a:bodyPr>
            <a:normAutofit fontScale="77500" lnSpcReduction="20000"/>
          </a:bodyPr>
          <a:lstStyle/>
          <a:p>
            <a:r>
              <a:rPr lang="en-US" b="0" i="0" dirty="0">
                <a:solidFill>
                  <a:srgbClr val="273239"/>
                </a:solidFill>
                <a:effectLst/>
                <a:latin typeface="Nunito" pitchFamily="2" charset="0"/>
              </a:rPr>
              <a:t>A quantum computer will be able to perform any task that a classical computer is able to perform. </a:t>
            </a:r>
          </a:p>
          <a:p>
            <a:r>
              <a:rPr lang="en-US" b="0" i="0" dirty="0">
                <a:solidFill>
                  <a:srgbClr val="273239"/>
                </a:solidFill>
                <a:effectLst/>
                <a:latin typeface="Nunito" pitchFamily="2" charset="0"/>
              </a:rPr>
              <a:t>Although, there is a catch. If we use classical algorithms on a quantum computer, it will simply perform the calculation in a similar manner to a classical computer. </a:t>
            </a:r>
          </a:p>
          <a:p>
            <a:r>
              <a:rPr lang="en-US" b="0" i="0" dirty="0">
                <a:solidFill>
                  <a:srgbClr val="273239"/>
                </a:solidFill>
                <a:effectLst/>
                <a:latin typeface="Nunito" pitchFamily="2" charset="0"/>
              </a:rPr>
              <a:t>For a quantum computer to be utilized to its full potential, quantum algorithms need to be formulated. Quantum algorithms can exploit the phenomenon of quantum parallelism. </a:t>
            </a:r>
          </a:p>
          <a:p>
            <a:r>
              <a:rPr lang="en-US" b="0" i="0" dirty="0">
                <a:solidFill>
                  <a:srgbClr val="273239"/>
                </a:solidFill>
                <a:effectLst/>
                <a:latin typeface="Nunito" pitchFamily="2" charset="0"/>
              </a:rPr>
              <a:t>These algorithms are not easy to create, requiring a lot of research and development. A well-known example for one of the algorithms is the quantum factorization algorithm created by Peter Shor of AT&amp;T Bell laboratories.</a:t>
            </a:r>
          </a:p>
          <a:p>
            <a:r>
              <a:rPr lang="en-US" b="0" i="0" dirty="0">
                <a:solidFill>
                  <a:srgbClr val="273239"/>
                </a:solidFill>
                <a:effectLst/>
                <a:latin typeface="Nunito" pitchFamily="2" charset="0"/>
              </a:rPr>
              <a:t> What the algorithm does is tackle the problem of factorizing large numbers into its prime factors. This task is classically very difficult to solve (base on current technology). </a:t>
            </a:r>
          </a:p>
          <a:p>
            <a:r>
              <a:rPr lang="en-US" b="0" i="0" dirty="0">
                <a:solidFill>
                  <a:srgbClr val="273239"/>
                </a:solidFill>
                <a:effectLst/>
                <a:latin typeface="Nunito" pitchFamily="2" charset="0"/>
              </a:rPr>
              <a:t>Shor’s algorithm cleverly uses the effects of quantum parallelism to give the results of the prime factorization problem in a matter of seconds.</a:t>
            </a:r>
            <a:endParaRPr lang="en-IN" dirty="0"/>
          </a:p>
        </p:txBody>
      </p:sp>
      <p:pic>
        <p:nvPicPr>
          <p:cNvPr id="5" name="Picture 4" descr="A black background with red text&#10;&#10;Description automatically generated">
            <a:extLst>
              <a:ext uri="{FF2B5EF4-FFF2-40B4-BE49-F238E27FC236}">
                <a16:creationId xmlns:a16="http://schemas.microsoft.com/office/drawing/2014/main" id="{5D322A4C-45A4-6243-1109-33CA1DA53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5"/>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621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D6D3C-487C-1007-3986-61BB5BDFA0FE}"/>
              </a:ext>
            </a:extLst>
          </p:cNvPr>
          <p:cNvSpPr>
            <a:spLocks noGrp="1"/>
          </p:cNvSpPr>
          <p:nvPr>
            <p:ph type="title"/>
          </p:nvPr>
        </p:nvSpPr>
        <p:spPr>
          <a:xfrm>
            <a:off x="210815" y="1474694"/>
            <a:ext cx="4870352" cy="1166592"/>
          </a:xfrm>
        </p:spPr>
        <p:txBody>
          <a:bodyPr anchor="b">
            <a:normAutofit fontScale="90000"/>
          </a:bodyPr>
          <a:lstStyle/>
          <a:p>
            <a:r>
              <a:rPr lang="en-IN" sz="4100" b="1" dirty="0">
                <a:solidFill>
                  <a:schemeClr val="bg1"/>
                </a:solidFill>
                <a:latin typeface="Nunito" pitchFamily="2" charset="0"/>
              </a:rPr>
              <a:t>Pros of Quantum Computing</a:t>
            </a:r>
            <a:br>
              <a:rPr lang="en-IN" sz="4100" b="1" dirty="0">
                <a:latin typeface="Nunito" pitchFamily="2" charset="0"/>
              </a:rPr>
            </a:br>
            <a:endParaRPr lang="en-IN" sz="4100" dirty="0"/>
          </a:p>
        </p:txBody>
      </p:sp>
      <p:pic>
        <p:nvPicPr>
          <p:cNvPr id="16" name="Picture 15" descr="Close-up of illuminated circuit board">
            <a:extLst>
              <a:ext uri="{FF2B5EF4-FFF2-40B4-BE49-F238E27FC236}">
                <a16:creationId xmlns:a16="http://schemas.microsoft.com/office/drawing/2014/main" id="{B7CF36E2-4DF3-F953-1CCB-00D5079EBF32}"/>
              </a:ext>
            </a:extLst>
          </p:cNvPr>
          <p:cNvPicPr>
            <a:picLocks noChangeAspect="1"/>
          </p:cNvPicPr>
          <p:nvPr/>
        </p:nvPicPr>
        <p:blipFill>
          <a:blip r:embed="rId2"/>
          <a:srcRect l="13257" r="19603"/>
          <a:stretch/>
        </p:blipFill>
        <p:spPr>
          <a:xfrm>
            <a:off x="5752195" y="12"/>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effectLst>
            <a:outerShdw blurRad="381000" dist="152400" dir="10800000" algn="tr" rotWithShape="0">
              <a:prstClr val="black">
                <a:alpha val="10000"/>
              </a:prstClr>
            </a:outerShdw>
          </a:effectLst>
        </p:spPr>
      </p:pic>
      <p:grpSp>
        <p:nvGrpSpPr>
          <p:cNvPr id="17" name="Group 16">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2"/>
            <a:ext cx="874718" cy="6857455"/>
            <a:chOff x="5632356" y="0"/>
            <a:chExt cx="874718" cy="6857455"/>
          </a:xfrm>
        </p:grpSpPr>
        <p:sp>
          <p:nvSpPr>
            <p:cNvPr id="12" name="Freeform: Shape 11">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F8B0008-733F-0C7F-9FA2-E8F2C395BD72}"/>
              </a:ext>
            </a:extLst>
          </p:cNvPr>
          <p:cNvSpPr>
            <a:spLocks noGrp="1"/>
          </p:cNvSpPr>
          <p:nvPr>
            <p:ph idx="1"/>
          </p:nvPr>
        </p:nvSpPr>
        <p:spPr>
          <a:xfrm>
            <a:off x="53789" y="2176633"/>
            <a:ext cx="5644617" cy="4865034"/>
          </a:xfrm>
        </p:spPr>
        <p:txBody>
          <a:bodyPr anchor="t">
            <a:normAutofit/>
          </a:bodyPr>
          <a:lstStyle/>
          <a:p>
            <a:pPr algn="just"/>
            <a:r>
              <a:rPr lang="en-US" sz="1600" b="1" dirty="0">
                <a:solidFill>
                  <a:schemeClr val="bg1"/>
                </a:solidFill>
                <a:latin typeface="Nunito" pitchFamily="2" charset="0"/>
              </a:rPr>
              <a:t>Speed</a:t>
            </a:r>
            <a:r>
              <a:rPr lang="en-US" sz="1600" dirty="0">
                <a:solidFill>
                  <a:schemeClr val="bg1"/>
                </a:solidFill>
                <a:latin typeface="Nunito" pitchFamily="2" charset="0"/>
              </a:rPr>
              <a:t>: Quantum computers are substantially quicker than conventional computers at some sorts of computations, particularly when factoring big numbers and modelling quantum processes.</a:t>
            </a:r>
          </a:p>
          <a:p>
            <a:pPr algn="just" fontAlgn="base"/>
            <a:r>
              <a:rPr lang="en-US" sz="1600" b="1" dirty="0">
                <a:solidFill>
                  <a:schemeClr val="bg1"/>
                </a:solidFill>
                <a:latin typeface="Nunito" pitchFamily="2" charset="0"/>
              </a:rPr>
              <a:t>Parallelism</a:t>
            </a:r>
            <a:r>
              <a:rPr lang="en-US" sz="1600" dirty="0">
                <a:solidFill>
                  <a:schemeClr val="bg1"/>
                </a:solidFill>
                <a:latin typeface="Nunito" pitchFamily="2" charset="0"/>
              </a:rPr>
              <a:t>: Due to the simultaneous processing of many calculations by quantum computers, certain types of problems can be solved much more quickly.</a:t>
            </a:r>
          </a:p>
          <a:p>
            <a:pPr algn="just" fontAlgn="base"/>
            <a:r>
              <a:rPr lang="en-US" sz="1600" b="1" dirty="0">
                <a:solidFill>
                  <a:schemeClr val="bg1"/>
                </a:solidFill>
                <a:latin typeface="Nunito" pitchFamily="2" charset="0"/>
              </a:rPr>
              <a:t>Large-scale optimization</a:t>
            </a:r>
            <a:r>
              <a:rPr lang="en-US" sz="1600" dirty="0">
                <a:solidFill>
                  <a:schemeClr val="bg1"/>
                </a:solidFill>
                <a:latin typeface="Nunito" pitchFamily="2" charset="0"/>
              </a:rPr>
              <a:t>: Compared to conventional algorithms, quantum algorithms are faster and more accurate at solving complex optimization issues.</a:t>
            </a:r>
          </a:p>
          <a:p>
            <a:pPr algn="just" fontAlgn="base"/>
            <a:r>
              <a:rPr lang="en-US" sz="1600" b="1" dirty="0">
                <a:solidFill>
                  <a:schemeClr val="bg1"/>
                </a:solidFill>
                <a:latin typeface="Nunito" pitchFamily="2" charset="0"/>
              </a:rPr>
              <a:t>Simulating quantum systems</a:t>
            </a:r>
            <a:r>
              <a:rPr lang="en-US" sz="1600" dirty="0">
                <a:solidFill>
                  <a:schemeClr val="bg1"/>
                </a:solidFill>
                <a:latin typeface="Nunito" pitchFamily="2" charset="0"/>
              </a:rPr>
              <a:t>: A quantum computer can be used to simulate quantum systems more effectively and precisely than conventional computers since it is based on the ideas of quantum physics.</a:t>
            </a:r>
          </a:p>
          <a:p>
            <a:pPr algn="just" fontAlgn="base"/>
            <a:r>
              <a:rPr lang="en-US" sz="1600" b="1" dirty="0">
                <a:solidFill>
                  <a:schemeClr val="bg1"/>
                </a:solidFill>
                <a:latin typeface="Nunito" pitchFamily="2" charset="0"/>
              </a:rPr>
              <a:t>Cryptography</a:t>
            </a:r>
            <a:r>
              <a:rPr lang="en-US" sz="1600" dirty="0">
                <a:solidFill>
                  <a:schemeClr val="bg1"/>
                </a:solidFill>
                <a:latin typeface="Nunito" pitchFamily="2" charset="0"/>
              </a:rPr>
              <a:t>: Quantum computers have the ability to crack some of the encryption used by conventional computers, but they also present fresh possibilities for private communication. </a:t>
            </a:r>
          </a:p>
          <a:p>
            <a:pPr marL="0" indent="0" algn="just">
              <a:buNone/>
            </a:pPr>
            <a:endParaRPr lang="en-US" sz="1600" dirty="0">
              <a:solidFill>
                <a:schemeClr val="bg1"/>
              </a:solidFill>
              <a:latin typeface="Nunito" pitchFamily="2" charset="0"/>
            </a:endParaRPr>
          </a:p>
          <a:p>
            <a:endParaRPr lang="en-IN" sz="1100" dirty="0"/>
          </a:p>
        </p:txBody>
      </p:sp>
      <p:pic>
        <p:nvPicPr>
          <p:cNvPr id="6" name="Picture 5" descr="A black background with red text&#10;&#10;Description automatically generated">
            <a:extLst>
              <a:ext uri="{FF2B5EF4-FFF2-40B4-BE49-F238E27FC236}">
                <a16:creationId xmlns:a16="http://schemas.microsoft.com/office/drawing/2014/main" id="{C5997E57-0639-6CCF-50BD-E72C5F302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02132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312914-7D62-9626-3EB3-8AB49DD8D649}"/>
              </a:ext>
            </a:extLst>
          </p:cNvPr>
          <p:cNvSpPr>
            <a:spLocks noGrp="1"/>
          </p:cNvSpPr>
          <p:nvPr>
            <p:ph type="title"/>
          </p:nvPr>
        </p:nvSpPr>
        <p:spPr>
          <a:xfrm>
            <a:off x="-2" y="1161783"/>
            <a:ext cx="8712590" cy="1350499"/>
          </a:xfrm>
        </p:spPr>
        <p:txBody>
          <a:bodyPr anchor="b">
            <a:normAutofit/>
          </a:bodyPr>
          <a:lstStyle/>
          <a:p>
            <a:r>
              <a:rPr lang="en-IN" sz="4100" b="1" dirty="0">
                <a:solidFill>
                  <a:schemeClr val="bg1"/>
                </a:solidFill>
                <a:latin typeface="Nunito" pitchFamily="2" charset="0"/>
              </a:rPr>
              <a:t>Cons of Quantum Computing </a:t>
            </a:r>
            <a:br>
              <a:rPr lang="en-IN" sz="4100" b="1" dirty="0">
                <a:latin typeface="Nunito" pitchFamily="2" charset="0"/>
              </a:rPr>
            </a:br>
            <a:endParaRPr lang="en-IN" sz="4100" dirty="0"/>
          </a:p>
        </p:txBody>
      </p:sp>
      <p:pic>
        <p:nvPicPr>
          <p:cNvPr id="5" name="Picture 4" descr="Blue blocks and networks technology background">
            <a:extLst>
              <a:ext uri="{FF2B5EF4-FFF2-40B4-BE49-F238E27FC236}">
                <a16:creationId xmlns:a16="http://schemas.microsoft.com/office/drawing/2014/main" id="{298FEDF1-B63F-8D1F-EDCD-DC382FF90230}"/>
              </a:ext>
            </a:extLst>
          </p:cNvPr>
          <p:cNvPicPr>
            <a:picLocks noChangeAspect="1"/>
          </p:cNvPicPr>
          <p:nvPr/>
        </p:nvPicPr>
        <p:blipFill>
          <a:blip r:embed="rId2"/>
          <a:srcRect l="15795" r="46705" b="-446"/>
          <a:stretch/>
        </p:blipFill>
        <p:spPr>
          <a:xfrm>
            <a:off x="7620000" y="10"/>
            <a:ext cx="4572002" cy="6857992"/>
          </a:xfrm>
          <a:custGeom>
            <a:avLst/>
            <a:gdLst/>
            <a:ahLst/>
            <a:cxnLst/>
            <a:rect l="l" t="t" r="r" b="b"/>
            <a:pathLst>
              <a:path w="4572002" h="6858002">
                <a:moveTo>
                  <a:pt x="276687" y="6438981"/>
                </a:moveTo>
                <a:cubicBezTo>
                  <a:pt x="286189" y="6444077"/>
                  <a:pt x="293666" y="6451650"/>
                  <a:pt x="296618" y="6463841"/>
                </a:cubicBezTo>
                <a:lnTo>
                  <a:pt x="296621" y="6463850"/>
                </a:lnTo>
                <a:lnTo>
                  <a:pt x="307605" y="6508052"/>
                </a:lnTo>
                <a:lnTo>
                  <a:pt x="310416" y="6513012"/>
                </a:lnTo>
                <a:lnTo>
                  <a:pt x="312883" y="6521804"/>
                </a:lnTo>
                <a:lnTo>
                  <a:pt x="329221" y="6546195"/>
                </a:lnTo>
                <a:lnTo>
                  <a:pt x="329221" y="6546194"/>
                </a:lnTo>
                <a:lnTo>
                  <a:pt x="310416" y="6513012"/>
                </a:lnTo>
                <a:lnTo>
                  <a:pt x="296621" y="6463850"/>
                </a:lnTo>
                <a:lnTo>
                  <a:pt x="296618" y="6463840"/>
                </a:lnTo>
                <a:close/>
                <a:moveTo>
                  <a:pt x="360891" y="2836172"/>
                </a:moveTo>
                <a:lnTo>
                  <a:pt x="360891" y="2836173"/>
                </a:lnTo>
                <a:cubicBezTo>
                  <a:pt x="364963" y="2839983"/>
                  <a:pt x="368249" y="2844317"/>
                  <a:pt x="369582" y="2848794"/>
                </a:cubicBezTo>
                <a:cubicBezTo>
                  <a:pt x="376249" y="2870416"/>
                  <a:pt x="384441" y="2892181"/>
                  <a:pt x="389490" y="2914328"/>
                </a:cubicBezTo>
                <a:lnTo>
                  <a:pt x="394121" y="2947863"/>
                </a:lnTo>
                <a:lnTo>
                  <a:pt x="390537" y="2982148"/>
                </a:lnTo>
                <a:cubicBezTo>
                  <a:pt x="382441" y="3014153"/>
                  <a:pt x="378631" y="3045777"/>
                  <a:pt x="378845" y="3077401"/>
                </a:cubicBezTo>
                <a:lnTo>
                  <a:pt x="378845" y="3077402"/>
                </a:lnTo>
                <a:lnTo>
                  <a:pt x="378845" y="3077402"/>
                </a:lnTo>
                <a:cubicBezTo>
                  <a:pt x="379059" y="3109026"/>
                  <a:pt x="383298" y="3140650"/>
                  <a:pt x="391299" y="3172655"/>
                </a:cubicBezTo>
                <a:cubicBezTo>
                  <a:pt x="417208" y="3276481"/>
                  <a:pt x="444640" y="3380306"/>
                  <a:pt x="438926" y="3489468"/>
                </a:cubicBezTo>
                <a:cubicBezTo>
                  <a:pt x="437974" y="3507564"/>
                  <a:pt x="449595" y="3529091"/>
                  <a:pt x="461025" y="3544714"/>
                </a:cubicBezTo>
                <a:cubicBezTo>
                  <a:pt x="466455" y="3552191"/>
                  <a:pt x="470634" y="3557716"/>
                  <a:pt x="473569" y="3562321"/>
                </a:cubicBezTo>
                <a:lnTo>
                  <a:pt x="478647" y="3574408"/>
                </a:lnTo>
                <a:lnTo>
                  <a:pt x="476296" y="3587174"/>
                </a:lnTo>
                <a:cubicBezTo>
                  <a:pt x="474277" y="3592232"/>
                  <a:pt x="471027" y="3598435"/>
                  <a:pt x="466549" y="3606817"/>
                </a:cubicBezTo>
                <a:cubicBezTo>
                  <a:pt x="462167" y="3614819"/>
                  <a:pt x="459501" y="3624725"/>
                  <a:pt x="453023" y="3630632"/>
                </a:cubicBezTo>
                <a:cubicBezTo>
                  <a:pt x="436545" y="3645682"/>
                  <a:pt x="430306" y="3662494"/>
                  <a:pt x="428782" y="3680163"/>
                </a:cubicBezTo>
                <a:lnTo>
                  <a:pt x="428782" y="3680164"/>
                </a:lnTo>
                <a:lnTo>
                  <a:pt x="428782" y="3680164"/>
                </a:lnTo>
                <a:lnTo>
                  <a:pt x="432830" y="3734838"/>
                </a:lnTo>
                <a:lnTo>
                  <a:pt x="432448" y="3754652"/>
                </a:lnTo>
                <a:cubicBezTo>
                  <a:pt x="426448" y="3767130"/>
                  <a:pt x="424496" y="3778655"/>
                  <a:pt x="426091" y="3789776"/>
                </a:cubicBezTo>
                <a:lnTo>
                  <a:pt x="426091" y="3789776"/>
                </a:lnTo>
                <a:lnTo>
                  <a:pt x="426091" y="3789777"/>
                </a:lnTo>
                <a:cubicBezTo>
                  <a:pt x="427687" y="3800897"/>
                  <a:pt x="432830" y="3811614"/>
                  <a:pt x="441022" y="3822473"/>
                </a:cubicBezTo>
                <a:lnTo>
                  <a:pt x="455357" y="3852620"/>
                </a:lnTo>
                <a:lnTo>
                  <a:pt x="454577" y="3868764"/>
                </a:lnTo>
                <a:cubicBezTo>
                  <a:pt x="453119" y="3874229"/>
                  <a:pt x="450356" y="3879766"/>
                  <a:pt x="445974" y="3885338"/>
                </a:cubicBezTo>
                <a:cubicBezTo>
                  <a:pt x="426543" y="3910104"/>
                  <a:pt x="416351" y="3935727"/>
                  <a:pt x="414089" y="3962159"/>
                </a:cubicBezTo>
                <a:lnTo>
                  <a:pt x="414089" y="3962160"/>
                </a:lnTo>
                <a:lnTo>
                  <a:pt x="414089" y="3962160"/>
                </a:lnTo>
                <a:cubicBezTo>
                  <a:pt x="411827" y="3988593"/>
                  <a:pt x="417495" y="4015835"/>
                  <a:pt x="429782" y="4043840"/>
                </a:cubicBezTo>
                <a:lnTo>
                  <a:pt x="444904" y="4103826"/>
                </a:lnTo>
                <a:lnTo>
                  <a:pt x="442936" y="4134255"/>
                </a:lnTo>
                <a:cubicBezTo>
                  <a:pt x="441094" y="4144498"/>
                  <a:pt x="438022" y="4154857"/>
                  <a:pt x="433592" y="4165383"/>
                </a:cubicBezTo>
                <a:cubicBezTo>
                  <a:pt x="430163" y="4173480"/>
                  <a:pt x="429592" y="4182767"/>
                  <a:pt x="429687" y="4192387"/>
                </a:cubicBezTo>
                <a:lnTo>
                  <a:pt x="429687" y="4192388"/>
                </a:lnTo>
                <a:lnTo>
                  <a:pt x="429687" y="4192388"/>
                </a:lnTo>
                <a:lnTo>
                  <a:pt x="429782" y="4221391"/>
                </a:lnTo>
                <a:lnTo>
                  <a:pt x="424066" y="4253014"/>
                </a:lnTo>
                <a:cubicBezTo>
                  <a:pt x="411873" y="4277401"/>
                  <a:pt x="396253" y="4300070"/>
                  <a:pt x="384250" y="4324645"/>
                </a:cubicBezTo>
                <a:cubicBezTo>
                  <a:pt x="378536" y="4336457"/>
                  <a:pt x="375488" y="4350554"/>
                  <a:pt x="375296" y="4363890"/>
                </a:cubicBezTo>
                <a:lnTo>
                  <a:pt x="375296" y="4363891"/>
                </a:lnTo>
                <a:lnTo>
                  <a:pt x="375296" y="4363891"/>
                </a:lnTo>
                <a:cubicBezTo>
                  <a:pt x="374344" y="4403326"/>
                  <a:pt x="374344" y="4442762"/>
                  <a:pt x="376058" y="4482005"/>
                </a:cubicBezTo>
                <a:cubicBezTo>
                  <a:pt x="378726" y="4546777"/>
                  <a:pt x="379298" y="4612501"/>
                  <a:pt x="436068" y="4659175"/>
                </a:cubicBezTo>
                <a:cubicBezTo>
                  <a:pt x="440640" y="4662987"/>
                  <a:pt x="443308" y="4671177"/>
                  <a:pt x="444070" y="4677656"/>
                </a:cubicBezTo>
                <a:cubicBezTo>
                  <a:pt x="447689" y="4707565"/>
                  <a:pt x="448071" y="4738236"/>
                  <a:pt x="453977" y="4767765"/>
                </a:cubicBezTo>
                <a:lnTo>
                  <a:pt x="455286" y="4800483"/>
                </a:lnTo>
                <a:lnTo>
                  <a:pt x="440450" y="4828916"/>
                </a:lnTo>
                <a:cubicBezTo>
                  <a:pt x="423877" y="4846490"/>
                  <a:pt x="412446" y="4866958"/>
                  <a:pt x="410740" y="4889275"/>
                </a:cubicBezTo>
                <a:lnTo>
                  <a:pt x="410740" y="4889275"/>
                </a:lnTo>
                <a:lnTo>
                  <a:pt x="410740" y="4889276"/>
                </a:lnTo>
                <a:cubicBezTo>
                  <a:pt x="410172" y="4896714"/>
                  <a:pt x="410683" y="4904358"/>
                  <a:pt x="412445" y="4912169"/>
                </a:cubicBezTo>
                <a:lnTo>
                  <a:pt x="413848" y="4933805"/>
                </a:lnTo>
                <a:lnTo>
                  <a:pt x="409088" y="4952673"/>
                </a:lnTo>
                <a:cubicBezTo>
                  <a:pt x="404302" y="4964604"/>
                  <a:pt x="396729" y="4975511"/>
                  <a:pt x="389013" y="4987037"/>
                </a:cubicBezTo>
                <a:cubicBezTo>
                  <a:pt x="377774" y="5003801"/>
                  <a:pt x="363676" y="5022852"/>
                  <a:pt x="362534" y="5041521"/>
                </a:cubicBezTo>
                <a:cubicBezTo>
                  <a:pt x="360677" y="5073241"/>
                  <a:pt x="338137" y="5101639"/>
                  <a:pt x="336386" y="5133224"/>
                </a:cubicBezTo>
                <a:lnTo>
                  <a:pt x="336386" y="5133225"/>
                </a:lnTo>
                <a:lnTo>
                  <a:pt x="336386" y="5133225"/>
                </a:lnTo>
                <a:lnTo>
                  <a:pt x="343101" y="5166114"/>
                </a:lnTo>
                <a:lnTo>
                  <a:pt x="342411" y="5172090"/>
                </a:lnTo>
                <a:cubicBezTo>
                  <a:pt x="341530" y="5174400"/>
                  <a:pt x="340339" y="5176876"/>
                  <a:pt x="339863" y="5179067"/>
                </a:cubicBezTo>
                <a:lnTo>
                  <a:pt x="339863" y="5179068"/>
                </a:lnTo>
                <a:lnTo>
                  <a:pt x="339863" y="5179068"/>
                </a:lnTo>
                <a:cubicBezTo>
                  <a:pt x="332623" y="5214122"/>
                  <a:pt x="339673" y="5247079"/>
                  <a:pt x="363486" y="5272797"/>
                </a:cubicBezTo>
                <a:cubicBezTo>
                  <a:pt x="379013" y="5289657"/>
                  <a:pt x="387538" y="5307422"/>
                  <a:pt x="390920" y="5326163"/>
                </a:cubicBezTo>
                <a:lnTo>
                  <a:pt x="392366" y="5355014"/>
                </a:lnTo>
                <a:lnTo>
                  <a:pt x="387489" y="5385384"/>
                </a:lnTo>
                <a:cubicBezTo>
                  <a:pt x="384250" y="5398721"/>
                  <a:pt x="381964" y="5412057"/>
                  <a:pt x="379298" y="5425582"/>
                </a:cubicBezTo>
                <a:cubicBezTo>
                  <a:pt x="375488" y="5443870"/>
                  <a:pt x="371486" y="5462351"/>
                  <a:pt x="367676" y="5480637"/>
                </a:cubicBezTo>
                <a:cubicBezTo>
                  <a:pt x="365771" y="5489497"/>
                  <a:pt x="363200" y="5498832"/>
                  <a:pt x="363152" y="5507667"/>
                </a:cubicBezTo>
                <a:lnTo>
                  <a:pt x="363152" y="5507668"/>
                </a:lnTo>
                <a:lnTo>
                  <a:pt x="363152" y="5507668"/>
                </a:lnTo>
                <a:cubicBezTo>
                  <a:pt x="363105" y="5516503"/>
                  <a:pt x="365581" y="5524837"/>
                  <a:pt x="373772" y="5531694"/>
                </a:cubicBezTo>
                <a:lnTo>
                  <a:pt x="383918" y="5547578"/>
                </a:lnTo>
                <a:lnTo>
                  <a:pt x="374344" y="5562746"/>
                </a:lnTo>
                <a:cubicBezTo>
                  <a:pt x="331671" y="5600467"/>
                  <a:pt x="305000" y="5646189"/>
                  <a:pt x="303096" y="5704483"/>
                </a:cubicBezTo>
                <a:cubicBezTo>
                  <a:pt x="302714" y="5716485"/>
                  <a:pt x="300048" y="5728678"/>
                  <a:pt x="297190" y="5740488"/>
                </a:cubicBezTo>
                <a:cubicBezTo>
                  <a:pt x="295475" y="5747728"/>
                  <a:pt x="293569" y="5756493"/>
                  <a:pt x="288425" y="5760873"/>
                </a:cubicBezTo>
                <a:cubicBezTo>
                  <a:pt x="249182" y="5794974"/>
                  <a:pt x="221939" y="5837457"/>
                  <a:pt x="200030" y="5883751"/>
                </a:cubicBezTo>
                <a:cubicBezTo>
                  <a:pt x="192220" y="5900323"/>
                  <a:pt x="184410" y="5918042"/>
                  <a:pt x="182124" y="5935949"/>
                </a:cubicBezTo>
                <a:lnTo>
                  <a:pt x="182124" y="5935950"/>
                </a:lnTo>
                <a:lnTo>
                  <a:pt x="182124" y="5935950"/>
                </a:lnTo>
                <a:cubicBezTo>
                  <a:pt x="179838" y="5954618"/>
                  <a:pt x="183648" y="5974241"/>
                  <a:pt x="185744" y="5993292"/>
                </a:cubicBezTo>
                <a:cubicBezTo>
                  <a:pt x="186886" y="6004532"/>
                  <a:pt x="186696" y="6017486"/>
                  <a:pt x="192220" y="6026441"/>
                </a:cubicBezTo>
                <a:cubicBezTo>
                  <a:pt x="209557" y="6054826"/>
                  <a:pt x="228225" y="6082259"/>
                  <a:pt x="248420" y="6108739"/>
                </a:cubicBezTo>
                <a:lnTo>
                  <a:pt x="262113" y="6133315"/>
                </a:lnTo>
                <a:lnTo>
                  <a:pt x="258413" y="6143190"/>
                </a:lnTo>
                <a:cubicBezTo>
                  <a:pt x="255862" y="6146732"/>
                  <a:pt x="251944" y="6150697"/>
                  <a:pt x="246514" y="6155602"/>
                </a:cubicBezTo>
                <a:cubicBezTo>
                  <a:pt x="224225" y="6175797"/>
                  <a:pt x="212605" y="6200944"/>
                  <a:pt x="207843" y="6228756"/>
                </a:cubicBezTo>
                <a:cubicBezTo>
                  <a:pt x="200412" y="6272764"/>
                  <a:pt x="194126" y="6317151"/>
                  <a:pt x="190506" y="6361539"/>
                </a:cubicBezTo>
                <a:lnTo>
                  <a:pt x="190506" y="6361540"/>
                </a:lnTo>
                <a:lnTo>
                  <a:pt x="190506" y="6361540"/>
                </a:lnTo>
                <a:lnTo>
                  <a:pt x="190704" y="6365039"/>
                </a:lnTo>
                <a:lnTo>
                  <a:pt x="191995" y="6387910"/>
                </a:lnTo>
                <a:lnTo>
                  <a:pt x="194825" y="6393746"/>
                </a:lnTo>
                <a:lnTo>
                  <a:pt x="201413" y="6407333"/>
                </a:lnTo>
                <a:lnTo>
                  <a:pt x="201413" y="6407332"/>
                </a:lnTo>
                <a:lnTo>
                  <a:pt x="194825" y="6393746"/>
                </a:lnTo>
                <a:lnTo>
                  <a:pt x="191995" y="6387910"/>
                </a:lnTo>
                <a:lnTo>
                  <a:pt x="190704" y="6365039"/>
                </a:lnTo>
                <a:lnTo>
                  <a:pt x="190506" y="6361540"/>
                </a:lnTo>
                <a:lnTo>
                  <a:pt x="207843" y="6228757"/>
                </a:lnTo>
                <a:cubicBezTo>
                  <a:pt x="212605" y="6200945"/>
                  <a:pt x="224225" y="6175798"/>
                  <a:pt x="246514" y="6155603"/>
                </a:cubicBezTo>
                <a:cubicBezTo>
                  <a:pt x="257374" y="6145793"/>
                  <a:pt x="262184" y="6139745"/>
                  <a:pt x="262113" y="6133315"/>
                </a:cubicBezTo>
                <a:lnTo>
                  <a:pt x="262113" y="6133315"/>
                </a:lnTo>
                <a:lnTo>
                  <a:pt x="262113" y="6133314"/>
                </a:lnTo>
                <a:cubicBezTo>
                  <a:pt x="262042" y="6126884"/>
                  <a:pt x="257088" y="6120074"/>
                  <a:pt x="248420" y="6108738"/>
                </a:cubicBezTo>
                <a:cubicBezTo>
                  <a:pt x="228225" y="6082258"/>
                  <a:pt x="209557" y="6054825"/>
                  <a:pt x="192220" y="6026440"/>
                </a:cubicBezTo>
                <a:cubicBezTo>
                  <a:pt x="186696" y="6017485"/>
                  <a:pt x="186886" y="6004531"/>
                  <a:pt x="185744" y="5993291"/>
                </a:cubicBezTo>
                <a:cubicBezTo>
                  <a:pt x="184696" y="5983766"/>
                  <a:pt x="183220" y="5974097"/>
                  <a:pt x="182291" y="5964477"/>
                </a:cubicBezTo>
                <a:lnTo>
                  <a:pt x="182124" y="5935950"/>
                </a:lnTo>
                <a:lnTo>
                  <a:pt x="189006" y="5909351"/>
                </a:lnTo>
                <a:cubicBezTo>
                  <a:pt x="192220" y="5900611"/>
                  <a:pt x="196125" y="5892038"/>
                  <a:pt x="200030" y="5883752"/>
                </a:cubicBezTo>
                <a:cubicBezTo>
                  <a:pt x="221939" y="5837458"/>
                  <a:pt x="249182" y="5794975"/>
                  <a:pt x="288425" y="5760874"/>
                </a:cubicBezTo>
                <a:cubicBezTo>
                  <a:pt x="293569" y="5756494"/>
                  <a:pt x="295475" y="5747729"/>
                  <a:pt x="297190" y="5740489"/>
                </a:cubicBezTo>
                <a:cubicBezTo>
                  <a:pt x="300048" y="5728679"/>
                  <a:pt x="302714" y="5716486"/>
                  <a:pt x="303096" y="5704484"/>
                </a:cubicBezTo>
                <a:cubicBezTo>
                  <a:pt x="305000" y="5646190"/>
                  <a:pt x="331671" y="5600468"/>
                  <a:pt x="374344" y="5562747"/>
                </a:cubicBezTo>
                <a:cubicBezTo>
                  <a:pt x="380441" y="5557318"/>
                  <a:pt x="383823" y="5552508"/>
                  <a:pt x="383918" y="5547579"/>
                </a:cubicBezTo>
                <a:lnTo>
                  <a:pt x="383918" y="5547578"/>
                </a:lnTo>
                <a:lnTo>
                  <a:pt x="383918" y="5547578"/>
                </a:lnTo>
                <a:cubicBezTo>
                  <a:pt x="384013" y="5542648"/>
                  <a:pt x="380822" y="5537600"/>
                  <a:pt x="373772" y="5531693"/>
                </a:cubicBezTo>
                <a:cubicBezTo>
                  <a:pt x="369677" y="5528265"/>
                  <a:pt x="367010" y="5524467"/>
                  <a:pt x="365373" y="5520422"/>
                </a:cubicBezTo>
                <a:lnTo>
                  <a:pt x="363152" y="5507668"/>
                </a:lnTo>
                <a:lnTo>
                  <a:pt x="367676" y="5480638"/>
                </a:lnTo>
                <a:cubicBezTo>
                  <a:pt x="371486" y="5462352"/>
                  <a:pt x="375488" y="5443871"/>
                  <a:pt x="379298" y="5425583"/>
                </a:cubicBezTo>
                <a:cubicBezTo>
                  <a:pt x="381964" y="5412058"/>
                  <a:pt x="384250" y="5398722"/>
                  <a:pt x="387489" y="5385385"/>
                </a:cubicBezTo>
                <a:cubicBezTo>
                  <a:pt x="390014" y="5375003"/>
                  <a:pt x="391717" y="5364883"/>
                  <a:pt x="392366" y="5355015"/>
                </a:cubicBezTo>
                <a:lnTo>
                  <a:pt x="392366" y="5355014"/>
                </a:lnTo>
                <a:lnTo>
                  <a:pt x="392366" y="5355014"/>
                </a:lnTo>
                <a:cubicBezTo>
                  <a:pt x="394313" y="5325412"/>
                  <a:pt x="386776" y="5298086"/>
                  <a:pt x="363486" y="5272796"/>
                </a:cubicBezTo>
                <a:cubicBezTo>
                  <a:pt x="351580" y="5259937"/>
                  <a:pt x="343864" y="5245269"/>
                  <a:pt x="340030" y="5229433"/>
                </a:cubicBezTo>
                <a:lnTo>
                  <a:pt x="339863" y="5179068"/>
                </a:lnTo>
                <a:lnTo>
                  <a:pt x="342411" y="5172091"/>
                </a:lnTo>
                <a:cubicBezTo>
                  <a:pt x="343292" y="5169781"/>
                  <a:pt x="343863" y="5167638"/>
                  <a:pt x="343101" y="5166114"/>
                </a:cubicBezTo>
                <a:lnTo>
                  <a:pt x="343101" y="5166114"/>
                </a:lnTo>
                <a:lnTo>
                  <a:pt x="343101" y="5166113"/>
                </a:lnTo>
                <a:lnTo>
                  <a:pt x="336386" y="5133225"/>
                </a:lnTo>
                <a:lnTo>
                  <a:pt x="343531" y="5102461"/>
                </a:lnTo>
                <a:cubicBezTo>
                  <a:pt x="350866" y="5082339"/>
                  <a:pt x="361296" y="5062669"/>
                  <a:pt x="362534" y="5041522"/>
                </a:cubicBezTo>
                <a:cubicBezTo>
                  <a:pt x="363676" y="5022853"/>
                  <a:pt x="377774" y="5003802"/>
                  <a:pt x="389013" y="4987038"/>
                </a:cubicBezTo>
                <a:cubicBezTo>
                  <a:pt x="400587" y="4969748"/>
                  <a:pt x="411839" y="4953853"/>
                  <a:pt x="413848" y="4933805"/>
                </a:cubicBezTo>
                <a:lnTo>
                  <a:pt x="413848" y="4933805"/>
                </a:lnTo>
                <a:lnTo>
                  <a:pt x="413848" y="4933804"/>
                </a:lnTo>
                <a:cubicBezTo>
                  <a:pt x="414517" y="4927122"/>
                  <a:pt x="414160" y="4919978"/>
                  <a:pt x="412445" y="4912168"/>
                </a:cubicBezTo>
                <a:lnTo>
                  <a:pt x="410740" y="4889275"/>
                </a:lnTo>
                <a:lnTo>
                  <a:pt x="415518" y="4867614"/>
                </a:lnTo>
                <a:cubicBezTo>
                  <a:pt x="420638" y="4853635"/>
                  <a:pt x="429401" y="4840633"/>
                  <a:pt x="440450" y="4828917"/>
                </a:cubicBezTo>
                <a:cubicBezTo>
                  <a:pt x="448833" y="4819964"/>
                  <a:pt x="453405" y="4810581"/>
                  <a:pt x="455286" y="4800484"/>
                </a:cubicBezTo>
                <a:lnTo>
                  <a:pt x="455286" y="4800483"/>
                </a:lnTo>
                <a:lnTo>
                  <a:pt x="455286" y="4800483"/>
                </a:lnTo>
                <a:cubicBezTo>
                  <a:pt x="457168" y="4790386"/>
                  <a:pt x="456358" y="4779575"/>
                  <a:pt x="453977" y="4767764"/>
                </a:cubicBezTo>
                <a:cubicBezTo>
                  <a:pt x="448071" y="4738235"/>
                  <a:pt x="447689" y="4707564"/>
                  <a:pt x="444070" y="4677655"/>
                </a:cubicBezTo>
                <a:cubicBezTo>
                  <a:pt x="443308" y="4671176"/>
                  <a:pt x="440640" y="4662986"/>
                  <a:pt x="436068" y="4659174"/>
                </a:cubicBezTo>
                <a:cubicBezTo>
                  <a:pt x="379298" y="4612500"/>
                  <a:pt x="378726" y="4546776"/>
                  <a:pt x="376058" y="4482004"/>
                </a:cubicBezTo>
                <a:lnTo>
                  <a:pt x="375296" y="4363891"/>
                </a:lnTo>
                <a:lnTo>
                  <a:pt x="384250" y="4324646"/>
                </a:lnTo>
                <a:cubicBezTo>
                  <a:pt x="396253" y="4300071"/>
                  <a:pt x="411873" y="4277402"/>
                  <a:pt x="424066" y="4253015"/>
                </a:cubicBezTo>
                <a:cubicBezTo>
                  <a:pt x="428830" y="4243873"/>
                  <a:pt x="429020" y="4232061"/>
                  <a:pt x="429782" y="4221392"/>
                </a:cubicBezTo>
                <a:lnTo>
                  <a:pt x="429782" y="4221391"/>
                </a:lnTo>
                <a:lnTo>
                  <a:pt x="429782" y="4221391"/>
                </a:lnTo>
                <a:lnTo>
                  <a:pt x="429687" y="4192388"/>
                </a:lnTo>
                <a:lnTo>
                  <a:pt x="433592" y="4165384"/>
                </a:lnTo>
                <a:cubicBezTo>
                  <a:pt x="442451" y="4144333"/>
                  <a:pt x="445880" y="4123948"/>
                  <a:pt x="444904" y="4103826"/>
                </a:cubicBezTo>
                <a:lnTo>
                  <a:pt x="444904" y="4103826"/>
                </a:lnTo>
                <a:lnTo>
                  <a:pt x="444904" y="4103825"/>
                </a:lnTo>
                <a:cubicBezTo>
                  <a:pt x="443928" y="4083702"/>
                  <a:pt x="438546" y="4063842"/>
                  <a:pt x="429782" y="4043839"/>
                </a:cubicBezTo>
                <a:cubicBezTo>
                  <a:pt x="423639" y="4029837"/>
                  <a:pt x="419150" y="4016025"/>
                  <a:pt x="416480" y="4002410"/>
                </a:cubicBezTo>
                <a:lnTo>
                  <a:pt x="414089" y="3962160"/>
                </a:lnTo>
                <a:lnTo>
                  <a:pt x="423593" y="3923125"/>
                </a:lnTo>
                <a:cubicBezTo>
                  <a:pt x="428853" y="3910319"/>
                  <a:pt x="436259" y="3897722"/>
                  <a:pt x="445974" y="3885339"/>
                </a:cubicBezTo>
                <a:cubicBezTo>
                  <a:pt x="454738" y="3874195"/>
                  <a:pt x="457024" y="3863193"/>
                  <a:pt x="455357" y="3852620"/>
                </a:cubicBezTo>
                <a:lnTo>
                  <a:pt x="455357" y="3852620"/>
                </a:lnTo>
                <a:lnTo>
                  <a:pt x="455357" y="3852619"/>
                </a:lnTo>
                <a:cubicBezTo>
                  <a:pt x="453691" y="3842046"/>
                  <a:pt x="448071" y="3831902"/>
                  <a:pt x="441022" y="3822472"/>
                </a:cubicBezTo>
                <a:lnTo>
                  <a:pt x="426091" y="3789776"/>
                </a:lnTo>
                <a:lnTo>
                  <a:pt x="432448" y="3754653"/>
                </a:lnTo>
                <a:cubicBezTo>
                  <a:pt x="435116" y="3749126"/>
                  <a:pt x="433782" y="3741316"/>
                  <a:pt x="432830" y="3734838"/>
                </a:cubicBezTo>
                <a:lnTo>
                  <a:pt x="432830" y="3734838"/>
                </a:lnTo>
                <a:lnTo>
                  <a:pt x="432830" y="3734837"/>
                </a:lnTo>
                <a:lnTo>
                  <a:pt x="428782" y="3680164"/>
                </a:lnTo>
                <a:lnTo>
                  <a:pt x="435295" y="3654416"/>
                </a:lnTo>
                <a:cubicBezTo>
                  <a:pt x="439105" y="3646123"/>
                  <a:pt x="444784" y="3638158"/>
                  <a:pt x="453023" y="3630633"/>
                </a:cubicBezTo>
                <a:cubicBezTo>
                  <a:pt x="459501" y="3624726"/>
                  <a:pt x="462167" y="3614820"/>
                  <a:pt x="466549" y="3606818"/>
                </a:cubicBezTo>
                <a:cubicBezTo>
                  <a:pt x="475504" y="3590054"/>
                  <a:pt x="479552" y="3582005"/>
                  <a:pt x="478647" y="3574409"/>
                </a:cubicBezTo>
                <a:lnTo>
                  <a:pt x="478647" y="3574408"/>
                </a:lnTo>
                <a:lnTo>
                  <a:pt x="478647" y="3574408"/>
                </a:lnTo>
                <a:cubicBezTo>
                  <a:pt x="477742" y="3566811"/>
                  <a:pt x="471884" y="3559668"/>
                  <a:pt x="461025" y="3544713"/>
                </a:cubicBezTo>
                <a:cubicBezTo>
                  <a:pt x="449595" y="3529090"/>
                  <a:pt x="437974" y="3507563"/>
                  <a:pt x="438926" y="3489467"/>
                </a:cubicBezTo>
                <a:cubicBezTo>
                  <a:pt x="444640" y="3380305"/>
                  <a:pt x="417208" y="3276480"/>
                  <a:pt x="391299" y="3172654"/>
                </a:cubicBezTo>
                <a:lnTo>
                  <a:pt x="378845" y="3077402"/>
                </a:lnTo>
                <a:lnTo>
                  <a:pt x="390537" y="2982149"/>
                </a:lnTo>
                <a:cubicBezTo>
                  <a:pt x="393490" y="2970576"/>
                  <a:pt x="394491" y="2959157"/>
                  <a:pt x="394121" y="2947863"/>
                </a:cubicBezTo>
                <a:lnTo>
                  <a:pt x="394121" y="2947863"/>
                </a:lnTo>
                <a:lnTo>
                  <a:pt x="394121" y="2947862"/>
                </a:lnTo>
                <a:cubicBezTo>
                  <a:pt x="393014" y="2913982"/>
                  <a:pt x="379583" y="2881226"/>
                  <a:pt x="369582" y="2848793"/>
                </a:cubicBezTo>
                <a:close/>
                <a:moveTo>
                  <a:pt x="845377" y="1508458"/>
                </a:moveTo>
                <a:lnTo>
                  <a:pt x="873470" y="1596213"/>
                </a:lnTo>
                <a:cubicBezTo>
                  <a:pt x="875947" y="1604978"/>
                  <a:pt x="874422" y="1615836"/>
                  <a:pt x="871566" y="1624980"/>
                </a:cubicBezTo>
                <a:cubicBezTo>
                  <a:pt x="861850" y="1656223"/>
                  <a:pt x="837464" y="1676036"/>
                  <a:pt x="814984" y="1697753"/>
                </a:cubicBezTo>
                <a:cubicBezTo>
                  <a:pt x="805078" y="1707279"/>
                  <a:pt x="798030" y="1720423"/>
                  <a:pt x="792316" y="1733188"/>
                </a:cubicBezTo>
                <a:cubicBezTo>
                  <a:pt x="777644" y="1766335"/>
                  <a:pt x="764501" y="1800246"/>
                  <a:pt x="750595" y="1833775"/>
                </a:cubicBezTo>
                <a:cubicBezTo>
                  <a:pt x="749261" y="1837013"/>
                  <a:pt x="745832" y="1839679"/>
                  <a:pt x="742974" y="1842158"/>
                </a:cubicBezTo>
                <a:cubicBezTo>
                  <a:pt x="712873" y="1866922"/>
                  <a:pt x="682584" y="1891497"/>
                  <a:pt x="652483" y="1916454"/>
                </a:cubicBezTo>
                <a:cubicBezTo>
                  <a:pt x="646769" y="1921216"/>
                  <a:pt x="642577" y="1928076"/>
                  <a:pt x="637053" y="1933219"/>
                </a:cubicBezTo>
                <a:cubicBezTo>
                  <a:pt x="629433" y="1940459"/>
                  <a:pt x="622192" y="1949603"/>
                  <a:pt x="613048" y="1953413"/>
                </a:cubicBezTo>
                <a:cubicBezTo>
                  <a:pt x="584283" y="1965224"/>
                  <a:pt x="571899" y="1987894"/>
                  <a:pt x="566565" y="2016469"/>
                </a:cubicBezTo>
                <a:cubicBezTo>
                  <a:pt x="561612" y="2042570"/>
                  <a:pt x="557420" y="2068669"/>
                  <a:pt x="551706" y="2094578"/>
                </a:cubicBezTo>
                <a:cubicBezTo>
                  <a:pt x="544848" y="2126201"/>
                  <a:pt x="537418" y="2157636"/>
                  <a:pt x="529035" y="2188879"/>
                </a:cubicBezTo>
                <a:cubicBezTo>
                  <a:pt x="525415" y="2202404"/>
                  <a:pt x="521225" y="2216692"/>
                  <a:pt x="513795" y="2228314"/>
                </a:cubicBezTo>
                <a:cubicBezTo>
                  <a:pt x="493220" y="2260890"/>
                  <a:pt x="479314" y="2295753"/>
                  <a:pt x="484838" y="2334044"/>
                </a:cubicBezTo>
                <a:cubicBezTo>
                  <a:pt x="489220" y="2364715"/>
                  <a:pt x="477980" y="2390434"/>
                  <a:pt x="460453" y="2409485"/>
                </a:cubicBezTo>
                <a:cubicBezTo>
                  <a:pt x="444546" y="2426822"/>
                  <a:pt x="438402" y="2444777"/>
                  <a:pt x="437521" y="2463017"/>
                </a:cubicBezTo>
                <a:lnTo>
                  <a:pt x="437521" y="2463018"/>
                </a:lnTo>
                <a:lnTo>
                  <a:pt x="437521" y="2463019"/>
                </a:lnTo>
                <a:cubicBezTo>
                  <a:pt x="436640" y="2481259"/>
                  <a:pt x="441021" y="2499786"/>
                  <a:pt x="446164" y="2518265"/>
                </a:cubicBezTo>
                <a:lnTo>
                  <a:pt x="449808" y="2545007"/>
                </a:lnTo>
                <a:lnTo>
                  <a:pt x="445594" y="2571034"/>
                </a:lnTo>
                <a:cubicBezTo>
                  <a:pt x="433592" y="2612945"/>
                  <a:pt x="401015" y="2640950"/>
                  <a:pt x="372440" y="2668001"/>
                </a:cubicBezTo>
                <a:cubicBezTo>
                  <a:pt x="348055" y="2691054"/>
                  <a:pt x="334339" y="2716963"/>
                  <a:pt x="324050" y="2745348"/>
                </a:cubicBezTo>
                <a:lnTo>
                  <a:pt x="324050" y="2745352"/>
                </a:lnTo>
                <a:lnTo>
                  <a:pt x="317719" y="2770757"/>
                </a:lnTo>
                <a:lnTo>
                  <a:pt x="318129" y="2778006"/>
                </a:lnTo>
                <a:lnTo>
                  <a:pt x="317350" y="2782305"/>
                </a:lnTo>
                <a:lnTo>
                  <a:pt x="318550" y="2785440"/>
                </a:lnTo>
                <a:lnTo>
                  <a:pt x="318978" y="2793023"/>
                </a:lnTo>
                <a:lnTo>
                  <a:pt x="328628" y="2811780"/>
                </a:lnTo>
                <a:lnTo>
                  <a:pt x="328631" y="2811787"/>
                </a:lnTo>
                <a:lnTo>
                  <a:pt x="328632" y="2811787"/>
                </a:lnTo>
                <a:lnTo>
                  <a:pt x="328628" y="2811780"/>
                </a:lnTo>
                <a:lnTo>
                  <a:pt x="318550" y="2785440"/>
                </a:lnTo>
                <a:lnTo>
                  <a:pt x="318129" y="2778006"/>
                </a:lnTo>
                <a:lnTo>
                  <a:pt x="324050" y="2745352"/>
                </a:lnTo>
                <a:lnTo>
                  <a:pt x="324050" y="2745349"/>
                </a:lnTo>
                <a:cubicBezTo>
                  <a:pt x="334339" y="2716964"/>
                  <a:pt x="348055" y="2691055"/>
                  <a:pt x="372440" y="2668002"/>
                </a:cubicBezTo>
                <a:cubicBezTo>
                  <a:pt x="401015" y="2640951"/>
                  <a:pt x="433592" y="2612946"/>
                  <a:pt x="445594" y="2571035"/>
                </a:cubicBezTo>
                <a:cubicBezTo>
                  <a:pt x="448166" y="2561986"/>
                  <a:pt x="449642" y="2553556"/>
                  <a:pt x="449809" y="2545007"/>
                </a:cubicBezTo>
                <a:lnTo>
                  <a:pt x="449808" y="2545007"/>
                </a:lnTo>
                <a:lnTo>
                  <a:pt x="449809" y="2545006"/>
                </a:lnTo>
                <a:cubicBezTo>
                  <a:pt x="449975" y="2536458"/>
                  <a:pt x="448832" y="2527790"/>
                  <a:pt x="446164" y="2518264"/>
                </a:cubicBezTo>
                <a:cubicBezTo>
                  <a:pt x="443593" y="2509024"/>
                  <a:pt x="441212" y="2499773"/>
                  <a:pt x="439584" y="2490551"/>
                </a:cubicBezTo>
                <a:lnTo>
                  <a:pt x="437521" y="2463018"/>
                </a:lnTo>
                <a:lnTo>
                  <a:pt x="443352" y="2435913"/>
                </a:lnTo>
                <a:cubicBezTo>
                  <a:pt x="446987" y="2426977"/>
                  <a:pt x="452500" y="2418155"/>
                  <a:pt x="460453" y="2409486"/>
                </a:cubicBezTo>
                <a:cubicBezTo>
                  <a:pt x="477980" y="2390435"/>
                  <a:pt x="489220" y="2364716"/>
                  <a:pt x="484838" y="2334045"/>
                </a:cubicBezTo>
                <a:cubicBezTo>
                  <a:pt x="479314" y="2295754"/>
                  <a:pt x="493220" y="2260891"/>
                  <a:pt x="513795" y="2228315"/>
                </a:cubicBezTo>
                <a:cubicBezTo>
                  <a:pt x="521225" y="2216693"/>
                  <a:pt x="525415" y="2202405"/>
                  <a:pt x="529035" y="2188880"/>
                </a:cubicBezTo>
                <a:cubicBezTo>
                  <a:pt x="537418" y="2157637"/>
                  <a:pt x="544848" y="2126202"/>
                  <a:pt x="551706" y="2094579"/>
                </a:cubicBezTo>
                <a:cubicBezTo>
                  <a:pt x="557420" y="2068670"/>
                  <a:pt x="561612" y="2042571"/>
                  <a:pt x="566565" y="2016470"/>
                </a:cubicBezTo>
                <a:cubicBezTo>
                  <a:pt x="571899" y="1987895"/>
                  <a:pt x="584283" y="1965225"/>
                  <a:pt x="613048" y="1953414"/>
                </a:cubicBezTo>
                <a:cubicBezTo>
                  <a:pt x="622192" y="1949604"/>
                  <a:pt x="629433" y="1940460"/>
                  <a:pt x="637053" y="1933220"/>
                </a:cubicBezTo>
                <a:cubicBezTo>
                  <a:pt x="642577" y="1928077"/>
                  <a:pt x="646769" y="1921217"/>
                  <a:pt x="652483" y="1916455"/>
                </a:cubicBezTo>
                <a:cubicBezTo>
                  <a:pt x="682584" y="1891498"/>
                  <a:pt x="712873" y="1866923"/>
                  <a:pt x="742974" y="1842159"/>
                </a:cubicBezTo>
                <a:cubicBezTo>
                  <a:pt x="745832" y="1839680"/>
                  <a:pt x="749261" y="1837014"/>
                  <a:pt x="750595" y="1833776"/>
                </a:cubicBezTo>
                <a:cubicBezTo>
                  <a:pt x="764501" y="1800247"/>
                  <a:pt x="777645" y="1766336"/>
                  <a:pt x="792316" y="1733189"/>
                </a:cubicBezTo>
                <a:cubicBezTo>
                  <a:pt x="798030" y="1720424"/>
                  <a:pt x="805078" y="1707280"/>
                  <a:pt x="814985" y="1697754"/>
                </a:cubicBezTo>
                <a:cubicBezTo>
                  <a:pt x="837465" y="1676037"/>
                  <a:pt x="861850" y="1656224"/>
                  <a:pt x="871566" y="1624981"/>
                </a:cubicBezTo>
                <a:cubicBezTo>
                  <a:pt x="874423" y="1615837"/>
                  <a:pt x="875948" y="1604979"/>
                  <a:pt x="873471" y="1596214"/>
                </a:cubicBezTo>
                <a:close/>
                <a:moveTo>
                  <a:pt x="820975" y="1453958"/>
                </a:moveTo>
                <a:lnTo>
                  <a:pt x="826772" y="1459073"/>
                </a:lnTo>
                <a:lnTo>
                  <a:pt x="835990" y="1481572"/>
                </a:lnTo>
                <a:lnTo>
                  <a:pt x="826773" y="1459074"/>
                </a:lnTo>
                <a:lnTo>
                  <a:pt x="826772" y="1459073"/>
                </a:lnTo>
                <a:lnTo>
                  <a:pt x="826772" y="1459073"/>
                </a:lnTo>
                <a:close/>
                <a:moveTo>
                  <a:pt x="807579" y="1268758"/>
                </a:moveTo>
                <a:lnTo>
                  <a:pt x="802412" y="1286069"/>
                </a:lnTo>
                <a:cubicBezTo>
                  <a:pt x="787838" y="1306930"/>
                  <a:pt x="781599" y="1328552"/>
                  <a:pt x="780074" y="1350627"/>
                </a:cubicBezTo>
                <a:lnTo>
                  <a:pt x="785669" y="1413840"/>
                </a:lnTo>
                <a:lnTo>
                  <a:pt x="780075" y="1350628"/>
                </a:lnTo>
                <a:cubicBezTo>
                  <a:pt x="781599" y="1328553"/>
                  <a:pt x="787839" y="1306930"/>
                  <a:pt x="802412" y="1286070"/>
                </a:cubicBezTo>
                <a:cubicBezTo>
                  <a:pt x="805555" y="1281689"/>
                  <a:pt x="807127" y="1275402"/>
                  <a:pt x="807579" y="1268758"/>
                </a:cubicBezTo>
                <a:close/>
                <a:moveTo>
                  <a:pt x="865850" y="773035"/>
                </a:moveTo>
                <a:lnTo>
                  <a:pt x="857850" y="854379"/>
                </a:lnTo>
                <a:cubicBezTo>
                  <a:pt x="855564" y="878956"/>
                  <a:pt x="854802" y="903722"/>
                  <a:pt x="826796" y="915343"/>
                </a:cubicBezTo>
                <a:cubicBezTo>
                  <a:pt x="822414" y="917059"/>
                  <a:pt x="819176" y="922773"/>
                  <a:pt x="816318" y="927155"/>
                </a:cubicBezTo>
                <a:cubicBezTo>
                  <a:pt x="772310" y="994785"/>
                  <a:pt x="773454" y="1030980"/>
                  <a:pt x="819938" y="1097087"/>
                </a:cubicBezTo>
                <a:cubicBezTo>
                  <a:pt x="824700" y="1103945"/>
                  <a:pt x="828130" y="1118613"/>
                  <a:pt x="824320" y="1123185"/>
                </a:cubicBezTo>
                <a:cubicBezTo>
                  <a:pt x="808508" y="1142617"/>
                  <a:pt x="801460" y="1162954"/>
                  <a:pt x="799602" y="1184029"/>
                </a:cubicBezTo>
                <a:cubicBezTo>
                  <a:pt x="801460" y="1162954"/>
                  <a:pt x="808509" y="1142618"/>
                  <a:pt x="824321" y="1123186"/>
                </a:cubicBezTo>
                <a:cubicBezTo>
                  <a:pt x="828131" y="1118614"/>
                  <a:pt x="824701" y="1103946"/>
                  <a:pt x="819939" y="1097088"/>
                </a:cubicBezTo>
                <a:cubicBezTo>
                  <a:pt x="773455" y="1030981"/>
                  <a:pt x="772311" y="994786"/>
                  <a:pt x="816319" y="927156"/>
                </a:cubicBezTo>
                <a:cubicBezTo>
                  <a:pt x="819177" y="922774"/>
                  <a:pt x="822415" y="917060"/>
                  <a:pt x="826797" y="915344"/>
                </a:cubicBezTo>
                <a:cubicBezTo>
                  <a:pt x="854802" y="903723"/>
                  <a:pt x="855564" y="878957"/>
                  <a:pt x="857850" y="854380"/>
                </a:cubicBezTo>
                <a:cubicBezTo>
                  <a:pt x="860326" y="827330"/>
                  <a:pt x="863564" y="800277"/>
                  <a:pt x="865850" y="773036"/>
                </a:cubicBezTo>
                <a:close/>
                <a:moveTo>
                  <a:pt x="810449" y="517851"/>
                </a:moveTo>
                <a:lnTo>
                  <a:pt x="819366" y="556047"/>
                </a:lnTo>
                <a:cubicBezTo>
                  <a:pt x="821462" y="564048"/>
                  <a:pt x="826986" y="572622"/>
                  <a:pt x="825844" y="580050"/>
                </a:cubicBezTo>
                <a:cubicBezTo>
                  <a:pt x="822510" y="601578"/>
                  <a:pt x="824939" y="622201"/>
                  <a:pt x="829225" y="642537"/>
                </a:cubicBezTo>
                <a:lnTo>
                  <a:pt x="841749" y="694928"/>
                </a:lnTo>
                <a:lnTo>
                  <a:pt x="829226" y="642538"/>
                </a:lnTo>
                <a:cubicBezTo>
                  <a:pt x="824940" y="622201"/>
                  <a:pt x="822511" y="601579"/>
                  <a:pt x="825845" y="580051"/>
                </a:cubicBezTo>
                <a:cubicBezTo>
                  <a:pt x="826987" y="572623"/>
                  <a:pt x="821463" y="564049"/>
                  <a:pt x="819367" y="556048"/>
                </a:cubicBezTo>
                <a:close/>
                <a:moveTo>
                  <a:pt x="797154" y="298169"/>
                </a:moveTo>
                <a:lnTo>
                  <a:pt x="811936" y="313533"/>
                </a:lnTo>
                <a:cubicBezTo>
                  <a:pt x="816128" y="316389"/>
                  <a:pt x="813842" y="330298"/>
                  <a:pt x="812508" y="338870"/>
                </a:cubicBezTo>
                <a:cubicBezTo>
                  <a:pt x="809650" y="357921"/>
                  <a:pt x="802412" y="376781"/>
                  <a:pt x="802602" y="395640"/>
                </a:cubicBezTo>
                <a:lnTo>
                  <a:pt x="806412" y="367328"/>
                </a:lnTo>
                <a:cubicBezTo>
                  <a:pt x="808555" y="357874"/>
                  <a:pt x="811080" y="348396"/>
                  <a:pt x="812509" y="338871"/>
                </a:cubicBezTo>
                <a:cubicBezTo>
                  <a:pt x="813843" y="330299"/>
                  <a:pt x="816129" y="316390"/>
                  <a:pt x="811937" y="313534"/>
                </a:cubicBezTo>
                <a:close/>
                <a:moveTo>
                  <a:pt x="789609" y="281568"/>
                </a:moveTo>
                <a:lnTo>
                  <a:pt x="794503" y="295415"/>
                </a:lnTo>
                <a:lnTo>
                  <a:pt x="794504" y="295415"/>
                </a:lnTo>
                <a:close/>
                <a:moveTo>
                  <a:pt x="802929" y="24486"/>
                </a:moveTo>
                <a:lnTo>
                  <a:pt x="805191" y="74129"/>
                </a:lnTo>
                <a:cubicBezTo>
                  <a:pt x="803807" y="100174"/>
                  <a:pt x="799302" y="125876"/>
                  <a:pt x="795072" y="151569"/>
                </a:cubicBezTo>
                <a:lnTo>
                  <a:pt x="794873" y="153388"/>
                </a:lnTo>
                <a:lnTo>
                  <a:pt x="791059" y="177271"/>
                </a:lnTo>
                <a:lnTo>
                  <a:pt x="786600" y="228944"/>
                </a:lnTo>
                <a:lnTo>
                  <a:pt x="786600" y="228948"/>
                </a:lnTo>
                <a:lnTo>
                  <a:pt x="786600" y="228949"/>
                </a:lnTo>
                <a:lnTo>
                  <a:pt x="786600" y="228944"/>
                </a:lnTo>
                <a:lnTo>
                  <a:pt x="794873" y="153388"/>
                </a:lnTo>
                <a:lnTo>
                  <a:pt x="799269" y="125861"/>
                </a:lnTo>
                <a:cubicBezTo>
                  <a:pt x="801959" y="108703"/>
                  <a:pt x="804269" y="91492"/>
                  <a:pt x="805192" y="74129"/>
                </a:cubicBezTo>
                <a:close/>
                <a:moveTo>
                  <a:pt x="341402" y="0"/>
                </a:moveTo>
                <a:lnTo>
                  <a:pt x="805510" y="0"/>
                </a:lnTo>
                <a:lnTo>
                  <a:pt x="802792" y="21486"/>
                </a:lnTo>
                <a:lnTo>
                  <a:pt x="805510" y="1"/>
                </a:lnTo>
                <a:lnTo>
                  <a:pt x="4572002" y="2"/>
                </a:lnTo>
                <a:lnTo>
                  <a:pt x="4572002" y="6858002"/>
                </a:lnTo>
                <a:lnTo>
                  <a:pt x="312449" y="6858002"/>
                </a:lnTo>
                <a:lnTo>
                  <a:pt x="312449" y="6858001"/>
                </a:lnTo>
                <a:lnTo>
                  <a:pt x="312449" y="6858001"/>
                </a:lnTo>
                <a:lnTo>
                  <a:pt x="306286" y="6812064"/>
                </a:lnTo>
                <a:lnTo>
                  <a:pt x="311060" y="6776800"/>
                </a:lnTo>
                <a:cubicBezTo>
                  <a:pt x="314156" y="6765164"/>
                  <a:pt x="318906" y="6753698"/>
                  <a:pt x="325764" y="6742553"/>
                </a:cubicBezTo>
                <a:cubicBezTo>
                  <a:pt x="334052" y="6729219"/>
                  <a:pt x="339196" y="6716169"/>
                  <a:pt x="339600" y="6702977"/>
                </a:cubicBezTo>
                <a:lnTo>
                  <a:pt x="339600" y="6702976"/>
                </a:lnTo>
                <a:lnTo>
                  <a:pt x="339600" y="6702976"/>
                </a:lnTo>
                <a:cubicBezTo>
                  <a:pt x="340005" y="6689783"/>
                  <a:pt x="335671" y="6676448"/>
                  <a:pt x="325002" y="6662541"/>
                </a:cubicBezTo>
                <a:cubicBezTo>
                  <a:pt x="321335" y="6657826"/>
                  <a:pt x="319038" y="6651967"/>
                  <a:pt x="317919" y="6645552"/>
                </a:cubicBezTo>
                <a:lnTo>
                  <a:pt x="317907" y="6625225"/>
                </a:lnTo>
                <a:lnTo>
                  <a:pt x="334529" y="6588626"/>
                </a:lnTo>
                <a:cubicBezTo>
                  <a:pt x="340625" y="6582147"/>
                  <a:pt x="346721" y="6575479"/>
                  <a:pt x="357008" y="6564621"/>
                </a:cubicBezTo>
                <a:lnTo>
                  <a:pt x="357008" y="6564620"/>
                </a:lnTo>
                <a:lnTo>
                  <a:pt x="334529" y="6588625"/>
                </a:lnTo>
                <a:cubicBezTo>
                  <a:pt x="326052" y="6597578"/>
                  <a:pt x="320003" y="6611342"/>
                  <a:pt x="317907" y="6625224"/>
                </a:cubicBezTo>
                <a:lnTo>
                  <a:pt x="317907" y="6625225"/>
                </a:lnTo>
                <a:lnTo>
                  <a:pt x="317907" y="6625225"/>
                </a:lnTo>
                <a:cubicBezTo>
                  <a:pt x="315811" y="6639108"/>
                  <a:pt x="317668" y="6653111"/>
                  <a:pt x="325002" y="6662542"/>
                </a:cubicBezTo>
                <a:cubicBezTo>
                  <a:pt x="330337" y="6669496"/>
                  <a:pt x="334087" y="6676306"/>
                  <a:pt x="336454" y="6683027"/>
                </a:cubicBezTo>
                <a:lnTo>
                  <a:pt x="339600" y="6702976"/>
                </a:lnTo>
                <a:lnTo>
                  <a:pt x="325764" y="6742552"/>
                </a:lnTo>
                <a:cubicBezTo>
                  <a:pt x="312048" y="6764841"/>
                  <a:pt x="306762" y="6788417"/>
                  <a:pt x="306286" y="6812063"/>
                </a:cubicBezTo>
                <a:lnTo>
                  <a:pt x="306286" y="6812064"/>
                </a:lnTo>
                <a:lnTo>
                  <a:pt x="306286" y="6812064"/>
                </a:lnTo>
                <a:lnTo>
                  <a:pt x="312449" y="6858001"/>
                </a:lnTo>
                <a:lnTo>
                  <a:pt x="140196" y="6858001"/>
                </a:lnTo>
                <a:lnTo>
                  <a:pt x="130496" y="6815516"/>
                </a:lnTo>
                <a:cubicBezTo>
                  <a:pt x="124972" y="6793035"/>
                  <a:pt x="115065" y="6771319"/>
                  <a:pt x="111445" y="6748458"/>
                </a:cubicBezTo>
                <a:cubicBezTo>
                  <a:pt x="102873" y="6694164"/>
                  <a:pt x="96777" y="6639488"/>
                  <a:pt x="89919" y="6584812"/>
                </a:cubicBezTo>
                <a:cubicBezTo>
                  <a:pt x="82870" y="6528424"/>
                  <a:pt x="75440" y="6472225"/>
                  <a:pt x="69154" y="6415833"/>
                </a:cubicBezTo>
                <a:cubicBezTo>
                  <a:pt x="65914" y="6384972"/>
                  <a:pt x="65344" y="6353919"/>
                  <a:pt x="62296" y="6323058"/>
                </a:cubicBezTo>
                <a:cubicBezTo>
                  <a:pt x="59628" y="6296005"/>
                  <a:pt x="54675" y="6269144"/>
                  <a:pt x="51435" y="6242093"/>
                </a:cubicBezTo>
                <a:cubicBezTo>
                  <a:pt x="48769" y="6218660"/>
                  <a:pt x="47245" y="6195037"/>
                  <a:pt x="44577" y="6171605"/>
                </a:cubicBezTo>
                <a:cubicBezTo>
                  <a:pt x="40197" y="6134075"/>
                  <a:pt x="35243" y="6096736"/>
                  <a:pt x="30671" y="6059397"/>
                </a:cubicBezTo>
                <a:cubicBezTo>
                  <a:pt x="28957" y="6043776"/>
                  <a:pt x="24194" y="6027392"/>
                  <a:pt x="27051" y="6012723"/>
                </a:cubicBezTo>
                <a:cubicBezTo>
                  <a:pt x="34291" y="5975764"/>
                  <a:pt x="32195" y="5939377"/>
                  <a:pt x="27243" y="5902610"/>
                </a:cubicBezTo>
                <a:cubicBezTo>
                  <a:pt x="25526" y="5890037"/>
                  <a:pt x="25908" y="5876511"/>
                  <a:pt x="29147" y="5864318"/>
                </a:cubicBezTo>
                <a:cubicBezTo>
                  <a:pt x="35625" y="5839361"/>
                  <a:pt x="44769" y="5815169"/>
                  <a:pt x="52769" y="5790592"/>
                </a:cubicBezTo>
                <a:cubicBezTo>
                  <a:pt x="53721" y="5787924"/>
                  <a:pt x="53913" y="5784686"/>
                  <a:pt x="54483" y="5781830"/>
                </a:cubicBezTo>
                <a:cubicBezTo>
                  <a:pt x="57724" y="5765635"/>
                  <a:pt x="60962" y="5749634"/>
                  <a:pt x="63820" y="5733440"/>
                </a:cubicBezTo>
                <a:cubicBezTo>
                  <a:pt x="65344" y="5724678"/>
                  <a:pt x="65534" y="5715723"/>
                  <a:pt x="66868" y="5706959"/>
                </a:cubicBezTo>
                <a:cubicBezTo>
                  <a:pt x="72202" y="5673050"/>
                  <a:pt x="63248" y="5635711"/>
                  <a:pt x="86299" y="5606372"/>
                </a:cubicBezTo>
                <a:cubicBezTo>
                  <a:pt x="101159" y="5587321"/>
                  <a:pt x="97729" y="5568842"/>
                  <a:pt x="95443" y="5548460"/>
                </a:cubicBezTo>
                <a:cubicBezTo>
                  <a:pt x="93729" y="5533027"/>
                  <a:pt x="94301" y="5517215"/>
                  <a:pt x="94109" y="5501594"/>
                </a:cubicBezTo>
                <a:cubicBezTo>
                  <a:pt x="93539" y="5474161"/>
                  <a:pt x="93347" y="5446728"/>
                  <a:pt x="92395" y="5419295"/>
                </a:cubicBezTo>
                <a:cubicBezTo>
                  <a:pt x="92015" y="5410531"/>
                  <a:pt x="87251" y="5401579"/>
                  <a:pt x="88013" y="5393005"/>
                </a:cubicBezTo>
                <a:cubicBezTo>
                  <a:pt x="91633" y="5353379"/>
                  <a:pt x="97349" y="5313754"/>
                  <a:pt x="100587" y="5274129"/>
                </a:cubicBezTo>
                <a:cubicBezTo>
                  <a:pt x="102491" y="5251650"/>
                  <a:pt x="98873" y="5228597"/>
                  <a:pt x="101539" y="5206308"/>
                </a:cubicBezTo>
                <a:cubicBezTo>
                  <a:pt x="104587" y="5180591"/>
                  <a:pt x="112397" y="5155445"/>
                  <a:pt x="117162" y="5129916"/>
                </a:cubicBezTo>
                <a:cubicBezTo>
                  <a:pt x="118494" y="5122867"/>
                  <a:pt x="116780" y="5115057"/>
                  <a:pt x="116400" y="5107627"/>
                </a:cubicBezTo>
                <a:cubicBezTo>
                  <a:pt x="116017" y="5099245"/>
                  <a:pt x="115255" y="5091052"/>
                  <a:pt x="115065" y="5082670"/>
                </a:cubicBezTo>
                <a:cubicBezTo>
                  <a:pt x="114683" y="5057141"/>
                  <a:pt x="115255" y="5031614"/>
                  <a:pt x="113921" y="5006086"/>
                </a:cubicBezTo>
                <a:cubicBezTo>
                  <a:pt x="113159" y="4990465"/>
                  <a:pt x="105349" y="4974082"/>
                  <a:pt x="108207" y="4959602"/>
                </a:cubicBezTo>
                <a:cubicBezTo>
                  <a:pt x="113731" y="4930075"/>
                  <a:pt x="101349" y="4900546"/>
                  <a:pt x="111635" y="4871019"/>
                </a:cubicBezTo>
                <a:cubicBezTo>
                  <a:pt x="114683" y="4861873"/>
                  <a:pt x="107063" y="4849300"/>
                  <a:pt x="106683" y="4838250"/>
                </a:cubicBezTo>
                <a:cubicBezTo>
                  <a:pt x="105731" y="4810627"/>
                  <a:pt x="105921" y="4783004"/>
                  <a:pt x="106111" y="4755381"/>
                </a:cubicBezTo>
                <a:cubicBezTo>
                  <a:pt x="106301" y="4730614"/>
                  <a:pt x="103635" y="4704895"/>
                  <a:pt x="108969" y="4681083"/>
                </a:cubicBezTo>
                <a:cubicBezTo>
                  <a:pt x="114683" y="4656126"/>
                  <a:pt x="113921" y="4633647"/>
                  <a:pt x="107445" y="4609452"/>
                </a:cubicBezTo>
                <a:cubicBezTo>
                  <a:pt x="103063" y="4592878"/>
                  <a:pt x="102491" y="4575351"/>
                  <a:pt x="101159" y="4558207"/>
                </a:cubicBezTo>
                <a:cubicBezTo>
                  <a:pt x="99635" y="4539728"/>
                  <a:pt x="103635" y="4519343"/>
                  <a:pt x="97349" y="4502579"/>
                </a:cubicBezTo>
                <a:cubicBezTo>
                  <a:pt x="78678" y="4452665"/>
                  <a:pt x="74678" y="4401419"/>
                  <a:pt x="74678" y="4349222"/>
                </a:cubicBezTo>
                <a:cubicBezTo>
                  <a:pt x="74678" y="4339695"/>
                  <a:pt x="77344" y="4329979"/>
                  <a:pt x="80202" y="4320837"/>
                </a:cubicBezTo>
                <a:cubicBezTo>
                  <a:pt x="97349" y="4267493"/>
                  <a:pt x="95825" y="4213961"/>
                  <a:pt x="85346" y="4159667"/>
                </a:cubicBezTo>
                <a:cubicBezTo>
                  <a:pt x="83060" y="4148427"/>
                  <a:pt x="82678" y="4135854"/>
                  <a:pt x="84964" y="4124614"/>
                </a:cubicBezTo>
                <a:cubicBezTo>
                  <a:pt x="91633" y="4092989"/>
                  <a:pt x="102683" y="4062318"/>
                  <a:pt x="107445" y="4030503"/>
                </a:cubicBezTo>
                <a:cubicBezTo>
                  <a:pt x="115255" y="3977925"/>
                  <a:pt x="88967" y="3932394"/>
                  <a:pt x="71820" y="3885338"/>
                </a:cubicBezTo>
                <a:cubicBezTo>
                  <a:pt x="55627" y="3840569"/>
                  <a:pt x="19050" y="3802467"/>
                  <a:pt x="27243" y="3749506"/>
                </a:cubicBezTo>
                <a:cubicBezTo>
                  <a:pt x="28005" y="3744173"/>
                  <a:pt x="22860" y="3738267"/>
                  <a:pt x="21526" y="3732361"/>
                </a:cubicBezTo>
                <a:cubicBezTo>
                  <a:pt x="17906" y="3716168"/>
                  <a:pt x="13526" y="3699976"/>
                  <a:pt x="11810" y="3683591"/>
                </a:cubicBezTo>
                <a:cubicBezTo>
                  <a:pt x="9524" y="3663589"/>
                  <a:pt x="10286" y="3643204"/>
                  <a:pt x="8382" y="3623201"/>
                </a:cubicBezTo>
                <a:cubicBezTo>
                  <a:pt x="6096" y="3597482"/>
                  <a:pt x="0" y="3572146"/>
                  <a:pt x="0" y="3546617"/>
                </a:cubicBezTo>
                <a:cubicBezTo>
                  <a:pt x="0" y="3526042"/>
                  <a:pt x="7048" y="3505657"/>
                  <a:pt x="10478" y="3485275"/>
                </a:cubicBezTo>
                <a:cubicBezTo>
                  <a:pt x="15240" y="3456508"/>
                  <a:pt x="13906" y="3424883"/>
                  <a:pt x="26098" y="3399546"/>
                </a:cubicBezTo>
                <a:cubicBezTo>
                  <a:pt x="39053" y="3372495"/>
                  <a:pt x="44959" y="3346776"/>
                  <a:pt x="40959" y="3318771"/>
                </a:cubicBezTo>
                <a:cubicBezTo>
                  <a:pt x="39625" y="3309437"/>
                  <a:pt x="31623" y="3297434"/>
                  <a:pt x="23432" y="3293244"/>
                </a:cubicBezTo>
                <a:cubicBezTo>
                  <a:pt x="5144" y="3283908"/>
                  <a:pt x="1904" y="3271145"/>
                  <a:pt x="8192" y="3253809"/>
                </a:cubicBezTo>
                <a:cubicBezTo>
                  <a:pt x="13526" y="3238758"/>
                  <a:pt x="16192" y="3220280"/>
                  <a:pt x="26481" y="3209993"/>
                </a:cubicBezTo>
                <a:cubicBezTo>
                  <a:pt x="55627" y="3180844"/>
                  <a:pt x="56580" y="3143695"/>
                  <a:pt x="64390" y="3107500"/>
                </a:cubicBezTo>
                <a:cubicBezTo>
                  <a:pt x="69154" y="3085403"/>
                  <a:pt x="69344" y="3064827"/>
                  <a:pt x="66106" y="3042728"/>
                </a:cubicBezTo>
                <a:cubicBezTo>
                  <a:pt x="58866" y="2994722"/>
                  <a:pt x="69154" y="2948047"/>
                  <a:pt x="82298" y="2901943"/>
                </a:cubicBezTo>
                <a:cubicBezTo>
                  <a:pt x="91061" y="2871462"/>
                  <a:pt x="96395" y="2840219"/>
                  <a:pt x="105349" y="2809930"/>
                </a:cubicBezTo>
                <a:cubicBezTo>
                  <a:pt x="112207" y="2787259"/>
                  <a:pt x="120400" y="2764590"/>
                  <a:pt x="131448" y="2743826"/>
                </a:cubicBezTo>
                <a:cubicBezTo>
                  <a:pt x="147643" y="2713723"/>
                  <a:pt x="172027" y="2687436"/>
                  <a:pt x="165549" y="2649143"/>
                </a:cubicBezTo>
                <a:cubicBezTo>
                  <a:pt x="159835" y="2615421"/>
                  <a:pt x="171835" y="2584942"/>
                  <a:pt x="183266" y="2554079"/>
                </a:cubicBezTo>
                <a:cubicBezTo>
                  <a:pt x="191648" y="2531409"/>
                  <a:pt x="200222" y="2508742"/>
                  <a:pt x="205556" y="2485307"/>
                </a:cubicBezTo>
                <a:cubicBezTo>
                  <a:pt x="211843" y="2457492"/>
                  <a:pt x="209175" y="2426059"/>
                  <a:pt x="220797" y="2401292"/>
                </a:cubicBezTo>
                <a:cubicBezTo>
                  <a:pt x="232989" y="2375383"/>
                  <a:pt x="224797" y="2353859"/>
                  <a:pt x="221367" y="2330806"/>
                </a:cubicBezTo>
                <a:cubicBezTo>
                  <a:pt x="216033" y="2294039"/>
                  <a:pt x="206126" y="2257459"/>
                  <a:pt x="218701" y="2220312"/>
                </a:cubicBezTo>
                <a:cubicBezTo>
                  <a:pt x="233941" y="2175163"/>
                  <a:pt x="250324" y="2130393"/>
                  <a:pt x="264802" y="2085054"/>
                </a:cubicBezTo>
                <a:cubicBezTo>
                  <a:pt x="270329" y="2067525"/>
                  <a:pt x="272615" y="2048668"/>
                  <a:pt x="275091" y="2030378"/>
                </a:cubicBezTo>
                <a:cubicBezTo>
                  <a:pt x="277187" y="2013043"/>
                  <a:pt x="271853" y="1992279"/>
                  <a:pt x="279853" y="1978940"/>
                </a:cubicBezTo>
                <a:cubicBezTo>
                  <a:pt x="300428" y="1944649"/>
                  <a:pt x="310524" y="1909408"/>
                  <a:pt x="310524" y="1869780"/>
                </a:cubicBezTo>
                <a:cubicBezTo>
                  <a:pt x="310524" y="1854920"/>
                  <a:pt x="319098" y="1840441"/>
                  <a:pt x="320622" y="1825393"/>
                </a:cubicBezTo>
                <a:cubicBezTo>
                  <a:pt x="322526" y="1804816"/>
                  <a:pt x="327671" y="1781194"/>
                  <a:pt x="320430" y="1763287"/>
                </a:cubicBezTo>
                <a:cubicBezTo>
                  <a:pt x="303286" y="1721185"/>
                  <a:pt x="317574" y="1687086"/>
                  <a:pt x="334529" y="1650317"/>
                </a:cubicBezTo>
                <a:cubicBezTo>
                  <a:pt x="351293" y="1614120"/>
                  <a:pt x="364628" y="1576019"/>
                  <a:pt x="375678" y="1537537"/>
                </a:cubicBezTo>
                <a:cubicBezTo>
                  <a:pt x="379678" y="1523059"/>
                  <a:pt x="373010" y="1505724"/>
                  <a:pt x="371678" y="1489720"/>
                </a:cubicBezTo>
                <a:cubicBezTo>
                  <a:pt x="371296" y="1484004"/>
                  <a:pt x="370724" y="1477717"/>
                  <a:pt x="372630" y="1472575"/>
                </a:cubicBezTo>
                <a:cubicBezTo>
                  <a:pt x="390919" y="1422854"/>
                  <a:pt x="404825" y="1372368"/>
                  <a:pt x="395301" y="1318456"/>
                </a:cubicBezTo>
                <a:cubicBezTo>
                  <a:pt x="394347" y="1313504"/>
                  <a:pt x="396443" y="1307978"/>
                  <a:pt x="397777" y="1303024"/>
                </a:cubicBezTo>
                <a:cubicBezTo>
                  <a:pt x="404635" y="1278829"/>
                  <a:pt x="415493" y="1255206"/>
                  <a:pt x="417970" y="1230633"/>
                </a:cubicBezTo>
                <a:cubicBezTo>
                  <a:pt x="424066" y="1170051"/>
                  <a:pt x="426544" y="1109091"/>
                  <a:pt x="430544" y="1048125"/>
                </a:cubicBezTo>
                <a:cubicBezTo>
                  <a:pt x="430734" y="1044315"/>
                  <a:pt x="430734" y="1040315"/>
                  <a:pt x="432068" y="1036887"/>
                </a:cubicBezTo>
                <a:cubicBezTo>
                  <a:pt x="440260" y="1014406"/>
                  <a:pt x="437592" y="994785"/>
                  <a:pt x="421972" y="975733"/>
                </a:cubicBezTo>
                <a:cubicBezTo>
                  <a:pt x="415113" y="967350"/>
                  <a:pt x="411493" y="955920"/>
                  <a:pt x="407683" y="945444"/>
                </a:cubicBezTo>
                <a:cubicBezTo>
                  <a:pt x="401967" y="930011"/>
                  <a:pt x="396443" y="914200"/>
                  <a:pt x="392823" y="898198"/>
                </a:cubicBezTo>
                <a:cubicBezTo>
                  <a:pt x="389395" y="882384"/>
                  <a:pt x="384632" y="865430"/>
                  <a:pt x="387299" y="850189"/>
                </a:cubicBezTo>
                <a:cubicBezTo>
                  <a:pt x="392061" y="822756"/>
                  <a:pt x="402729" y="796655"/>
                  <a:pt x="409779" y="769605"/>
                </a:cubicBezTo>
                <a:cubicBezTo>
                  <a:pt x="412255" y="760270"/>
                  <a:pt x="411873" y="749982"/>
                  <a:pt x="412065" y="740268"/>
                </a:cubicBezTo>
                <a:cubicBezTo>
                  <a:pt x="412635" y="717977"/>
                  <a:pt x="407111" y="695116"/>
                  <a:pt x="422924" y="674923"/>
                </a:cubicBezTo>
                <a:cubicBezTo>
                  <a:pt x="437782" y="656255"/>
                  <a:pt x="433402" y="637392"/>
                  <a:pt x="422162" y="617772"/>
                </a:cubicBezTo>
                <a:cubicBezTo>
                  <a:pt x="414159" y="603673"/>
                  <a:pt x="407873" y="587672"/>
                  <a:pt x="404825" y="571860"/>
                </a:cubicBezTo>
                <a:cubicBezTo>
                  <a:pt x="400635" y="550141"/>
                  <a:pt x="398919" y="528615"/>
                  <a:pt x="401397" y="505182"/>
                </a:cubicBezTo>
                <a:cubicBezTo>
                  <a:pt x="403111" y="488607"/>
                  <a:pt x="403873" y="475081"/>
                  <a:pt x="413969" y="462126"/>
                </a:cubicBezTo>
                <a:cubicBezTo>
                  <a:pt x="415493" y="460032"/>
                  <a:pt x="415875" y="456222"/>
                  <a:pt x="415683" y="453364"/>
                </a:cubicBezTo>
                <a:cubicBezTo>
                  <a:pt x="412445" y="415835"/>
                  <a:pt x="414159" y="378686"/>
                  <a:pt x="416448" y="340774"/>
                </a:cubicBezTo>
                <a:cubicBezTo>
                  <a:pt x="419494" y="292579"/>
                  <a:pt x="410541" y="241901"/>
                  <a:pt x="378536" y="200182"/>
                </a:cubicBezTo>
                <a:cubicBezTo>
                  <a:pt x="373772" y="194085"/>
                  <a:pt x="371678" y="184941"/>
                  <a:pt x="370534" y="176939"/>
                </a:cubicBezTo>
                <a:cubicBezTo>
                  <a:pt x="365582" y="139219"/>
                  <a:pt x="362152" y="101308"/>
                  <a:pt x="356628" y="63587"/>
                </a:cubicBezTo>
                <a:cubicBezTo>
                  <a:pt x="353579" y="43012"/>
                  <a:pt x="350911" y="21486"/>
                  <a:pt x="342529" y="2817"/>
                </a:cubicBezTo>
                <a:close/>
              </a:path>
            </a:pathLst>
          </a:custGeom>
          <a:effectLst>
            <a:outerShdw blurRad="381000" dist="152400" dir="10800000" algn="r" rotWithShape="0">
              <a:prstClr val="black">
                <a:alpha val="10000"/>
              </a:prstClr>
            </a:outerShdw>
          </a:effectLst>
        </p:spPr>
      </p:pic>
      <p:sp>
        <p:nvSpPr>
          <p:cNvPr id="11" name="Freeform: Shape 10">
            <a:extLst>
              <a:ext uri="{FF2B5EF4-FFF2-40B4-BE49-F238E27FC236}">
                <a16:creationId xmlns:a16="http://schemas.microsoft.com/office/drawing/2014/main" id="{D891F8D6-850A-4554-AF0F-FC18D0F9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60"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89ECF00-DA55-44D5-BECA-C7CBD5FE28D8}"/>
              </a:ext>
            </a:extLst>
          </p:cNvPr>
          <p:cNvSpPr>
            <a:spLocks noGrp="1"/>
          </p:cNvSpPr>
          <p:nvPr>
            <p:ph idx="1"/>
          </p:nvPr>
        </p:nvSpPr>
        <p:spPr>
          <a:xfrm>
            <a:off x="60960" y="2049951"/>
            <a:ext cx="7498079" cy="4954783"/>
          </a:xfrm>
        </p:spPr>
        <p:txBody>
          <a:bodyPr>
            <a:normAutofit fontScale="92500"/>
          </a:bodyPr>
          <a:lstStyle/>
          <a:p>
            <a:pPr fontAlgn="base"/>
            <a:r>
              <a:rPr lang="en-US" sz="1900" b="1" dirty="0">
                <a:solidFill>
                  <a:schemeClr val="bg1"/>
                </a:solidFill>
                <a:latin typeface="Nunito" pitchFamily="2" charset="0"/>
              </a:rPr>
              <a:t>Hardware</a:t>
            </a:r>
            <a:r>
              <a:rPr lang="en-US" sz="1900" dirty="0">
                <a:solidFill>
                  <a:schemeClr val="bg1"/>
                </a:solidFill>
                <a:latin typeface="Nunito" pitchFamily="2" charset="0"/>
              </a:rPr>
              <a:t>: The size and stability of existing quantum computers are constrained, and developing a large-scale, dependable quantum computer is a big engineering problem.</a:t>
            </a:r>
          </a:p>
          <a:p>
            <a:pPr fontAlgn="base"/>
            <a:r>
              <a:rPr lang="en-US" sz="1900" b="1" dirty="0">
                <a:solidFill>
                  <a:schemeClr val="bg1"/>
                </a:solidFill>
                <a:latin typeface="Nunito" pitchFamily="2" charset="0"/>
              </a:rPr>
              <a:t>Software</a:t>
            </a:r>
            <a:r>
              <a:rPr lang="en-US" sz="1900" dirty="0">
                <a:solidFill>
                  <a:schemeClr val="bg1"/>
                </a:solidFill>
                <a:latin typeface="Nunito" pitchFamily="2" charset="0"/>
              </a:rPr>
              <a:t>: The field of creating quantum algorithms and software is still developing, and qualified professionals are in short supply. </a:t>
            </a:r>
          </a:p>
          <a:p>
            <a:pPr fontAlgn="base"/>
            <a:r>
              <a:rPr lang="en-US" sz="1900" b="1" dirty="0">
                <a:solidFill>
                  <a:schemeClr val="bg1"/>
                </a:solidFill>
                <a:latin typeface="Nunito" pitchFamily="2" charset="0"/>
              </a:rPr>
              <a:t>Cost</a:t>
            </a:r>
            <a:r>
              <a:rPr lang="en-US" sz="1900" dirty="0">
                <a:solidFill>
                  <a:schemeClr val="bg1"/>
                </a:solidFill>
                <a:latin typeface="Nunito" pitchFamily="2" charset="0"/>
              </a:rPr>
              <a:t>: Building and maintaining quantum computers is currently relatively expensive, and this may prevent widespread deployment.</a:t>
            </a:r>
          </a:p>
          <a:p>
            <a:pPr fontAlgn="base"/>
            <a:r>
              <a:rPr lang="en-US" sz="1900" b="1" dirty="0">
                <a:solidFill>
                  <a:schemeClr val="bg1"/>
                </a:solidFill>
                <a:latin typeface="Nunito" pitchFamily="2" charset="0"/>
              </a:rPr>
              <a:t>Noise and mistakes</a:t>
            </a:r>
            <a:r>
              <a:rPr lang="en-US" sz="1900" dirty="0">
                <a:solidFill>
                  <a:schemeClr val="bg1"/>
                </a:solidFill>
                <a:latin typeface="Nunito" pitchFamily="2" charset="0"/>
              </a:rPr>
              <a:t>: Compared to conventional computers, quantum computers are more prone to noise and faults, and fixing these errors is a difficult task.</a:t>
            </a:r>
          </a:p>
          <a:p>
            <a:pPr fontAlgn="base"/>
            <a:r>
              <a:rPr lang="en-US" sz="1900" b="1" dirty="0">
                <a:solidFill>
                  <a:schemeClr val="bg1"/>
                </a:solidFill>
                <a:latin typeface="Nunito" pitchFamily="2" charset="0"/>
              </a:rPr>
              <a:t>Scalability</a:t>
            </a:r>
            <a:r>
              <a:rPr lang="en-US" sz="1900" dirty="0">
                <a:solidFill>
                  <a:schemeClr val="bg1"/>
                </a:solidFill>
                <a:latin typeface="Nunito" pitchFamily="2" charset="0"/>
              </a:rPr>
              <a:t>: At  the moment, quantum computers are only partially scalable, and it is yet unclear how to construct a robust, large-scale quantum computer that is  capable of solving complex problems. </a:t>
            </a:r>
          </a:p>
          <a:p>
            <a:pPr fontAlgn="base"/>
            <a:r>
              <a:rPr lang="en-US" sz="1900" b="1" dirty="0">
                <a:solidFill>
                  <a:schemeClr val="bg1"/>
                </a:solidFill>
                <a:latin typeface="Nunito" pitchFamily="2" charset="0"/>
              </a:rPr>
              <a:t>Interoperability</a:t>
            </a:r>
            <a:r>
              <a:rPr lang="en-US" sz="1900" dirty="0">
                <a:solidFill>
                  <a:schemeClr val="bg1"/>
                </a:solidFill>
                <a:latin typeface="Nunito" pitchFamily="2" charset="0"/>
              </a:rPr>
              <a:t>: Due to the lack of standards in the realm of quantum computing, it might be challenging to compare and combine various quantum computers</a:t>
            </a:r>
            <a:r>
              <a:rPr lang="en-US" sz="1100" dirty="0">
                <a:solidFill>
                  <a:schemeClr val="bg1"/>
                </a:solidFill>
                <a:latin typeface="Nunito" pitchFamily="2" charset="0"/>
              </a:rPr>
              <a:t>.</a:t>
            </a:r>
          </a:p>
          <a:p>
            <a:endParaRPr lang="en-IN" sz="1100" dirty="0"/>
          </a:p>
        </p:txBody>
      </p:sp>
      <p:sp>
        <p:nvSpPr>
          <p:cNvPr id="13" name="Freeform: Shape 12">
            <a:extLst>
              <a:ext uri="{FF2B5EF4-FFF2-40B4-BE49-F238E27FC236}">
                <a16:creationId xmlns:a16="http://schemas.microsoft.com/office/drawing/2014/main" id="{801843F1-9A50-4D34-96E0-A5E4E7443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28360" y="2991645"/>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black background with red text&#10;&#10;Description automatically generated">
            <a:extLst>
              <a:ext uri="{FF2B5EF4-FFF2-40B4-BE49-F238E27FC236}">
                <a16:creationId xmlns:a16="http://schemas.microsoft.com/office/drawing/2014/main" id="{D88EA97A-7D2C-8D3C-6436-0D27E764EC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0"/>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304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3467-0647-3AD3-FBA8-8371957369E7}"/>
              </a:ext>
            </a:extLst>
          </p:cNvPr>
          <p:cNvSpPr>
            <a:spLocks noGrp="1"/>
          </p:cNvSpPr>
          <p:nvPr>
            <p:ph type="title"/>
          </p:nvPr>
        </p:nvSpPr>
        <p:spPr>
          <a:xfrm>
            <a:off x="1524000" y="1282880"/>
            <a:ext cx="9144000" cy="1263649"/>
          </a:xfrm>
        </p:spPr>
        <p:txBody>
          <a:bodyPr/>
          <a:lstStyle/>
          <a:p>
            <a:pPr algn="ctr"/>
            <a:r>
              <a:rPr lang="en-IN" dirty="0">
                <a:solidFill>
                  <a:schemeClr val="bg1"/>
                </a:solidFill>
              </a:rPr>
              <a:t>conclusion</a:t>
            </a:r>
          </a:p>
        </p:txBody>
      </p:sp>
      <p:sp>
        <p:nvSpPr>
          <p:cNvPr id="3" name="Content Placeholder 2">
            <a:extLst>
              <a:ext uri="{FF2B5EF4-FFF2-40B4-BE49-F238E27FC236}">
                <a16:creationId xmlns:a16="http://schemas.microsoft.com/office/drawing/2014/main" id="{8598B408-42EB-D778-FEA6-5193D777B698}"/>
              </a:ext>
            </a:extLst>
          </p:cNvPr>
          <p:cNvSpPr>
            <a:spLocks noGrp="1"/>
          </p:cNvSpPr>
          <p:nvPr>
            <p:ph idx="1"/>
          </p:nvPr>
        </p:nvSpPr>
        <p:spPr>
          <a:xfrm>
            <a:off x="762000" y="2291036"/>
            <a:ext cx="10668000" cy="3048001"/>
          </a:xfrm>
        </p:spPr>
        <p:txBody>
          <a:bodyPr/>
          <a:lstStyle/>
          <a:p>
            <a:r>
              <a:rPr lang="en-US" b="0" i="0" dirty="0">
                <a:solidFill>
                  <a:srgbClr val="273239"/>
                </a:solidFill>
                <a:effectLst/>
                <a:latin typeface="Nunito" pitchFamily="2" charset="0"/>
              </a:rPr>
              <a:t>A classical computer would take, in some cases, more than the age of the universe to produce a result. </a:t>
            </a:r>
          </a:p>
          <a:p>
            <a:r>
              <a:rPr lang="en-US" b="0" i="0" dirty="0">
                <a:solidFill>
                  <a:srgbClr val="273239"/>
                </a:solidFill>
                <a:effectLst/>
                <a:latin typeface="Nunito" pitchFamily="2" charset="0"/>
              </a:rPr>
              <a:t>It is clear that breakthroughs are required not just in technology, but also in algorithm and we do require other supporting technology such as leverage of machine learning (ML), artificial intelligence (AI), Big Data, Cloud Computing to accelerate Quantum Computing development.</a:t>
            </a:r>
            <a:endParaRPr lang="en-IN" dirty="0"/>
          </a:p>
        </p:txBody>
      </p:sp>
      <p:pic>
        <p:nvPicPr>
          <p:cNvPr id="6" name="Picture 5" descr="A black background with red text&#10;&#10;Description automatically generated">
            <a:extLst>
              <a:ext uri="{FF2B5EF4-FFF2-40B4-BE49-F238E27FC236}">
                <a16:creationId xmlns:a16="http://schemas.microsoft.com/office/drawing/2014/main" id="{811A16C5-A5EA-64CA-B8BF-8BDDB2E8C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741"/>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347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24E3-F720-33E1-FF0B-DCDE75E0BDB4}"/>
              </a:ext>
            </a:extLst>
          </p:cNvPr>
          <p:cNvSpPr>
            <a:spLocks noGrp="1"/>
          </p:cNvSpPr>
          <p:nvPr>
            <p:ph type="title"/>
          </p:nvPr>
        </p:nvSpPr>
        <p:spPr>
          <a:xfrm>
            <a:off x="4232032" y="2630658"/>
            <a:ext cx="3727939" cy="798342"/>
          </a:xfrm>
        </p:spPr>
        <p:txBody>
          <a:bodyPr>
            <a:normAutofit/>
          </a:bodyPr>
          <a:lstStyle/>
          <a:p>
            <a:pPr algn="ctr"/>
            <a:r>
              <a:rPr lang="en-IN" dirty="0">
                <a:solidFill>
                  <a:schemeClr val="bg1"/>
                </a:solidFill>
              </a:rPr>
              <a:t>Thank you</a:t>
            </a:r>
          </a:p>
        </p:txBody>
      </p:sp>
      <p:pic>
        <p:nvPicPr>
          <p:cNvPr id="4" name="Picture 3" descr="A black background with red text&#10;&#10;Description automatically generated">
            <a:extLst>
              <a:ext uri="{FF2B5EF4-FFF2-40B4-BE49-F238E27FC236}">
                <a16:creationId xmlns:a16="http://schemas.microsoft.com/office/drawing/2014/main" id="{75175389-0148-7717-78D2-1F0D4A461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47"/>
            <a:ext cx="5338482" cy="11037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26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2E5DF58-5CFD-4D62-AC3A-9EA04E1AF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Freeform: Shape 56">
            <a:extLst>
              <a:ext uri="{FF2B5EF4-FFF2-40B4-BE49-F238E27FC236}">
                <a16:creationId xmlns:a16="http://schemas.microsoft.com/office/drawing/2014/main" id="{8064D39A-E0A4-461B-A8D2-9C3AE870C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223A75-3A98-B50E-73B2-AD042FC03954}"/>
              </a:ext>
            </a:extLst>
          </p:cNvPr>
          <p:cNvSpPr>
            <a:spLocks noGrp="1"/>
          </p:cNvSpPr>
          <p:nvPr>
            <p:ph type="title"/>
          </p:nvPr>
        </p:nvSpPr>
        <p:spPr>
          <a:xfrm>
            <a:off x="4923692" y="2101487"/>
            <a:ext cx="7280981" cy="1032063"/>
          </a:xfrm>
          <a:effectLst>
            <a:outerShdw blurRad="50800" dist="50800" dir="5400000" algn="ctr" rotWithShape="0">
              <a:schemeClr val="bg1"/>
            </a:outerShdw>
          </a:effectLst>
        </p:spPr>
        <p:txBody>
          <a:bodyPr anchor="b">
            <a:normAutofit fontScale="90000"/>
          </a:bodyPr>
          <a:lstStyle/>
          <a:p>
            <a:pPr algn="ctr"/>
            <a:r>
              <a:rPr lang="en-US" sz="4000" b="1" dirty="0">
                <a:solidFill>
                  <a:schemeClr val="tx2">
                    <a:lumMod val="10000"/>
                  </a:schemeClr>
                </a:solidFill>
                <a:latin typeface="Source Sans 3"/>
              </a:rPr>
              <a:t>Quantum Computing – The Computing Technology of Tomorrow</a:t>
            </a:r>
            <a:br>
              <a:rPr lang="en-US" sz="3200" b="1" dirty="0">
                <a:solidFill>
                  <a:schemeClr val="tx2">
                    <a:lumMod val="10000"/>
                  </a:schemeClr>
                </a:solidFill>
                <a:latin typeface="Source Sans 3"/>
              </a:rPr>
            </a:br>
            <a:br>
              <a:rPr lang="en-US" sz="3200" b="1" dirty="0">
                <a:solidFill>
                  <a:schemeClr val="tx2">
                    <a:lumMod val="10000"/>
                  </a:schemeClr>
                </a:solidFill>
                <a:latin typeface="Source Sans 3"/>
              </a:rPr>
            </a:br>
            <a:br>
              <a:rPr lang="en-US" sz="3200" b="1" dirty="0">
                <a:solidFill>
                  <a:schemeClr val="tx2">
                    <a:lumMod val="10000"/>
                  </a:schemeClr>
                </a:solidFill>
                <a:latin typeface="Source Sans 3"/>
              </a:rPr>
            </a:br>
            <a:br>
              <a:rPr lang="en-US" sz="3200" b="1" dirty="0">
                <a:solidFill>
                  <a:schemeClr val="tx2">
                    <a:lumMod val="10000"/>
                  </a:schemeClr>
                </a:solidFill>
                <a:latin typeface="Source Sans 3"/>
              </a:rPr>
            </a:br>
            <a:br>
              <a:rPr lang="en-US" sz="2100" b="1" dirty="0">
                <a:latin typeface="Source Sans 3"/>
              </a:rPr>
            </a:br>
            <a:endParaRPr lang="en-IN" sz="2100" dirty="0">
              <a:latin typeface="+mn-lt"/>
            </a:endParaRPr>
          </a:p>
        </p:txBody>
      </p:sp>
      <p:graphicFrame>
        <p:nvGraphicFramePr>
          <p:cNvPr id="59" name="Content Placeholder 9">
            <a:extLst>
              <a:ext uri="{FF2B5EF4-FFF2-40B4-BE49-F238E27FC236}">
                <a16:creationId xmlns:a16="http://schemas.microsoft.com/office/drawing/2014/main" id="{4B469FAE-9677-E522-4DBC-0F4825D41E25}"/>
              </a:ext>
            </a:extLst>
          </p:cNvPr>
          <p:cNvGraphicFramePr>
            <a:graphicFrameLocks noGrp="1"/>
          </p:cNvGraphicFramePr>
          <p:nvPr>
            <p:ph idx="1"/>
            <p:extLst>
              <p:ext uri="{D42A27DB-BD31-4B8C-83A1-F6EECF244321}">
                <p14:modId xmlns:p14="http://schemas.microsoft.com/office/powerpoint/2010/main" val="3924606063"/>
              </p:ext>
            </p:extLst>
          </p:nvPr>
        </p:nvGraphicFramePr>
        <p:xfrm>
          <a:off x="229208" y="1936094"/>
          <a:ext cx="5836024" cy="4525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A hand touching a screen with gears&#10;&#10;Description automatically generated">
            <a:extLst>
              <a:ext uri="{FF2B5EF4-FFF2-40B4-BE49-F238E27FC236}">
                <a16:creationId xmlns:a16="http://schemas.microsoft.com/office/drawing/2014/main" id="{D5405CB8-CD2C-321C-7F07-BA3342950EF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294440" y="1936094"/>
            <a:ext cx="5707061" cy="4707593"/>
          </a:xfrm>
          <a:prstGeom prst="rect">
            <a:avLst/>
          </a:prstGeom>
        </p:spPr>
      </p:pic>
      <p:sp>
        <p:nvSpPr>
          <p:cNvPr id="9" name="TextBox 8">
            <a:extLst>
              <a:ext uri="{FF2B5EF4-FFF2-40B4-BE49-F238E27FC236}">
                <a16:creationId xmlns:a16="http://schemas.microsoft.com/office/drawing/2014/main" id="{F386CB25-7F7C-13DE-E497-01623A0430EB}"/>
              </a:ext>
            </a:extLst>
          </p:cNvPr>
          <p:cNvSpPr txBox="1"/>
          <p:nvPr/>
        </p:nvSpPr>
        <p:spPr>
          <a:xfrm>
            <a:off x="1963272" y="6643687"/>
            <a:ext cx="9847729" cy="230832"/>
          </a:xfrm>
          <a:prstGeom prst="rect">
            <a:avLst/>
          </a:prstGeom>
          <a:noFill/>
        </p:spPr>
        <p:txBody>
          <a:bodyPr wrap="square" rtlCol="0">
            <a:spAutoFit/>
          </a:bodyPr>
          <a:lstStyle/>
          <a:p>
            <a:r>
              <a:rPr lang="en-IN" sz="900">
                <a:hlinkClick r:id="rId8" tooltip="https://olivian.ro/future-workforce-startup/"/>
              </a:rPr>
              <a:t>This Photo</a:t>
            </a:r>
            <a:r>
              <a:rPr lang="en-IN" sz="900"/>
              <a:t> by Unknown Author is licensed under </a:t>
            </a:r>
            <a:r>
              <a:rPr lang="en-IN" sz="900">
                <a:hlinkClick r:id="rId9" tooltip="https://creativecommons.org/licenses/by/3.0/"/>
              </a:rPr>
              <a:t>CC BY</a:t>
            </a:r>
            <a:endParaRPr lang="en-IN" sz="900"/>
          </a:p>
        </p:txBody>
      </p:sp>
      <p:pic>
        <p:nvPicPr>
          <p:cNvPr id="3" name="Picture 2" descr="A black background with red text&#10;&#10;Description automatically generated">
            <a:extLst>
              <a:ext uri="{FF2B5EF4-FFF2-40B4-BE49-F238E27FC236}">
                <a16:creationId xmlns:a16="http://schemas.microsoft.com/office/drawing/2014/main" id="{B0A432CF-DEB2-8B89-C21E-33FA95445D2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11412"/>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960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9B82-ACA1-ABA3-759D-44D2704FF73F}"/>
              </a:ext>
            </a:extLst>
          </p:cNvPr>
          <p:cNvSpPr>
            <a:spLocks noGrp="1"/>
          </p:cNvSpPr>
          <p:nvPr>
            <p:ph type="title"/>
          </p:nvPr>
        </p:nvSpPr>
        <p:spPr>
          <a:xfrm>
            <a:off x="103948" y="1188338"/>
            <a:ext cx="8451471" cy="1263649"/>
          </a:xfrm>
        </p:spPr>
        <p:txBody>
          <a:bodyPr>
            <a:normAutofit fontScale="90000"/>
          </a:bodyPr>
          <a:lstStyle/>
          <a:p>
            <a:r>
              <a:rPr lang="en-US" sz="3600" b="1" dirty="0">
                <a:solidFill>
                  <a:srgbClr val="273239"/>
                </a:solidFill>
                <a:latin typeface="Nunito" pitchFamily="2" charset="0"/>
              </a:rPr>
              <a:t>what was the beginning of Quantum computing?</a:t>
            </a:r>
            <a:br>
              <a:rPr lang="en-US" sz="3600" b="1" dirty="0">
                <a:solidFill>
                  <a:srgbClr val="273239"/>
                </a:solidFill>
                <a:latin typeface="Nunito" pitchFamily="2" charset="0"/>
              </a:rPr>
            </a:br>
            <a:endParaRPr lang="en-IN" sz="3600" dirty="0"/>
          </a:p>
        </p:txBody>
      </p:sp>
      <p:graphicFrame>
        <p:nvGraphicFramePr>
          <p:cNvPr id="8" name="Content Placeholder 2">
            <a:extLst>
              <a:ext uri="{FF2B5EF4-FFF2-40B4-BE49-F238E27FC236}">
                <a16:creationId xmlns:a16="http://schemas.microsoft.com/office/drawing/2014/main" id="{3519A950-F454-DE58-4D41-DBCE7C1D78EB}"/>
              </a:ext>
            </a:extLst>
          </p:cNvPr>
          <p:cNvGraphicFramePr>
            <a:graphicFrameLocks noGrp="1"/>
          </p:cNvGraphicFramePr>
          <p:nvPr>
            <p:ph idx="1"/>
            <p:extLst>
              <p:ext uri="{D42A27DB-BD31-4B8C-83A1-F6EECF244321}">
                <p14:modId xmlns:p14="http://schemas.microsoft.com/office/powerpoint/2010/main" val="2344902317"/>
              </p:ext>
            </p:extLst>
          </p:nvPr>
        </p:nvGraphicFramePr>
        <p:xfrm>
          <a:off x="659174" y="2239009"/>
          <a:ext cx="7180551" cy="3048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9687E9F-1911-1939-621F-361C9C2CF39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862317" y="2091278"/>
            <a:ext cx="4133088" cy="4553712"/>
          </a:xfrm>
          <a:prstGeom prst="rect">
            <a:avLst/>
          </a:prstGeom>
        </p:spPr>
      </p:pic>
      <p:sp>
        <p:nvSpPr>
          <p:cNvPr id="6" name="TextBox 5">
            <a:extLst>
              <a:ext uri="{FF2B5EF4-FFF2-40B4-BE49-F238E27FC236}">
                <a16:creationId xmlns:a16="http://schemas.microsoft.com/office/drawing/2014/main" id="{7277FEF9-BCDD-83B1-DEA8-97F8A1C20E8F}"/>
              </a:ext>
            </a:extLst>
          </p:cNvPr>
          <p:cNvSpPr txBox="1"/>
          <p:nvPr/>
        </p:nvSpPr>
        <p:spPr>
          <a:xfrm>
            <a:off x="4029456" y="5705856"/>
            <a:ext cx="4133088" cy="230832"/>
          </a:xfrm>
          <a:prstGeom prst="rect">
            <a:avLst/>
          </a:prstGeom>
          <a:noFill/>
        </p:spPr>
        <p:txBody>
          <a:bodyPr wrap="square" rtlCol="0">
            <a:spAutoFit/>
          </a:bodyPr>
          <a:lstStyle/>
          <a:p>
            <a:r>
              <a:rPr lang="en-IN" sz="900" dirty="0">
                <a:hlinkClick r:id="rId8" tooltip="https://www.universetoday.com/tag/max-planck/"/>
              </a:rPr>
              <a:t>This Photo</a:t>
            </a:r>
            <a:r>
              <a:rPr lang="en-IN" sz="900" dirty="0"/>
              <a:t> by Unknown Author is licensed under </a:t>
            </a:r>
            <a:r>
              <a:rPr lang="en-IN" sz="900" dirty="0">
                <a:hlinkClick r:id="rId9" tooltip="https://creativecommons.org/licenses/by/3.0/"/>
              </a:rPr>
              <a:t>CC BY</a:t>
            </a:r>
            <a:endParaRPr lang="en-IN" sz="900" dirty="0"/>
          </a:p>
        </p:txBody>
      </p:sp>
      <p:pic>
        <p:nvPicPr>
          <p:cNvPr id="4" name="Picture 3" descr="A black background with red text&#10;&#10;Description automatically generated">
            <a:extLst>
              <a:ext uri="{FF2B5EF4-FFF2-40B4-BE49-F238E27FC236}">
                <a16:creationId xmlns:a16="http://schemas.microsoft.com/office/drawing/2014/main" id="{D4F33250-2D76-F76E-137C-D02B8F4730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2019"/>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7313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C4750-6EE3-047E-1813-6AA795C4BC96}"/>
              </a:ext>
            </a:extLst>
          </p:cNvPr>
          <p:cNvSpPr>
            <a:spLocks noGrp="1"/>
          </p:cNvSpPr>
          <p:nvPr>
            <p:ph type="title"/>
          </p:nvPr>
        </p:nvSpPr>
        <p:spPr>
          <a:xfrm>
            <a:off x="521942" y="1328253"/>
            <a:ext cx="11148116" cy="950849"/>
          </a:xfrm>
        </p:spPr>
        <p:txBody>
          <a:bodyPr anchor="b">
            <a:normAutofit fontScale="90000"/>
          </a:bodyPr>
          <a:lstStyle/>
          <a:p>
            <a:pPr algn="ctr"/>
            <a:r>
              <a:rPr lang="en-IN" sz="3400" b="1" dirty="0">
                <a:solidFill>
                  <a:schemeClr val="bg1"/>
                </a:solidFill>
                <a:effectLst>
                  <a:outerShdw blurRad="38100" dist="38100" dir="2700000" algn="tl">
                    <a:srgbClr val="000000">
                      <a:alpha val="43137"/>
                    </a:srgbClr>
                  </a:outerShdw>
                </a:effectLst>
                <a:latin typeface="Nunito" pitchFamily="2" charset="0"/>
              </a:rPr>
              <a:t>What is Quantum Computing?</a:t>
            </a:r>
            <a:br>
              <a:rPr lang="en-IN" sz="3400" b="1" dirty="0">
                <a:latin typeface="Nunito" pitchFamily="2" charset="0"/>
              </a:rPr>
            </a:br>
            <a:endParaRPr lang="en-IN" sz="3400" dirty="0"/>
          </a:p>
        </p:txBody>
      </p:sp>
      <p:pic>
        <p:nvPicPr>
          <p:cNvPr id="5" name="Content Placeholder 4" descr="A blue grid with a light in the center&#10;&#10;Description automatically generated">
            <a:extLst>
              <a:ext uri="{FF2B5EF4-FFF2-40B4-BE49-F238E27FC236}">
                <a16:creationId xmlns:a16="http://schemas.microsoft.com/office/drawing/2014/main" id="{84B5B2A0-503F-8843-197E-F543639F13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5000"/>
          <a:stretch/>
        </p:blipFill>
        <p:spPr>
          <a:xfrm>
            <a:off x="7287065" y="2026726"/>
            <a:ext cx="4791863" cy="3123368"/>
          </a:xfrm>
          <a:prstGeom prst="rect">
            <a:avLst/>
          </a:prstGeom>
        </p:spPr>
      </p:pic>
      <p:graphicFrame>
        <p:nvGraphicFramePr>
          <p:cNvPr id="26" name="Content Placeholder 9">
            <a:extLst>
              <a:ext uri="{FF2B5EF4-FFF2-40B4-BE49-F238E27FC236}">
                <a16:creationId xmlns:a16="http://schemas.microsoft.com/office/drawing/2014/main" id="{08A42904-D1CE-B163-BF73-8BE364BE69F0}"/>
              </a:ext>
            </a:extLst>
          </p:cNvPr>
          <p:cNvGraphicFramePr>
            <a:graphicFrameLocks noGrp="1"/>
          </p:cNvGraphicFramePr>
          <p:nvPr>
            <p:ph idx="1"/>
            <p:extLst>
              <p:ext uri="{D42A27DB-BD31-4B8C-83A1-F6EECF244321}">
                <p14:modId xmlns:p14="http://schemas.microsoft.com/office/powerpoint/2010/main" val="1687408038"/>
              </p:ext>
            </p:extLst>
          </p:nvPr>
        </p:nvGraphicFramePr>
        <p:xfrm>
          <a:off x="113072" y="2026726"/>
          <a:ext cx="7060921" cy="46908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black background with red text&#10;&#10;Description automatically generated">
            <a:extLst>
              <a:ext uri="{FF2B5EF4-FFF2-40B4-BE49-F238E27FC236}">
                <a16:creationId xmlns:a16="http://schemas.microsoft.com/office/drawing/2014/main" id="{888686C2-4355-F98C-849F-CB810F027C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26394"/>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9792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BEEB-690E-E1FE-6089-F5E117FDDEAB}"/>
              </a:ext>
            </a:extLst>
          </p:cNvPr>
          <p:cNvSpPr>
            <a:spLocks noGrp="1"/>
          </p:cNvSpPr>
          <p:nvPr>
            <p:ph type="title"/>
          </p:nvPr>
        </p:nvSpPr>
        <p:spPr>
          <a:xfrm>
            <a:off x="4923692" y="1083559"/>
            <a:ext cx="9144000" cy="1263649"/>
          </a:xfrm>
        </p:spPr>
        <p:txBody>
          <a:bodyPr>
            <a:normAutofit fontScale="90000"/>
          </a:bodyPr>
          <a:lstStyle/>
          <a:p>
            <a:r>
              <a:rPr lang="en-IN" b="1" i="0" dirty="0">
                <a:solidFill>
                  <a:srgbClr val="273239"/>
                </a:solidFill>
                <a:effectLst/>
                <a:latin typeface="Nunito" pitchFamily="2" charset="0"/>
              </a:rPr>
              <a:t>What is Quantum Supremacy?</a:t>
            </a:r>
            <a:br>
              <a:rPr lang="en-IN" b="1" i="0" dirty="0">
                <a:solidFill>
                  <a:srgbClr val="273239"/>
                </a:solidFill>
                <a:effectLst/>
                <a:latin typeface="Nunito" pitchFamily="2" charset="0"/>
              </a:rPr>
            </a:br>
            <a:endParaRPr lang="en-IN" dirty="0"/>
          </a:p>
        </p:txBody>
      </p:sp>
      <p:graphicFrame>
        <p:nvGraphicFramePr>
          <p:cNvPr id="17" name="Content Placeholder 7">
            <a:extLst>
              <a:ext uri="{FF2B5EF4-FFF2-40B4-BE49-F238E27FC236}">
                <a16:creationId xmlns:a16="http://schemas.microsoft.com/office/drawing/2014/main" id="{674A81E5-7D4E-33A3-5C00-96D0CBAC4E25}"/>
              </a:ext>
            </a:extLst>
          </p:cNvPr>
          <p:cNvGraphicFramePr>
            <a:graphicFrameLocks noGrp="1"/>
          </p:cNvGraphicFramePr>
          <p:nvPr>
            <p:ph idx="1"/>
            <p:extLst>
              <p:ext uri="{D42A27DB-BD31-4B8C-83A1-F6EECF244321}">
                <p14:modId xmlns:p14="http://schemas.microsoft.com/office/powerpoint/2010/main" val="3268545783"/>
              </p:ext>
            </p:extLst>
          </p:nvPr>
        </p:nvGraphicFramePr>
        <p:xfrm>
          <a:off x="762000" y="1233267"/>
          <a:ext cx="5334000" cy="5494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colorful background with circles and dots&#10;&#10;Description automatically generated with medium confidence">
            <a:extLst>
              <a:ext uri="{FF2B5EF4-FFF2-40B4-BE49-F238E27FC236}">
                <a16:creationId xmlns:a16="http://schemas.microsoft.com/office/drawing/2014/main" id="{E6189444-C67D-F03A-484F-8A88328D582D}"/>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84386" y="1870351"/>
            <a:ext cx="5625906" cy="4316536"/>
          </a:xfrm>
          <a:prstGeom prst="rect">
            <a:avLst/>
          </a:prstGeom>
        </p:spPr>
      </p:pic>
      <p:sp>
        <p:nvSpPr>
          <p:cNvPr id="11" name="TextBox 10">
            <a:extLst>
              <a:ext uri="{FF2B5EF4-FFF2-40B4-BE49-F238E27FC236}">
                <a16:creationId xmlns:a16="http://schemas.microsoft.com/office/drawing/2014/main" id="{13E3FFE1-A4BA-5607-C99D-DC47415C70D3}"/>
              </a:ext>
            </a:extLst>
          </p:cNvPr>
          <p:cNvSpPr txBox="1"/>
          <p:nvPr/>
        </p:nvSpPr>
        <p:spPr>
          <a:xfrm>
            <a:off x="12010292" y="5250693"/>
            <a:ext cx="45719" cy="1477328"/>
          </a:xfrm>
          <a:prstGeom prst="rect">
            <a:avLst/>
          </a:prstGeom>
          <a:noFill/>
        </p:spPr>
        <p:txBody>
          <a:bodyPr wrap="square" rtlCol="0">
            <a:spAutoFit/>
          </a:bodyPr>
          <a:lstStyle/>
          <a:p>
            <a:r>
              <a:rPr lang="en-IN" sz="900" dirty="0"/>
              <a:t>der </a:t>
            </a:r>
            <a:r>
              <a:rPr lang="en-IN" sz="900" dirty="0">
                <a:hlinkClick r:id="rId9" tooltip="https://creativecommons.org/licenses/by-sa/3.0/"/>
              </a:rPr>
              <a:t>CC BY-SA</a:t>
            </a:r>
            <a:endParaRPr lang="en-IN" sz="900" dirty="0"/>
          </a:p>
        </p:txBody>
      </p:sp>
      <p:pic>
        <p:nvPicPr>
          <p:cNvPr id="4" name="Picture 3" descr="A black background with red text&#10;&#10;Description automatically generated">
            <a:extLst>
              <a:ext uri="{FF2B5EF4-FFF2-40B4-BE49-F238E27FC236}">
                <a16:creationId xmlns:a16="http://schemas.microsoft.com/office/drawing/2014/main" id="{B0347D70-D3BD-3187-A654-167FFAC0349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97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A336-833D-D4F5-3737-9833C9C69E74}"/>
              </a:ext>
            </a:extLst>
          </p:cNvPr>
          <p:cNvSpPr>
            <a:spLocks noGrp="1"/>
          </p:cNvSpPr>
          <p:nvPr>
            <p:ph type="title"/>
          </p:nvPr>
        </p:nvSpPr>
        <p:spPr>
          <a:xfrm>
            <a:off x="2277035" y="1102876"/>
            <a:ext cx="7637930" cy="1263649"/>
          </a:xfrm>
        </p:spPr>
        <p:txBody>
          <a:bodyPr>
            <a:noAutofit/>
          </a:bodyPr>
          <a:lstStyle/>
          <a:p>
            <a:pPr algn="ctr"/>
            <a:r>
              <a:rPr lang="en-US" sz="3200" b="1" i="0" dirty="0">
                <a:solidFill>
                  <a:srgbClr val="273239"/>
                </a:solidFill>
                <a:effectLst/>
                <a:latin typeface="Nunito" pitchFamily="2" charset="0"/>
              </a:rPr>
              <a:t>What are the Potential Applications of Quantum Computing?</a:t>
            </a:r>
            <a:br>
              <a:rPr lang="en-US" sz="3200" b="1" i="0" dirty="0">
                <a:solidFill>
                  <a:srgbClr val="273239"/>
                </a:solidFill>
                <a:effectLst/>
                <a:latin typeface="Nunito" pitchFamily="2" charset="0"/>
              </a:rPr>
            </a:br>
            <a:endParaRPr lang="en-IN" sz="3200" dirty="0"/>
          </a:p>
        </p:txBody>
      </p:sp>
      <p:sp>
        <p:nvSpPr>
          <p:cNvPr id="3" name="Content Placeholder 2">
            <a:extLst>
              <a:ext uri="{FF2B5EF4-FFF2-40B4-BE49-F238E27FC236}">
                <a16:creationId xmlns:a16="http://schemas.microsoft.com/office/drawing/2014/main" id="{0257875D-6313-02CF-9BD0-3A715214A5D2}"/>
              </a:ext>
            </a:extLst>
          </p:cNvPr>
          <p:cNvSpPr>
            <a:spLocks noGrp="1"/>
          </p:cNvSpPr>
          <p:nvPr>
            <p:ph idx="1"/>
          </p:nvPr>
        </p:nvSpPr>
        <p:spPr>
          <a:xfrm>
            <a:off x="762000" y="2285569"/>
            <a:ext cx="10668000" cy="4164264"/>
          </a:xfrm>
        </p:spPr>
        <p:txBody>
          <a:bodyPr>
            <a:normAutofit lnSpcReduction="10000"/>
          </a:bodyPr>
          <a:lstStyle/>
          <a:p>
            <a:r>
              <a:rPr lang="en-US" sz="2400" dirty="0">
                <a:solidFill>
                  <a:srgbClr val="273239"/>
                </a:solidFill>
                <a:latin typeface="Nunito" pitchFamily="2" charset="0"/>
              </a:rPr>
              <a:t>Quantum Computing might be the future of the tech world! According to VERN BROWNWELL, CEO of D-Wave system which is a Canadian Quantum Computing company “We’re at the dawn of this quantum computing age.</a:t>
            </a:r>
          </a:p>
          <a:p>
            <a:r>
              <a:rPr lang="en-US" sz="2400" dirty="0">
                <a:solidFill>
                  <a:srgbClr val="273239"/>
                </a:solidFill>
                <a:latin typeface="Nunito" pitchFamily="2" charset="0"/>
              </a:rPr>
              <a:t>In fact, there are many possible applications of Quantum Computers across various fields.</a:t>
            </a:r>
          </a:p>
          <a:p>
            <a:pPr marL="457200" indent="-457200" algn="just">
              <a:buFont typeface="+mj-lt"/>
              <a:buAutoNum type="arabicPeriod"/>
            </a:pPr>
            <a:r>
              <a:rPr lang="en-US" sz="2400" dirty="0">
                <a:solidFill>
                  <a:srgbClr val="273239"/>
                </a:solidFill>
                <a:latin typeface="Nunito" pitchFamily="2" charset="0"/>
              </a:rPr>
              <a:t>Healthcare</a:t>
            </a:r>
          </a:p>
          <a:p>
            <a:pPr marL="457200" indent="-457200" algn="just">
              <a:buFont typeface="+mj-lt"/>
              <a:buAutoNum type="arabicPeriod"/>
            </a:pPr>
            <a:r>
              <a:rPr lang="en-US" sz="2400" dirty="0">
                <a:solidFill>
                  <a:srgbClr val="273239"/>
                </a:solidFill>
                <a:latin typeface="Nunito" pitchFamily="2" charset="0"/>
              </a:rPr>
              <a:t>Finance</a:t>
            </a:r>
          </a:p>
          <a:p>
            <a:pPr marL="457200" indent="-457200" algn="just">
              <a:buFont typeface="+mj-lt"/>
              <a:buAutoNum type="arabicPeriod"/>
            </a:pPr>
            <a:r>
              <a:rPr lang="en-US" sz="2400" dirty="0">
                <a:solidFill>
                  <a:srgbClr val="273239"/>
                </a:solidFill>
                <a:latin typeface="Nunito" pitchFamily="2" charset="0"/>
              </a:rPr>
              <a:t>Cybersecurity</a:t>
            </a:r>
          </a:p>
          <a:p>
            <a:pPr marL="457200" indent="-457200" algn="just">
              <a:buFont typeface="+mj-lt"/>
              <a:buAutoNum type="arabicPeriod"/>
            </a:pPr>
            <a:r>
              <a:rPr lang="en-US" sz="2400" dirty="0">
                <a:solidFill>
                  <a:srgbClr val="273239"/>
                </a:solidFill>
                <a:latin typeface="Nunito" pitchFamily="2" charset="0"/>
              </a:rPr>
              <a:t>Agriculture</a:t>
            </a:r>
          </a:p>
          <a:p>
            <a:pPr marL="457200" indent="-457200" algn="just">
              <a:buFont typeface="+mj-lt"/>
              <a:buAutoNum type="arabicPeriod"/>
            </a:pPr>
            <a:r>
              <a:rPr lang="en-US" sz="2400" dirty="0">
                <a:solidFill>
                  <a:srgbClr val="273239"/>
                </a:solidFill>
                <a:latin typeface="Nunito" pitchFamily="2" charset="0"/>
              </a:rPr>
              <a:t>Artificial intelligence</a:t>
            </a:r>
          </a:p>
          <a:p>
            <a:endParaRPr lang="en-US" sz="2400" dirty="0">
              <a:solidFill>
                <a:srgbClr val="273239"/>
              </a:solidFill>
              <a:latin typeface="Nunito" pitchFamily="2" charset="0"/>
            </a:endParaRPr>
          </a:p>
          <a:p>
            <a:endParaRPr lang="en-IN" sz="2400" dirty="0"/>
          </a:p>
        </p:txBody>
      </p:sp>
      <p:pic>
        <p:nvPicPr>
          <p:cNvPr id="5" name="Picture 4" descr="A black background with red text&#10;&#10;Description automatically generated">
            <a:extLst>
              <a:ext uri="{FF2B5EF4-FFF2-40B4-BE49-F238E27FC236}">
                <a16:creationId xmlns:a16="http://schemas.microsoft.com/office/drawing/2014/main" id="{3FCF0731-72CB-0042-5614-2A8C52230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375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E990-C98F-8115-7BB5-1B7BB90B1E9A}"/>
              </a:ext>
            </a:extLst>
          </p:cNvPr>
          <p:cNvSpPr>
            <a:spLocks noGrp="1"/>
          </p:cNvSpPr>
          <p:nvPr>
            <p:ph type="title"/>
          </p:nvPr>
        </p:nvSpPr>
        <p:spPr>
          <a:xfrm>
            <a:off x="1524000" y="1082429"/>
            <a:ext cx="9144000" cy="1263649"/>
          </a:xfrm>
        </p:spPr>
        <p:txBody>
          <a:bodyPr/>
          <a:lstStyle/>
          <a:p>
            <a:pPr algn="ctr"/>
            <a:r>
              <a:rPr lang="en-IN" b="1" i="0" dirty="0">
                <a:solidFill>
                  <a:srgbClr val="273239"/>
                </a:solidFill>
                <a:effectLst/>
                <a:latin typeface="Nunito" pitchFamily="2" charset="0"/>
              </a:rPr>
              <a:t>Healthcare</a:t>
            </a:r>
            <a:endParaRPr lang="en-IN" dirty="0"/>
          </a:p>
        </p:txBody>
      </p:sp>
      <p:graphicFrame>
        <p:nvGraphicFramePr>
          <p:cNvPr id="8" name="Content Placeholder 2">
            <a:extLst>
              <a:ext uri="{FF2B5EF4-FFF2-40B4-BE49-F238E27FC236}">
                <a16:creationId xmlns:a16="http://schemas.microsoft.com/office/drawing/2014/main" id="{9A6A666A-5A37-0530-BC82-67D4127AECF1}"/>
              </a:ext>
            </a:extLst>
          </p:cNvPr>
          <p:cNvGraphicFramePr>
            <a:graphicFrameLocks noGrp="1"/>
          </p:cNvGraphicFramePr>
          <p:nvPr>
            <p:ph idx="1"/>
            <p:extLst>
              <p:ext uri="{D42A27DB-BD31-4B8C-83A1-F6EECF244321}">
                <p14:modId xmlns:p14="http://schemas.microsoft.com/office/powerpoint/2010/main" val="2292671204"/>
              </p:ext>
            </p:extLst>
          </p:nvPr>
        </p:nvGraphicFramePr>
        <p:xfrm>
          <a:off x="600635" y="1801515"/>
          <a:ext cx="5800165" cy="4895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close-up of a doctor's hand holding a stethoscope&#10;&#10;Description automatically generated">
            <a:extLst>
              <a:ext uri="{FF2B5EF4-FFF2-40B4-BE49-F238E27FC236}">
                <a16:creationId xmlns:a16="http://schemas.microsoft.com/office/drawing/2014/main" id="{A00F3169-F26F-842F-381E-EE7BB0F8D84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65261" y="2043953"/>
            <a:ext cx="5528980" cy="3200400"/>
          </a:xfrm>
          <a:prstGeom prst="rect">
            <a:avLst/>
          </a:prstGeom>
        </p:spPr>
      </p:pic>
      <p:sp>
        <p:nvSpPr>
          <p:cNvPr id="6" name="TextBox 5">
            <a:extLst>
              <a:ext uri="{FF2B5EF4-FFF2-40B4-BE49-F238E27FC236}">
                <a16:creationId xmlns:a16="http://schemas.microsoft.com/office/drawing/2014/main" id="{BD32D33E-48CE-5D30-4411-7ECCE9031C4A}"/>
              </a:ext>
            </a:extLst>
          </p:cNvPr>
          <p:cNvSpPr txBox="1"/>
          <p:nvPr/>
        </p:nvSpPr>
        <p:spPr>
          <a:xfrm>
            <a:off x="4147297" y="6627168"/>
            <a:ext cx="6667500" cy="230832"/>
          </a:xfrm>
          <a:prstGeom prst="rect">
            <a:avLst/>
          </a:prstGeom>
          <a:noFill/>
        </p:spPr>
        <p:txBody>
          <a:bodyPr wrap="square" rtlCol="0">
            <a:spAutoFit/>
          </a:bodyPr>
          <a:lstStyle/>
          <a:p>
            <a:r>
              <a:rPr lang="en-IN" sz="900">
                <a:hlinkClick r:id="rId8" tooltip="https://researchleap.com/role-service-quality-patients-customer-satisfaction-public-healthcare-institutions-ghana/"/>
              </a:rPr>
              <a:t>This Photo</a:t>
            </a:r>
            <a:r>
              <a:rPr lang="en-IN" sz="900"/>
              <a:t> by Unknown Author is licensed under </a:t>
            </a:r>
            <a:r>
              <a:rPr lang="en-IN" sz="900">
                <a:hlinkClick r:id="rId9" tooltip="https://creativecommons.org/licenses/by/3.0/"/>
              </a:rPr>
              <a:t>CC BY</a:t>
            </a:r>
            <a:endParaRPr lang="en-IN" sz="900"/>
          </a:p>
        </p:txBody>
      </p:sp>
      <p:pic>
        <p:nvPicPr>
          <p:cNvPr id="4" name="Picture 3" descr="A black background with red text&#10;&#10;Description automatically generated">
            <a:extLst>
              <a:ext uri="{FF2B5EF4-FFF2-40B4-BE49-F238E27FC236}">
                <a16:creationId xmlns:a16="http://schemas.microsoft.com/office/drawing/2014/main" id="{1E4024CE-CD55-D995-3AA8-277E0FFD96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4670"/>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226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3F21-787F-9B3C-4E64-67F3AAB12353}"/>
              </a:ext>
            </a:extLst>
          </p:cNvPr>
          <p:cNvSpPr>
            <a:spLocks noGrp="1"/>
          </p:cNvSpPr>
          <p:nvPr>
            <p:ph type="title"/>
          </p:nvPr>
        </p:nvSpPr>
        <p:spPr>
          <a:xfrm>
            <a:off x="1524000" y="784395"/>
            <a:ext cx="9144000" cy="1263649"/>
          </a:xfrm>
        </p:spPr>
        <p:txBody>
          <a:bodyPr/>
          <a:lstStyle/>
          <a:p>
            <a:pPr algn="ctr"/>
            <a:r>
              <a:rPr lang="en-IN" b="1" i="0" dirty="0">
                <a:solidFill>
                  <a:srgbClr val="273239"/>
                </a:solidFill>
                <a:effectLst/>
                <a:latin typeface="Nunito" pitchFamily="2" charset="0"/>
              </a:rPr>
              <a:t>Finance</a:t>
            </a:r>
            <a:endParaRPr lang="en-IN" dirty="0"/>
          </a:p>
        </p:txBody>
      </p:sp>
      <p:graphicFrame>
        <p:nvGraphicFramePr>
          <p:cNvPr id="7" name="Content Placeholder 2">
            <a:extLst>
              <a:ext uri="{FF2B5EF4-FFF2-40B4-BE49-F238E27FC236}">
                <a16:creationId xmlns:a16="http://schemas.microsoft.com/office/drawing/2014/main" id="{E0A083D8-047C-DE6B-5E32-C42788BFE617}"/>
              </a:ext>
            </a:extLst>
          </p:cNvPr>
          <p:cNvGraphicFramePr>
            <a:graphicFrameLocks noGrp="1"/>
          </p:cNvGraphicFramePr>
          <p:nvPr>
            <p:ph idx="1"/>
            <p:extLst>
              <p:ext uri="{D42A27DB-BD31-4B8C-83A1-F6EECF244321}">
                <p14:modId xmlns:p14="http://schemas.microsoft.com/office/powerpoint/2010/main" val="2684982359"/>
              </p:ext>
            </p:extLst>
          </p:nvPr>
        </p:nvGraphicFramePr>
        <p:xfrm>
          <a:off x="470648" y="1783754"/>
          <a:ext cx="6037730" cy="4948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calculator and money on a table&#10;&#10;Description automatically generated">
            <a:extLst>
              <a:ext uri="{FF2B5EF4-FFF2-40B4-BE49-F238E27FC236}">
                <a16:creationId xmlns:a16="http://schemas.microsoft.com/office/drawing/2014/main" id="{BABB5738-7EF0-E17E-789A-84B94EDB133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804213" y="2450727"/>
            <a:ext cx="5190564" cy="3506321"/>
          </a:xfrm>
          <a:prstGeom prst="rect">
            <a:avLst/>
          </a:prstGeom>
        </p:spPr>
      </p:pic>
      <p:pic>
        <p:nvPicPr>
          <p:cNvPr id="4" name="Picture 3" descr="A black background with red text&#10;&#10;Description automatically generated">
            <a:extLst>
              <a:ext uri="{FF2B5EF4-FFF2-40B4-BE49-F238E27FC236}">
                <a16:creationId xmlns:a16="http://schemas.microsoft.com/office/drawing/2014/main" id="{53EF29FB-B4F6-05AF-336C-B5CFD18FA4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25354"/>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831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F4D8-EFDC-3124-994B-3A0BADB39AFA}"/>
              </a:ext>
            </a:extLst>
          </p:cNvPr>
          <p:cNvSpPr>
            <a:spLocks noGrp="1"/>
          </p:cNvSpPr>
          <p:nvPr>
            <p:ph type="title"/>
          </p:nvPr>
        </p:nvSpPr>
        <p:spPr>
          <a:xfrm>
            <a:off x="1976719" y="990786"/>
            <a:ext cx="9144000" cy="1263649"/>
          </a:xfrm>
        </p:spPr>
        <p:txBody>
          <a:bodyPr/>
          <a:lstStyle/>
          <a:p>
            <a:pPr algn="ctr"/>
            <a:r>
              <a:rPr lang="en-IN" b="1" i="0" dirty="0">
                <a:solidFill>
                  <a:srgbClr val="273239"/>
                </a:solidFill>
                <a:effectLst/>
                <a:latin typeface="Nunito" pitchFamily="2" charset="0"/>
              </a:rPr>
              <a:t>Cybersecurity</a:t>
            </a:r>
            <a:endParaRPr lang="en-IN" dirty="0"/>
          </a:p>
        </p:txBody>
      </p:sp>
      <p:graphicFrame>
        <p:nvGraphicFramePr>
          <p:cNvPr id="7" name="Content Placeholder 2">
            <a:extLst>
              <a:ext uri="{FF2B5EF4-FFF2-40B4-BE49-F238E27FC236}">
                <a16:creationId xmlns:a16="http://schemas.microsoft.com/office/drawing/2014/main" id="{D441BFF5-991C-8B19-148E-356F5BA07846}"/>
              </a:ext>
            </a:extLst>
          </p:cNvPr>
          <p:cNvGraphicFramePr>
            <a:graphicFrameLocks noGrp="1"/>
          </p:cNvGraphicFramePr>
          <p:nvPr>
            <p:ph idx="1"/>
            <p:extLst>
              <p:ext uri="{D42A27DB-BD31-4B8C-83A1-F6EECF244321}">
                <p14:modId xmlns:p14="http://schemas.microsoft.com/office/powerpoint/2010/main" val="1722991047"/>
              </p:ext>
            </p:extLst>
          </p:nvPr>
        </p:nvGraphicFramePr>
        <p:xfrm>
          <a:off x="103095" y="1645713"/>
          <a:ext cx="6230470" cy="5118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ue and white background&#10;&#10;Description automatically generated with medium confidence">
            <a:extLst>
              <a:ext uri="{FF2B5EF4-FFF2-40B4-BE49-F238E27FC236}">
                <a16:creationId xmlns:a16="http://schemas.microsoft.com/office/drawing/2014/main" id="{ADBF5914-3C21-8716-2365-AD79AA4B60D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48719" y="2321890"/>
            <a:ext cx="5325035" cy="3285533"/>
          </a:xfrm>
          <a:prstGeom prst="rect">
            <a:avLst/>
          </a:prstGeom>
        </p:spPr>
      </p:pic>
      <p:pic>
        <p:nvPicPr>
          <p:cNvPr id="4" name="Picture 3" descr="A black background with red text&#10;&#10;Description automatically generated">
            <a:extLst>
              <a:ext uri="{FF2B5EF4-FFF2-40B4-BE49-F238E27FC236}">
                <a16:creationId xmlns:a16="http://schemas.microsoft.com/office/drawing/2014/main" id="{E4D98A42-921F-8B0A-0B50-230A454144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4923692" cy="923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3285664"/>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Impact"/>
        <a:ea typeface=""/>
        <a:cs typeface=""/>
      </a:majorFont>
      <a:minorFont>
        <a:latin typeface="Arial Nova C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TotalTime>
  <Words>1526</Words>
  <Application>Microsoft Office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Aptos</vt:lpstr>
      <vt:lpstr>Arial</vt:lpstr>
      <vt:lpstr>Arial Nova Cond</vt:lpstr>
      <vt:lpstr>Impact</vt:lpstr>
      <vt:lpstr>Nunito</vt:lpstr>
      <vt:lpstr>Source Sans 3</vt:lpstr>
      <vt:lpstr>Wingdings</vt:lpstr>
      <vt:lpstr>TornVTI</vt:lpstr>
      <vt:lpstr>  Quantum computing   </vt:lpstr>
      <vt:lpstr>Quantum Computing – The Computing Technology of Tomorrow     </vt:lpstr>
      <vt:lpstr>what was the beginning of Quantum computing? </vt:lpstr>
      <vt:lpstr>What is Quantum Computing? </vt:lpstr>
      <vt:lpstr>What is Quantum Supremacy? </vt:lpstr>
      <vt:lpstr>What are the Potential Applications of Quantum Computing? </vt:lpstr>
      <vt:lpstr>Healthcare</vt:lpstr>
      <vt:lpstr>Finance</vt:lpstr>
      <vt:lpstr>Cybersecurity</vt:lpstr>
      <vt:lpstr> Agriculture</vt:lpstr>
      <vt:lpstr>Artificial Intelligence</vt:lpstr>
      <vt:lpstr>Quantum computing</vt:lpstr>
      <vt:lpstr>Ideology regarding quantum computer</vt:lpstr>
      <vt:lpstr>Pros of Quantum Computing </vt:lpstr>
      <vt:lpstr>Cons of Quantum Computing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 Patel</dc:creator>
  <cp:lastModifiedBy>Siddh Patel</cp:lastModifiedBy>
  <cp:revision>8</cp:revision>
  <dcterms:created xsi:type="dcterms:W3CDTF">2024-09-14T13:18:03Z</dcterms:created>
  <dcterms:modified xsi:type="dcterms:W3CDTF">2024-09-23T04:33:16Z</dcterms:modified>
</cp:coreProperties>
</file>