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6347-EF85-81E4-DAE7-F0ADF2346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59472-CDEF-C5CC-86F8-70B1CD6CC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FC33D-FE1B-103A-7E52-1EF6F80E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791-7403-4E74-97DC-896C31F7611C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55545-81E1-A880-1840-AEDD55FD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2B962-9597-A45F-3687-28866444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7916-E3CD-4EF0-B290-236FA7EB2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1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4D1E-4115-5910-54DE-8F1B10D45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A986E-0BA0-5786-79A0-040BC9156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8E185-3CCC-6497-24E1-1BE22CA7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791-7403-4E74-97DC-896C31F7611C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E65A4-8F1C-45FC-9CED-310079D1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5B060-050A-BC80-AEAE-FE4EE3E0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7916-E3CD-4EF0-B290-236FA7EB2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9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9F5C04-A649-F193-3859-4A8E29013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C5828-FADD-D16D-2534-CAE331A57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F6506-5865-5509-4DDD-27BC3C0E9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791-7403-4E74-97DC-896C31F7611C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A9353-2899-164D-A08A-6516EFF8D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D286F-424B-4415-867A-0C91EF6F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7916-E3CD-4EF0-B290-236FA7EB2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8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1919-F6C7-A8A3-0835-09D457B8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20538-AC2B-0FDE-DE1A-49A7DCF9C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9AAB0-55AA-8AD4-29E5-FA70FF28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791-7403-4E74-97DC-896C31F7611C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D3A66-A106-186B-CE04-A1B155532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0BCD0-550D-9979-CA51-3D5FCA66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7916-E3CD-4EF0-B290-236FA7EB2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8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3C7D-C36E-42B2-A14B-D3E29EE0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357B8-DF39-362D-7183-88BEDE8FE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07CBA-EF81-D9CA-D1A3-761CD899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791-7403-4E74-97DC-896C31F7611C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C0D90-A810-6112-E189-86DEA827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B80ED-1FEB-A12A-1C15-08178CC6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7916-E3CD-4EF0-B290-236FA7EB2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3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3545-4F22-84DC-C129-60E1D846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C34BA-EA19-0F62-945F-61458DBCA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624A6-3B21-6403-0449-E0CF4ED1E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23B94-CE7B-5244-C641-11A32F5A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791-7403-4E74-97DC-896C31F7611C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76E0D-8463-AA3F-F77D-5C2F2E7C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5FCF8-6BAA-7F30-A227-31049C02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7916-E3CD-4EF0-B290-236FA7EB2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2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CCF2-355F-9745-CA5D-1FE42CE7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3300B-4799-17C3-A26B-C1DA0A857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55B64-AE8D-4B25-5189-71F506194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9434F6-8C93-34C2-B487-8D01988CB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BEEF8-E635-0A5B-1B75-6F359CB97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B70C7-D6A9-C4EC-7DC6-4175588A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791-7403-4E74-97DC-896C31F7611C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5ED9D-B831-DF9C-6468-E3360C4E3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4DAAA9-8301-E533-228F-B8402EB6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7916-E3CD-4EF0-B290-236FA7EB2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8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7785C-F234-0CBD-E8D6-709FF4C3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FEDB3C-9979-E1E7-ADB7-E35091A4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791-7403-4E74-97DC-896C31F7611C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0288C-8913-2574-EF95-804D62AE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134CEA-61CD-FEA1-4571-3A4C9579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7916-E3CD-4EF0-B290-236FA7EB2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5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59B3F-2283-F694-3ED7-D427E81E5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791-7403-4E74-97DC-896C31F7611C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2BD3D-FD0D-016E-551D-0DCE583C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8B2F7-D644-A8E9-986E-AC9BE4F1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7916-E3CD-4EF0-B290-236FA7EB2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76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0A1EE-2993-F867-8CF5-EBF9A082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83F41-D446-6F75-125C-C369CA84D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E1BFE-0F19-AB02-EA0A-9924573A6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E5D5A-0DCC-F9CC-5847-7871401F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791-7403-4E74-97DC-896C31F7611C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33587-565C-0DA4-B1EF-B59CB4FC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136A8-37EE-92C2-2214-8121E2D2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7916-E3CD-4EF0-B290-236FA7EB2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BAA8-3B20-7244-3969-1B5A1714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B3590-433A-7637-1F2A-4ADCAA8BB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CEC7C-4CBE-1668-DE92-2A5501D48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D067A-6139-6B92-A4E9-C9ADC591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791-7403-4E74-97DC-896C31F7611C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976B4-2129-4E8D-2627-D7341C05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90C16-B04E-BCDB-C12A-01DC94B8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7916-E3CD-4EF0-B290-236FA7EB2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1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0A3DF9-B560-AEEE-AAE7-608043627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213A1-6BEE-512D-9ACD-8554388E9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BB291-32A5-DCF3-FB59-6F6D9F459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1F791-7403-4E74-97DC-896C31F7611C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4FD53-E752-1841-7074-5818B62E4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77F61-7B8D-924F-EA89-E37DB4E65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7916-E3CD-4EF0-B290-236FA7EB2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0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245C45-F87A-E84E-282E-28AFFB42A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404" y="0"/>
            <a:ext cx="8203191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3034E0-C338-1415-05C3-F4AE1805758F}"/>
              </a:ext>
            </a:extLst>
          </p:cNvPr>
          <p:cNvCxnSpPr>
            <a:cxnSpLocks/>
          </p:cNvCxnSpPr>
          <p:nvPr/>
        </p:nvCxnSpPr>
        <p:spPr>
          <a:xfrm flipV="1">
            <a:off x="4499172" y="5679934"/>
            <a:ext cx="2678463" cy="5023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EEED46-6284-ADC0-EBF3-FD101ED9D409}"/>
              </a:ext>
            </a:extLst>
          </p:cNvPr>
          <p:cNvSpPr/>
          <p:nvPr/>
        </p:nvSpPr>
        <p:spPr>
          <a:xfrm>
            <a:off x="7242372" y="5267240"/>
            <a:ext cx="1472751" cy="825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Click to insert image</a:t>
            </a: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FE61E28F-AA3A-F53E-3ABD-4D57FB1D554D}"/>
              </a:ext>
            </a:extLst>
          </p:cNvPr>
          <p:cNvSpPr/>
          <p:nvPr/>
        </p:nvSpPr>
        <p:spPr>
          <a:xfrm>
            <a:off x="3714244" y="6182315"/>
            <a:ext cx="938676" cy="675685"/>
          </a:xfrm>
          <a:prstGeom prst="donut">
            <a:avLst>
              <a:gd name="adj" fmla="val 75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CFC641-948E-7328-CE36-1F1412621A1B}"/>
              </a:ext>
            </a:extLst>
          </p:cNvPr>
          <p:cNvSpPr/>
          <p:nvPr/>
        </p:nvSpPr>
        <p:spPr>
          <a:xfrm>
            <a:off x="2098872" y="4971965"/>
            <a:ext cx="1472751" cy="825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Click to insert text</a:t>
            </a:r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1ECB64A8-8508-C38E-29BC-0BCA5EDCB790}"/>
              </a:ext>
            </a:extLst>
          </p:cNvPr>
          <p:cNvSpPr/>
          <p:nvPr/>
        </p:nvSpPr>
        <p:spPr>
          <a:xfrm>
            <a:off x="3133724" y="6262982"/>
            <a:ext cx="719095" cy="514350"/>
          </a:xfrm>
          <a:prstGeom prst="donut">
            <a:avLst>
              <a:gd name="adj" fmla="val 75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D7939A-9C27-3A84-AC26-0862836C72AB}"/>
              </a:ext>
            </a:extLst>
          </p:cNvPr>
          <p:cNvCxnSpPr>
            <a:cxnSpLocks/>
          </p:cNvCxnSpPr>
          <p:nvPr/>
        </p:nvCxnSpPr>
        <p:spPr>
          <a:xfrm flipH="1" flipV="1">
            <a:off x="2767477" y="5931124"/>
            <a:ext cx="397184" cy="3872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70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08190F-FF52-660A-D97A-7F0DA340E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2" y="1682003"/>
            <a:ext cx="8004231" cy="43481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72EA67-88EF-4A54-AE4F-F03D7CDD747D}"/>
              </a:ext>
            </a:extLst>
          </p:cNvPr>
          <p:cNvSpPr/>
          <p:nvPr/>
        </p:nvSpPr>
        <p:spPr>
          <a:xfrm>
            <a:off x="8663733" y="2767987"/>
            <a:ext cx="2480518" cy="825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Click to insert image in your local computer</a:t>
            </a: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A5DD52FE-BFC3-E066-75C9-F6762A7B1D02}"/>
              </a:ext>
            </a:extLst>
          </p:cNvPr>
          <p:cNvSpPr/>
          <p:nvPr/>
        </p:nvSpPr>
        <p:spPr>
          <a:xfrm>
            <a:off x="3795755" y="3275058"/>
            <a:ext cx="2338345" cy="636635"/>
          </a:xfrm>
          <a:prstGeom prst="donut">
            <a:avLst>
              <a:gd name="adj" fmla="val 75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94CCAE-B20C-94BC-23FA-FB0A52D260BF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134100" y="3180681"/>
            <a:ext cx="2529633" cy="4126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C3EEC84-AC2F-DD02-08F9-AA37AA07FC53}"/>
              </a:ext>
            </a:extLst>
          </p:cNvPr>
          <p:cNvSpPr/>
          <p:nvPr/>
        </p:nvSpPr>
        <p:spPr>
          <a:xfrm>
            <a:off x="8663732" y="4145541"/>
            <a:ext cx="3145779" cy="10741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Click to insert image in gallery containing </a:t>
            </a:r>
            <a:r>
              <a:rPr lang="en-US" dirty="0" err="1">
                <a:solidFill>
                  <a:sysClr val="windowText" lastClr="000000"/>
                </a:solidFill>
              </a:rPr>
              <a:t>updoaded</a:t>
            </a:r>
            <a:r>
              <a:rPr lang="en-US" dirty="0">
                <a:solidFill>
                  <a:sysClr val="windowText" lastClr="000000"/>
                </a:solidFill>
              </a:rPr>
              <a:t> images</a:t>
            </a:r>
          </a:p>
        </p:txBody>
      </p: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B45CD0B1-BB93-AD8A-DC49-B61595DE2042}"/>
              </a:ext>
            </a:extLst>
          </p:cNvPr>
          <p:cNvSpPr/>
          <p:nvPr/>
        </p:nvSpPr>
        <p:spPr>
          <a:xfrm>
            <a:off x="3805280" y="4027533"/>
            <a:ext cx="2338345" cy="636635"/>
          </a:xfrm>
          <a:prstGeom prst="donut">
            <a:avLst>
              <a:gd name="adj" fmla="val 75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6982E4-3364-F85B-1CBC-6E891C127F6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143625" y="4345851"/>
            <a:ext cx="2520107" cy="3367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25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6AB9A4-A867-0475-6B86-5496E0B78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2433637"/>
            <a:ext cx="7610475" cy="25431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90DDA8-D83F-1E1D-36A7-3258C8E9F90E}"/>
              </a:ext>
            </a:extLst>
          </p:cNvPr>
          <p:cNvSpPr/>
          <p:nvPr/>
        </p:nvSpPr>
        <p:spPr>
          <a:xfrm>
            <a:off x="8663732" y="2767987"/>
            <a:ext cx="2880567" cy="825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You can set text’s font-family, font-size, color, etc.</a:t>
            </a: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C354EEBF-C330-6702-C211-D87267136B9A}"/>
              </a:ext>
            </a:extLst>
          </p:cNvPr>
          <p:cNvSpPr/>
          <p:nvPr/>
        </p:nvSpPr>
        <p:spPr>
          <a:xfrm>
            <a:off x="2552700" y="3235519"/>
            <a:ext cx="4333875" cy="1162050"/>
          </a:xfrm>
          <a:prstGeom prst="donut">
            <a:avLst>
              <a:gd name="adj" fmla="val 263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2A7EAE-E11B-09DE-35A4-24A23979C3AF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919167" y="3180681"/>
            <a:ext cx="1744565" cy="6358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13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7EBC40-6749-9711-3EB5-BBCED77C5FC0}"/>
              </a:ext>
            </a:extLst>
          </p:cNvPr>
          <p:cNvSpPr/>
          <p:nvPr/>
        </p:nvSpPr>
        <p:spPr>
          <a:xfrm>
            <a:off x="1615231" y="2171700"/>
            <a:ext cx="7976443" cy="2419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I am going to implement follow functionality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-Adjusting image editor’s size to mockup’s size when user selected mockup.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-Uploading images to gallery.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-Display result image when clicked “finalize”.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-Rendering functionality.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-My cover</a:t>
            </a:r>
          </a:p>
        </p:txBody>
      </p:sp>
    </p:spTree>
    <p:extLst>
      <p:ext uri="{BB962C8B-B14F-4D97-AF65-F5344CB8AC3E}">
        <p14:creationId xmlns:p14="http://schemas.microsoft.com/office/powerpoint/2010/main" val="323959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</TotalTime>
  <Words>79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Nets</dc:creator>
  <cp:lastModifiedBy>Nets</cp:lastModifiedBy>
  <cp:revision>1</cp:revision>
  <dcterms:created xsi:type="dcterms:W3CDTF">2023-08-20T02:34:17Z</dcterms:created>
  <dcterms:modified xsi:type="dcterms:W3CDTF">2023-08-21T12:47:08Z</dcterms:modified>
</cp:coreProperties>
</file>