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4B4F9A-6312-4CEB-8358-EFF6A3B9CA06}" v="7" dt="2025-04-14T01:33:57.5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du M" userId="6ef3b80236bbd617" providerId="LiveId" clId="{494B4F9A-6312-4CEB-8358-EFF6A3B9CA06}"/>
    <pc:docChg chg="modSld">
      <pc:chgData name="Bindu M" userId="6ef3b80236bbd617" providerId="LiveId" clId="{494B4F9A-6312-4CEB-8358-EFF6A3B9CA06}" dt="2025-04-14T01:40:45.186" v="62" actId="108"/>
      <pc:docMkLst>
        <pc:docMk/>
      </pc:docMkLst>
      <pc:sldChg chg="modSp mod">
        <pc:chgData name="Bindu M" userId="6ef3b80236bbd617" providerId="LiveId" clId="{494B4F9A-6312-4CEB-8358-EFF6A3B9CA06}" dt="2025-04-14T01:40:45.186" v="62" actId="108"/>
        <pc:sldMkLst>
          <pc:docMk/>
          <pc:sldMk cId="3671304746" sldId="265"/>
        </pc:sldMkLst>
        <pc:spChg chg="mod">
          <ac:chgData name="Bindu M" userId="6ef3b80236bbd617" providerId="LiveId" clId="{494B4F9A-6312-4CEB-8358-EFF6A3B9CA06}" dt="2025-04-14T01:40:45.186" v="62" actId="108"/>
          <ac:spMkLst>
            <pc:docMk/>
            <pc:sldMk cId="3671304746" sldId="265"/>
            <ac:spMk id="4" creationId="{3CFA3E56-B9EE-C549-BDA5-CC61FEC4738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612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1086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384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06342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89204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148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5481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9609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598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245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88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4096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59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143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5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7906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E4E9-32A1-4553-B2AC-82E934280DDF}" type="datetimeFigureOut">
              <a:rPr lang="en-IN" smtClean="0"/>
              <a:t>16/04/25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81440E2-8955-4398-A1A7-A3191F23111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016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jbi.2021.103660" TargetMode="External"/><Relationship Id="rId3" Type="http://schemas.openxmlformats.org/officeDocument/2006/relationships/hyperlink" Target="https://arxiv.org/abs/2006.01731" TargetMode="External"/><Relationship Id="rId7" Type="http://schemas.openxmlformats.org/officeDocument/2006/relationships/hyperlink" Target="https://www.who.int/publications/i/item/managing-epidemics-key-facts-about-major-deadly-diseases" TargetMode="External"/><Relationship Id="rId2" Type="http://schemas.openxmlformats.org/officeDocument/2006/relationships/hyperlink" Target="https://static1.squarespace.com/static/5a372ca9f9a61ed6e86178a7/t/5fbc2be463a1d011e447db85/1606167527628/Global+trends+in+emerging+infectious+diseases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ture.com/articles/s41599-020-00649-4" TargetMode="External"/><Relationship Id="rId5" Type="http://schemas.openxmlformats.org/officeDocument/2006/relationships/hyperlink" Target="https://www.nature.com/articles/nature06536" TargetMode="External"/><Relationship Id="rId4" Type="http://schemas.openxmlformats.org/officeDocument/2006/relationships/hyperlink" Target="https://link.springer.com/article/10.1007/s11356-021-13823-8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CCD8A-ADDA-7F0D-9585-EE229A3B1A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6658365" cy="1646302"/>
          </a:xfrm>
        </p:spPr>
        <p:txBody>
          <a:bodyPr>
            <a:normAutofit fontScale="90000"/>
          </a:bodyPr>
          <a:lstStyle/>
          <a:p>
            <a:r>
              <a:rPr lang="en-US" dirty="0"/>
              <a:t>Combating Emerging Infectious Diseases by Using AI and Big Data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2D6A89C-D873-64B3-D37B-CDEA33DD3B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30604" y="4403760"/>
            <a:ext cx="7766936" cy="10968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Team Members: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Aakash Walavalkar, Bindu Mamillapalli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Course: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SAT 5424 – Population and Public Health Informatics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April 17, 2025</a:t>
            </a:r>
          </a:p>
        </p:txBody>
      </p:sp>
    </p:spTree>
    <p:extLst>
      <p:ext uri="{BB962C8B-B14F-4D97-AF65-F5344CB8AC3E}">
        <p14:creationId xmlns:p14="http://schemas.microsoft.com/office/powerpoint/2010/main" val="2986317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A481-3F29-C584-08A0-E6026722F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CFA3E56-B9EE-C549-BDA5-CC61FEC473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26371"/>
            <a:ext cx="9397108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Jones, K.E., et al. (2008). Global trends in emerging infectious diseases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Link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Alamo, T., et al. (2020). Data-Driven Methods to Monitor, Model, Forecast and Control Covid-19 Pandemic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Link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Kaur, I., et al. (2021). AI in infectious disease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Link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000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US" altLang="en-US" sz="2000" dirty="0">
                <a:solidFill>
                  <a:srgbClr val="92D050"/>
                </a:solidFill>
                <a:latin typeface="Arial" panose="020B0604020202020204" pitchFamily="34" charset="0"/>
              </a:rPr>
              <a:t> </a:t>
            </a:r>
            <a:r>
              <a:rPr lang="en-IN" sz="2000" dirty="0">
                <a:solidFill>
                  <a:srgbClr val="92D050"/>
                </a:solidFill>
                <a:latin typeface="Arial" panose="020B0604020202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https://www.nature.com/articles/nature06536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92D050"/>
                </a:solidFill>
                <a:latin typeface="Arial" panose="020B0604020202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https://www.nature.com/articles/s41599-020-00649-4</a:t>
            </a:r>
            <a:b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92D050"/>
                </a:solidFill>
                <a:latin typeface="Arial" panose="020B060402020202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https://www.who.int/publications/i/item/managing-epidemics-key-facts-about-major-deadly-diseases</a:t>
            </a:r>
            <a:endParaRPr lang="en-IN" sz="2000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endParaRPr lang="en-IN" sz="2000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rgbClr val="92D050"/>
                </a:solidFill>
                <a:latin typeface="Arial" panose="020B0604020202020204" pitchFamily="34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https://doi.org/10.1016/j.jbi.2021.103660</a:t>
            </a:r>
            <a:endParaRPr lang="en-IN" sz="2000" dirty="0">
              <a:solidFill>
                <a:srgbClr val="92D050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304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3F81-D042-5358-0C1A-5DFED0C72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9099E0-D707-8888-57D6-B76BEEE8AB4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720840"/>
            <a:ext cx="8931442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Emerging Infectious Diseases (EIDs) pose an ongoing threat to global health, especially in underserved regions.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 outbreaks like COVID-19, Ebola, and Zika have highlighted the need for proactive surveillance and rapid response.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project explores how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and Big Data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can revolutionize disease tracking, prediction, and mitigation.</a:t>
            </a:r>
          </a:p>
        </p:txBody>
      </p:sp>
    </p:spTree>
    <p:extLst>
      <p:ext uri="{BB962C8B-B14F-4D97-AF65-F5344CB8AC3E}">
        <p14:creationId xmlns:p14="http://schemas.microsoft.com/office/powerpoint/2010/main" val="2532684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7E4E6-F0F4-9C6A-8B4A-5CE86F180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to Population/Public Health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75A6F1C-7F86-1661-FE3F-2B05642934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911978"/>
            <a:ext cx="105156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EIDs can spread rapidly due to global travel and urban density.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public health surveillance is often reactive and fragmented.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informatics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enables: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detection of outbreaks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monitoring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 optimization in healthcare delivery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global response, especially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rural and resource-poor settings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05038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8C36-C26F-DD2A-EAFE-2C50B4806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Role of AI &amp; Big Data in EID Management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2D2B9D-55FD-1E3F-94D2-F672AAEC100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88280"/>
            <a:ext cx="921758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uses machine learning models for outbreak prediction and pattern detection.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 data integrates various sources: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EHRs, social media, climate data, genomics, mobile data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prediction models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Geospatial disease mapping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decision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11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88A6-35AA-5977-0339-2A756AC3D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Target Populations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386548-D572-C123-0BA3-8DF1A99CC4C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7529" y="1551563"/>
            <a:ext cx="7263063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Global Focus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especially: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Rural America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Southeast Asia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Sub-Saharan Africa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High-risk groups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Elderly, immunocompromised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 workers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Refugee and congested urban populations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419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66C6-C770-2806-D211-A8DF18FCE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 in Implementation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F81632-C43D-8C48-D109-4DBEF811A8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25336" y="2096057"/>
            <a:ext cx="6894540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Challenges: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Privacy and security of sensitive health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Lack of data interoperability across systems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Technical &amp; Social Barriers: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Infrastructure gaps in low-income regions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Ethical concerns in AI decision-making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Algorithmic bias and data representativeness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31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D8767-C481-ADF2-94D0-0033EB0E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Related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90B857F-995C-D74D-6D7C-4EA463FA76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778606"/>
            <a:ext cx="812978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Jones et al. (2008): Identified global drivers of EIDs—urbanization,  biodiversity loss, travel​.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Alamo et al. (2020): Used control theory with data science to manage COVID-19 progression​.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Kaur et al. (2021): Demonstrated AI’s role in managing COVID-19 diagnostics and public health response</a:t>
            </a:r>
          </a:p>
        </p:txBody>
      </p:sp>
    </p:spTree>
    <p:extLst>
      <p:ext uri="{BB962C8B-B14F-4D97-AF65-F5344CB8AC3E}">
        <p14:creationId xmlns:p14="http://schemas.microsoft.com/office/powerpoint/2010/main" val="2796975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7A98-8176-F637-137A-E7CBAB4E4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Opportunities for Future Research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8A4FE9-51EC-C41C-5FB6-5D70B26F72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5489" y="1930400"/>
            <a:ext cx="735502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AI-augmented syndromic surveillance systems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Decentralized EHR platforms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collect real-time data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Global health data sharing frameworks</a:t>
            </a:r>
            <a:b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Ethical AI in public health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reduce bias and increase equity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Wearables &amp; IoT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symptom tracking in low-resource areas</a:t>
            </a:r>
          </a:p>
        </p:txBody>
      </p:sp>
    </p:spTree>
    <p:extLst>
      <p:ext uri="{BB962C8B-B14F-4D97-AF65-F5344CB8AC3E}">
        <p14:creationId xmlns:p14="http://schemas.microsoft.com/office/powerpoint/2010/main" val="126709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33089-947F-67E4-C376-B7E899593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F851A0A9-ACBA-B07D-9B0C-FB9ED434F39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01703" y="1692314"/>
            <a:ext cx="894792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 and Big Data offer a transformative approach to managing EIDs.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They allow for earlier detection, faster response, and more efficient public health strategies.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Key to success: Integrating ethical considerations, global collaboration, and strong data governance.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Future public health resilience depends on harnessing these technologies effectively</a:t>
            </a:r>
          </a:p>
        </p:txBody>
      </p:sp>
    </p:spTree>
    <p:extLst>
      <p:ext uri="{BB962C8B-B14F-4D97-AF65-F5344CB8AC3E}">
        <p14:creationId xmlns:p14="http://schemas.microsoft.com/office/powerpoint/2010/main" val="4727244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33</TotalTime>
  <Words>573</Words>
  <Application>Microsoft Macintosh PowerPoint</Application>
  <PresentationFormat>Widescreen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Trebuchet MS</vt:lpstr>
      <vt:lpstr>Wingdings</vt:lpstr>
      <vt:lpstr>Wingdings 3</vt:lpstr>
      <vt:lpstr>Facet</vt:lpstr>
      <vt:lpstr>Combating Emerging Infectious Diseases by Using AI and Big Data</vt:lpstr>
      <vt:lpstr>Introduction</vt:lpstr>
      <vt:lpstr>Importance to Population/Public Health</vt:lpstr>
      <vt:lpstr>Role of AI &amp; Big Data in EID Management</vt:lpstr>
      <vt:lpstr>Target Populations</vt:lpstr>
      <vt:lpstr>Challenges in Implementation</vt:lpstr>
      <vt:lpstr>Related Work</vt:lpstr>
      <vt:lpstr>Opportunities for Future Research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Bindu M</dc:creator>
  <cp:lastModifiedBy>Aakash Walavalkar VisFac</cp:lastModifiedBy>
  <cp:revision>2</cp:revision>
  <dcterms:created xsi:type="dcterms:W3CDTF">2025-04-08T20:28:04Z</dcterms:created>
  <dcterms:modified xsi:type="dcterms:W3CDTF">2025-04-16T15:37:32Z</dcterms:modified>
</cp:coreProperties>
</file>