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78" r:id="rId3"/>
    <p:sldId id="26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90" r:id="rId12"/>
    <p:sldId id="288" r:id="rId13"/>
    <p:sldId id="289" r:id="rId14"/>
    <p:sldId id="276" r:id="rId15"/>
    <p:sldId id="275" r:id="rId16"/>
    <p:sldId id="262" r:id="rId17"/>
    <p:sldId id="267" r:id="rId18"/>
    <p:sldId id="274" r:id="rId19"/>
    <p:sldId id="265" r:id="rId20"/>
    <p:sldId id="268" r:id="rId21"/>
    <p:sldId id="266" r:id="rId22"/>
    <p:sldId id="269" r:id="rId23"/>
    <p:sldId id="277" r:id="rId24"/>
    <p:sldId id="270" r:id="rId25"/>
    <p:sldId id="291" r:id="rId26"/>
    <p:sldId id="279" r:id="rId27"/>
    <p:sldId id="280" r:id="rId28"/>
    <p:sldId id="271" r:id="rId29"/>
    <p:sldId id="273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D2A9-03C4-42F8-B408-A1A37B7E9F7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0EF8A-EF87-46A3-813B-58F66363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was the compiler before Roslyn?</a:t>
            </a:r>
            <a:br>
              <a:rPr lang="hu-HU" dirty="0" smtClean="0"/>
            </a:br>
            <a:r>
              <a:rPr lang="hu-HU" dirty="0" smtClean="0"/>
              <a:t>Input -&gt; Output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No visibility no</a:t>
            </a:r>
            <a:r>
              <a:rPr lang="hu-HU" baseline="0" dirty="0" smtClean="0"/>
              <a:t> way to add extra stuff to you build. There was no way you can actually perform any action during the build, have the meta data to make decessions.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15A6-2F6B-450A-BD8E-45584831B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 : o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the black boxes and allowing tools and end users to share in the wealth of information compilers have about our code. 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IntelliSense, refactoring, intelligent rename, “Find all references,” and “Go to definition” to increase our productivity.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15A6-2F6B-450A-BD8E-45584831B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tokenized and parsed into syntax that follows the language grammar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eclarations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source and imported metadata are analyzed to form named symbols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dentifiers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code are matched to symbols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emit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15A6-2F6B-450A-BD8E-45584831B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Language service with</a:t>
            </a:r>
            <a:r>
              <a:rPr lang="hu-HU" baseline="0" dirty="0" smtClean="0"/>
              <a:t> Roslyn is depending on compiler apis. So what you see on the IDE its actually compiler lvl meta data usage.</a:t>
            </a:r>
            <a:br>
              <a:rPr lang="hu-HU" baseline="0" dirty="0" smtClean="0"/>
            </a:br>
            <a:r>
              <a:rPr lang="hu-HU" baseline="0" dirty="0" smtClean="0"/>
              <a:t>Its not language dependent if Roslyn can compile the code you can get that meta data.</a:t>
            </a:r>
            <a:br>
              <a:rPr lang="hu-HU" baseline="0" dirty="0" smtClean="0"/>
            </a:br>
            <a:r>
              <a:rPr lang="hu-HU" baseline="0" dirty="0" smtClean="0"/>
              <a:t>Its way faster than loading the file and performing optimisation on the fly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15A6-2F6B-450A-BD8E-45584831B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 APIs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models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popeline refs,source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etc.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 APIs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 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diagnostics , s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yntax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semantic, and definite assignment errors to various warnings and informational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Scripting APIs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hosting/scripting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context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Workspaces APIs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analysis and refactoring over entire solutions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 layer object models without needing to parse files,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15A6-2F6B-450A-BD8E-45584831B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15A6-2F6B-450A-BD8E-45584831B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9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15A6-2F6B-450A-BD8E-45584831B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6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15A6-2F6B-450A-BD8E-45584831B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1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2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2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6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gradFill>
            <a:gsLst>
              <a:gs pos="0">
                <a:srgbClr val="E5E5E5"/>
              </a:gs>
              <a:gs pos="0">
                <a:schemeClr val="accent1">
                  <a:tint val="44500"/>
                  <a:satMod val="160000"/>
                </a:schemeClr>
              </a:gs>
              <a:gs pos="71000">
                <a:schemeClr val="bg1"/>
              </a:gs>
              <a:gs pos="43000">
                <a:srgbClr val="E5E5E5"/>
              </a:gs>
              <a:gs pos="0">
                <a:srgbClr val="E5E5E5"/>
              </a:gs>
            </a:gsLst>
            <a:lin ang="215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77" y="6487683"/>
            <a:ext cx="1794698" cy="233792"/>
          </a:xfrm>
          <a:prstGeom prst="rect">
            <a:avLst/>
          </a:prstGeom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-228600" y="6358156"/>
            <a:ext cx="5147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All material herein © 2005 – 2016 Agoda group of companies. All Rights Reserved.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AGODA® is a registered trademark of AGIP LLC, used under license by Agoda Company Pte. Ltd.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Agoda is part of priceline.com (NASDAQ:PCLN)</a:t>
            </a:r>
          </a:p>
        </p:txBody>
      </p:sp>
    </p:spTree>
    <p:extLst>
      <p:ext uri="{BB962C8B-B14F-4D97-AF65-F5344CB8AC3E}">
        <p14:creationId xmlns:p14="http://schemas.microsoft.com/office/powerpoint/2010/main" val="154586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eerandserversdontmix.com/2018/02/03/sonarqube-with-a-multilanguage-project-typescript-and-dot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techblog.jetabroad.com/2016/06/increasing-code-quality-with-sonarqub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github.com/agoda-com/sonarqube-roslyn-sd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Roslyn and its CI integration at Agoda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Code Fixers</a:t>
            </a:r>
            <a:endParaRPr lang="en-US" dirty="0"/>
          </a:p>
        </p:txBody>
      </p:sp>
      <p:pic>
        <p:nvPicPr>
          <p:cNvPr id="1026" name="Picture 2" descr="Image result for roslyn code fix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07" y="1800066"/>
            <a:ext cx="9933033" cy="393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Agoda Analyzer Project On Github.com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1" y="1690688"/>
            <a:ext cx="11591790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demo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79" y="0"/>
            <a:ext cx="122605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Q&amp;A funny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2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Integration and PRs</a:t>
            </a:r>
          </a:p>
          <a:p>
            <a:r>
              <a:rPr lang="en-US" dirty="0" err="1" smtClean="0"/>
              <a:t>Sonarqube</a:t>
            </a:r>
            <a:r>
              <a:rPr lang="en-US" dirty="0" smtClean="0"/>
              <a:t> server reporting</a:t>
            </a:r>
          </a:p>
          <a:p>
            <a:r>
              <a:rPr lang="en-US" dirty="0" smtClean="0"/>
              <a:t>Other tooling</a:t>
            </a:r>
          </a:p>
          <a:p>
            <a:r>
              <a:rPr lang="en-US" dirty="0" smtClean="0"/>
              <a:t>BUT…</a:t>
            </a:r>
          </a:p>
          <a:p>
            <a:r>
              <a:rPr lang="en-US" dirty="0" smtClean="0"/>
              <a:t>We </a:t>
            </a:r>
            <a:r>
              <a:rPr lang="en-US" dirty="0"/>
              <a:t>are trying to make the developer experience better </a:t>
            </a:r>
            <a:r>
              <a:rPr lang="en-US" dirty="0" smtClean="0"/>
              <a:t>so we don’t want to add blockers, we would rather </a:t>
            </a:r>
            <a:r>
              <a:rPr lang="en-US" dirty="0"/>
              <a:t>remove </a:t>
            </a:r>
            <a:r>
              <a:rPr lang="en-US" dirty="0" smtClean="0"/>
              <a:t>them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you shall not pass ci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785"/>
            <a:ext cx="12192000" cy="511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4437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YOU SHALL NOT PASS 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643563"/>
            <a:ext cx="12192000" cy="12144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THE CI BUILD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Gatekeepers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992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When we block we need to empower the developer to unblock himself </a:t>
            </a:r>
          </a:p>
          <a:p>
            <a:r>
              <a:rPr lang="en-US" dirty="0" smtClean="0"/>
              <a:t>Tools that block people are annoying </a:t>
            </a:r>
          </a:p>
          <a:p>
            <a:pPr lvl="1"/>
            <a:r>
              <a:rPr lang="en-US" dirty="0" smtClean="0"/>
              <a:t>Your code sucks, try again</a:t>
            </a:r>
          </a:p>
          <a:p>
            <a:r>
              <a:rPr lang="en-US" dirty="0" smtClean="0"/>
              <a:t>Tools that educate people are better</a:t>
            </a:r>
          </a:p>
          <a:p>
            <a:pPr lvl="1"/>
            <a:r>
              <a:rPr lang="en-US" dirty="0"/>
              <a:t>Your code sucks, </a:t>
            </a:r>
            <a:r>
              <a:rPr lang="en-US" dirty="0" smtClean="0"/>
              <a:t>Improve your code this way</a:t>
            </a:r>
          </a:p>
          <a:p>
            <a:r>
              <a:rPr lang="en-US" dirty="0" smtClean="0"/>
              <a:t>Tools that fix it for you are the best</a:t>
            </a:r>
          </a:p>
          <a:p>
            <a:pPr lvl="1"/>
            <a:r>
              <a:rPr lang="en-US" dirty="0"/>
              <a:t>Your code sucks, </a:t>
            </a:r>
            <a:r>
              <a:rPr lang="en-US" dirty="0" smtClean="0"/>
              <a:t>Click here to make your code better</a:t>
            </a:r>
          </a:p>
          <a:p>
            <a:pPr lvl="1"/>
            <a:endParaRPr lang="en-US" dirty="0"/>
          </a:p>
        </p:txBody>
      </p:sp>
      <p:pic>
        <p:nvPicPr>
          <p:cNvPr id="5" name="Picture 2" descr="Image result for gatekeeper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55" y="2165207"/>
            <a:ext cx="4291540" cy="25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8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Is a code analysis server that supports 20 languages</a:t>
            </a:r>
          </a:p>
        </p:txBody>
      </p:sp>
      <p:pic>
        <p:nvPicPr>
          <p:cNvPr id="2052" name="Picture 4" descr="Image result for sonarq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54" y="112626"/>
            <a:ext cx="3241578" cy="1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798" y="2185987"/>
            <a:ext cx="6781338" cy="42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34973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And </a:t>
            </a:r>
            <a:r>
              <a:rPr lang="en-US" sz="3600" b="1" dirty="0" smtClean="0">
                <a:solidFill>
                  <a:schemeClr val="bg1"/>
                </a:solidFill>
              </a:rPr>
              <a:t>it’s </a:t>
            </a:r>
            <a:r>
              <a:rPr lang="en-US" sz="3600" b="1" dirty="0">
                <a:solidFill>
                  <a:schemeClr val="bg1"/>
                </a:solidFill>
              </a:rPr>
              <a:t>a giant pain in the ass because it supports 20 </a:t>
            </a:r>
            <a:r>
              <a:rPr lang="en-US" sz="3600" b="1" dirty="0" smtClean="0">
                <a:solidFill>
                  <a:schemeClr val="bg1"/>
                </a:solidFill>
              </a:rPr>
              <a:t>languages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developer fr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9733"/>
            <a:ext cx="12192000" cy="64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4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r>
              <a:rPr lang="en-US" dirty="0" smtClean="0"/>
              <a:t> – Standardized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6867" cy="4351338"/>
          </a:xfrm>
        </p:spPr>
        <p:txBody>
          <a:bodyPr/>
          <a:lstStyle/>
          <a:p>
            <a:r>
              <a:rPr lang="en-US" dirty="0" smtClean="0"/>
              <a:t>Reporting</a:t>
            </a:r>
          </a:p>
          <a:p>
            <a:r>
              <a:rPr lang="en-US" dirty="0" smtClean="0"/>
              <a:t>Visibility is important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22" y="1825625"/>
            <a:ext cx="8099573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0"/>
            <a:ext cx="5362575" cy="621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9426" y="4419601"/>
            <a:ext cx="5362574" cy="26468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JOEL DICKSON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Development </a:t>
            </a:r>
            <a:r>
              <a:rPr lang="en-US" dirty="0">
                <a:solidFill>
                  <a:schemeClr val="bg1"/>
                </a:solidFill>
              </a:rPr>
              <a:t>Manager at Agoda</a:t>
            </a:r>
          </a:p>
          <a:p>
            <a:r>
              <a:rPr lang="en-US" dirty="0" err="1">
                <a:solidFill>
                  <a:schemeClr val="bg1"/>
                </a:solidFill>
              </a:rPr>
              <a:t>NUnit</a:t>
            </a:r>
            <a:r>
              <a:rPr lang="en-US" dirty="0">
                <a:solidFill>
                  <a:schemeClr val="bg1"/>
                </a:solidFill>
              </a:rPr>
              <a:t> core team Member</a:t>
            </a:r>
          </a:p>
          <a:p>
            <a:r>
              <a:rPr lang="en-US" dirty="0">
                <a:solidFill>
                  <a:schemeClr val="bg1"/>
                </a:solidFill>
              </a:rPr>
              <a:t>Coming to Thailand for 10 years for business</a:t>
            </a:r>
          </a:p>
          <a:p>
            <a:r>
              <a:rPr lang="en-US" dirty="0">
                <a:solidFill>
                  <a:schemeClr val="bg1"/>
                </a:solidFill>
              </a:rPr>
              <a:t>Originally from Australia, I live in Bangkok</a:t>
            </a:r>
          </a:p>
          <a:p>
            <a:r>
              <a:rPr lang="en-US" dirty="0">
                <a:solidFill>
                  <a:schemeClr val="bg1"/>
                </a:solidFill>
              </a:rPr>
              <a:t>I like Beer and </a:t>
            </a:r>
            <a:r>
              <a:rPr lang="en-US" dirty="0" smtClean="0">
                <a:solidFill>
                  <a:schemeClr val="bg1"/>
                </a:solidFill>
              </a:rPr>
              <a:t>Sport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3850" cy="41338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4133850"/>
            <a:ext cx="4133850" cy="272415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Krisztian Bodrogi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Breaking </a:t>
            </a:r>
            <a:r>
              <a:rPr lang="hu-HU" dirty="0" smtClean="0">
                <a:solidFill>
                  <a:schemeClr val="bg1"/>
                </a:solidFill>
              </a:rPr>
              <a:t>stuff, sometimes fixing those at Agoda.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Twitter: @master994</a:t>
            </a:r>
          </a:p>
        </p:txBody>
      </p:sp>
      <p:sp>
        <p:nvSpPr>
          <p:cNvPr id="3" name="Rectangle 2"/>
          <p:cNvSpPr/>
          <p:nvPr/>
        </p:nvSpPr>
        <p:spPr>
          <a:xfrm>
            <a:off x="4133850" y="0"/>
            <a:ext cx="26955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processing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15444" cy="4351338"/>
          </a:xfrm>
        </p:spPr>
        <p:txBody>
          <a:bodyPr/>
          <a:lstStyle/>
          <a:p>
            <a:r>
              <a:rPr lang="en-US" dirty="0" smtClean="0"/>
              <a:t>Output form 2 languages</a:t>
            </a:r>
          </a:p>
          <a:p>
            <a:r>
              <a:rPr lang="en-US" dirty="0" smtClean="0"/>
              <a:t>Combines into single Report for the </a:t>
            </a:r>
            <a:r>
              <a:rPr lang="en-US" dirty="0" smtClean="0"/>
              <a:t>project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://beerandserversdontmix.com/2018/02/03/sonarqube-with-a-multilanguage-project-typescript-and-dotnet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47" y="1500189"/>
            <a:ext cx="7311354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r>
              <a:rPr lang="en-US" dirty="0" smtClean="0"/>
              <a:t> – GitHub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70746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code review Bot</a:t>
            </a:r>
          </a:p>
          <a:p>
            <a:r>
              <a:rPr lang="en-US" dirty="0" smtClean="0"/>
              <a:t>Failures on changed code in PR are comment against</a:t>
            </a:r>
          </a:p>
          <a:p>
            <a:r>
              <a:rPr lang="en-US" dirty="0" smtClean="0"/>
              <a:t>ONLY CHANGED CODE FILES</a:t>
            </a:r>
          </a:p>
          <a:p>
            <a:r>
              <a:rPr lang="en-US" b="1" dirty="0" smtClean="0"/>
              <a:t>Culture</a:t>
            </a:r>
            <a:r>
              <a:rPr lang="en-US" dirty="0" smtClean="0"/>
              <a:t>: Leave things in a better place than you found them</a:t>
            </a:r>
          </a:p>
          <a:p>
            <a:r>
              <a:rPr lang="en-US" dirty="0" smtClean="0"/>
              <a:t>Commit Status message can block merge to master 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techblog.jetabroad.com/2016/06/increasing-code-quality-with-sonarqube.html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14" y="1689464"/>
            <a:ext cx="6173586" cy="46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rules into </a:t>
            </a:r>
            <a:r>
              <a:rPr lang="en-US" dirty="0" err="1" smtClean="0"/>
              <a:t>Sonarqube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Roslyn Analyzers projects produce a nuget Analyzer </a:t>
            </a:r>
            <a:r>
              <a:rPr lang="en-US" b="1" dirty="0" smtClean="0">
                <a:solidFill>
                  <a:srgbClr val="FF0000"/>
                </a:solidFill>
              </a:rPr>
              <a:t>NUPKG file</a:t>
            </a:r>
          </a:p>
          <a:p>
            <a:pPr lvl="1"/>
            <a:r>
              <a:rPr lang="en-US" dirty="0" smtClean="0"/>
              <a:t>This is install like a regular </a:t>
            </a:r>
            <a:r>
              <a:rPr lang="en-US" dirty="0" err="1" smtClean="0"/>
              <a:t>nupkg</a:t>
            </a:r>
            <a:r>
              <a:rPr lang="en-US" dirty="0" smtClean="0"/>
              <a:t> into your solution/project</a:t>
            </a:r>
          </a:p>
          <a:p>
            <a:r>
              <a:rPr lang="en-US" dirty="0" err="1" smtClean="0"/>
              <a:t>Sonarqube</a:t>
            </a:r>
            <a:r>
              <a:rPr lang="en-US" dirty="0" smtClean="0"/>
              <a:t> plugins are a </a:t>
            </a:r>
            <a:r>
              <a:rPr lang="en-US" b="1" dirty="0" smtClean="0">
                <a:solidFill>
                  <a:srgbClr val="FF0000"/>
                </a:solidFill>
              </a:rPr>
              <a:t>JAR file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Square plug round hole?</a:t>
            </a:r>
          </a:p>
          <a:p>
            <a:r>
              <a:rPr lang="en-US" dirty="0" smtClean="0"/>
              <a:t>Enter =&gt; </a:t>
            </a:r>
            <a:r>
              <a:rPr lang="en-US" dirty="0" err="1" smtClean="0"/>
              <a:t>Sonarqube</a:t>
            </a:r>
            <a:r>
              <a:rPr lang="en-US" dirty="0" smtClean="0"/>
              <a:t> Roslyn SDK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github.com/agoda-com/sonarqube-roslyn-sdk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Command line tool that converts NUPKG to JAR</a:t>
            </a:r>
          </a:p>
          <a:p>
            <a:pPr lvl="1"/>
            <a:r>
              <a:rPr lang="en-US" dirty="0" smtClean="0"/>
              <a:t>Roslyn requires more meta data as well… </a:t>
            </a:r>
            <a:endParaRPr lang="en-US" dirty="0"/>
          </a:p>
        </p:txBody>
      </p:sp>
      <p:pic>
        <p:nvPicPr>
          <p:cNvPr id="7170" name="Picture 2" descr="Image result for square plug round h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2233613"/>
            <a:ext cx="27622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 fields for Roslyn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1690688"/>
            <a:ext cx="9925051" cy="43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stuff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48313" cy="4351338"/>
          </a:xfrm>
        </p:spPr>
        <p:txBody>
          <a:bodyPr/>
          <a:lstStyle/>
          <a:p>
            <a:r>
              <a:rPr lang="en-US" dirty="0" smtClean="0"/>
              <a:t>GitHub.com Project builds nuget</a:t>
            </a:r>
          </a:p>
          <a:p>
            <a:pPr lvl="1"/>
            <a:r>
              <a:rPr lang="en-US" dirty="0" smtClean="0"/>
              <a:t>IDEs consume nuget</a:t>
            </a:r>
          </a:p>
          <a:p>
            <a:r>
              <a:rPr lang="en-US" dirty="0" smtClean="0"/>
              <a:t>Publish to nuget.org triggers </a:t>
            </a:r>
            <a:r>
              <a:rPr lang="en-US" dirty="0" err="1" smtClean="0"/>
              <a:t>onprem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Builds JAR and uploads to octopus Deploy</a:t>
            </a:r>
          </a:p>
          <a:p>
            <a:r>
              <a:rPr lang="en-US" dirty="0" smtClean="0"/>
              <a:t>Deploy to </a:t>
            </a:r>
            <a:r>
              <a:rPr lang="en-US" dirty="0" err="1" smtClean="0"/>
              <a:t>Sonarqube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Octopus copy JAR file into place, reboots sonar and smoke test (rolls back if fails)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19684"/>
            <a:ext cx="9315451" cy="88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Sonarqube</a:t>
            </a:r>
            <a:r>
              <a:rPr lang="en-US" dirty="0" smtClean="0"/>
              <a:t> (it’s free) and comes with good default rules</a:t>
            </a:r>
          </a:p>
          <a:p>
            <a:r>
              <a:rPr lang="en-US" dirty="0" smtClean="0"/>
              <a:t>Setup GitHub integration with TeamCity (or your build tool)</a:t>
            </a:r>
          </a:p>
          <a:p>
            <a:r>
              <a:rPr lang="en-US" dirty="0" smtClean="0"/>
              <a:t>Install Agoda Analyzer Rules</a:t>
            </a:r>
          </a:p>
          <a:p>
            <a:r>
              <a:rPr lang="en-US" dirty="0" smtClean="0"/>
              <a:t>It will find LOTS of code smells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where do i start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50"/>
            <a:ext cx="12192000" cy="795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15025"/>
            <a:ext cx="12192000" cy="94297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Worried you’ll get 2 million Errors when you Install?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by Stopping the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review bot looks at only files changed</a:t>
            </a:r>
          </a:p>
          <a:p>
            <a:r>
              <a:rPr lang="en-US" dirty="0" smtClean="0"/>
              <a:t>Start here</a:t>
            </a:r>
          </a:p>
          <a:p>
            <a:r>
              <a:rPr lang="en-US" dirty="0" smtClean="0"/>
              <a:t>Use the reporting in </a:t>
            </a:r>
            <a:r>
              <a:rPr lang="en-US" dirty="0" err="1"/>
              <a:t>S</a:t>
            </a:r>
            <a:r>
              <a:rPr lang="en-US" dirty="0" err="1" smtClean="0"/>
              <a:t>onarqube</a:t>
            </a:r>
            <a:r>
              <a:rPr lang="en-US" dirty="0" smtClean="0"/>
              <a:t> to track your progress</a:t>
            </a:r>
          </a:p>
          <a:p>
            <a:r>
              <a:rPr lang="en-US" dirty="0" smtClean="0"/>
              <a:t>Slow down, over estimate your stories to account for refactoring</a:t>
            </a:r>
            <a:endParaRPr lang="en-US" dirty="0"/>
          </a:p>
          <a:p>
            <a:r>
              <a:rPr lang="en-US" dirty="0" smtClean="0"/>
              <a:t>Fix/refactor things as you go</a:t>
            </a:r>
          </a:p>
          <a:p>
            <a:r>
              <a:rPr lang="en-US" dirty="0" smtClean="0"/>
              <a:t>Eventually you’ll get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9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happ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262" y="-104931"/>
            <a:ext cx="12554262" cy="83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262" y="-104931"/>
            <a:ext cx="12554262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Results – Happy Developers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happy product owne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794"/>
            <a:ext cx="12192000" cy="69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31"/>
            <a:ext cx="121920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Results – Happy Product Owners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Poor </a:t>
            </a:r>
            <a:r>
              <a:rPr lang="en-US" smtClean="0"/>
              <a:t>reusability of code</a:t>
            </a:r>
            <a:endParaRPr lang="en-US" dirty="0" smtClean="0"/>
          </a:p>
          <a:p>
            <a:r>
              <a:rPr lang="en-US" dirty="0" smtClean="0"/>
              <a:t>Armature mistakes that get missed</a:t>
            </a:r>
          </a:p>
          <a:p>
            <a:r>
              <a:rPr lang="en-US" dirty="0" smtClean="0"/>
              <a:t>Copy paste coding</a:t>
            </a:r>
          </a:p>
          <a:p>
            <a:r>
              <a:rPr lang="en-US" dirty="0" smtClean="0"/>
              <a:t>Misuse of features</a:t>
            </a:r>
          </a:p>
          <a:p>
            <a:pPr lvl="1"/>
            <a:r>
              <a:rPr lang="en-US" dirty="0" smtClean="0"/>
              <a:t>possibly leading to failure at runtime (production)</a:t>
            </a:r>
          </a:p>
          <a:p>
            <a:r>
              <a:rPr lang="en-US" dirty="0" smtClean="0"/>
              <a:t>All of the above leads to </a:t>
            </a:r>
          </a:p>
          <a:p>
            <a:pPr lvl="1"/>
            <a:r>
              <a:rPr lang="en-US" dirty="0" smtClean="0"/>
              <a:t>a code base that is hard to work on</a:t>
            </a:r>
          </a:p>
          <a:p>
            <a:pPr lvl="1"/>
            <a:r>
              <a:rPr lang="en-US" dirty="0" smtClean="0"/>
              <a:t>Makes people’s jobs harder </a:t>
            </a:r>
          </a:p>
          <a:p>
            <a:pPr lvl="1"/>
            <a:r>
              <a:rPr lang="en-US" dirty="0" smtClean="0"/>
              <a:t>More maintenance, less innovation </a:t>
            </a:r>
          </a:p>
          <a:p>
            <a:pPr lvl="1"/>
            <a:r>
              <a:rPr lang="en-US" dirty="0" smtClean="0"/>
              <a:t>Overall lower execution from the development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Some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7767" y="2636212"/>
            <a:ext cx="9552381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What is Roslyn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69" y="2175680"/>
            <a:ext cx="10515600" cy="3451692"/>
          </a:xfrm>
        </p:spPr>
        <p:txBody>
          <a:bodyPr/>
          <a:lstStyle/>
          <a:p>
            <a:r>
              <a:rPr lang="hu-HU" dirty="0" smtClean="0"/>
              <a:t>Compiler Platform</a:t>
            </a:r>
          </a:p>
          <a:p>
            <a:r>
              <a:rPr lang="hu-HU" dirty="0" smtClean="0"/>
              <a:t>Compile Metadata provider</a:t>
            </a:r>
          </a:p>
          <a:p>
            <a:r>
              <a:rPr lang="hu-HU" dirty="0" smtClean="0"/>
              <a:t>Language service</a:t>
            </a:r>
          </a:p>
        </p:txBody>
      </p:sp>
      <p:pic>
        <p:nvPicPr>
          <p:cNvPr id="4098" name="Picture 2" descr="Image result for roslyn analyz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69" y="2240279"/>
            <a:ext cx="5929053" cy="24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oslyn analyz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89" y="2175680"/>
            <a:ext cx="5929053" cy="24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9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compiler pipeline api provides access to each step that is part of the compiler pipelien"/>
          <p:cNvSpPr>
            <a:spLocks noChangeAspect="1" noChangeArrowheads="1"/>
          </p:cNvSpPr>
          <p:nvPr/>
        </p:nvSpPr>
        <p:spPr bwMode="auto">
          <a:xfrm>
            <a:off x="155574" y="-144463"/>
            <a:ext cx="7608709" cy="760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compiler pipeline api provides access to each step that is part of the compiler pipeli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0879"/>
            <a:ext cx="10316757" cy="32765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.NET Compiler Platform ("Roslyn") </a:t>
            </a:r>
          </a:p>
        </p:txBody>
      </p:sp>
    </p:spTree>
    <p:extLst>
      <p:ext uri="{BB962C8B-B14F-4D97-AF65-F5344CB8AC3E}">
        <p14:creationId xmlns:p14="http://schemas.microsoft.com/office/powerpoint/2010/main" val="1354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04" y="1904981"/>
            <a:ext cx="8620208" cy="4351338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 smtClean="0"/>
              <a:t>Let’s add some flavour...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00" y="1896519"/>
            <a:ext cx="8850082" cy="4115209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Roslyn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4060"/>
            <a:ext cx="518922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 smtClean="0"/>
              <a:t>An analysis tool where you can produce diagnostics information and perform code changes.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Integrated with your IDE ( not just Visual Studio )</a:t>
            </a:r>
            <a:br>
              <a:rPr lang="hu-HU" dirty="0" smtClean="0"/>
            </a:br>
            <a:endParaRPr lang="en-US" dirty="0"/>
          </a:p>
        </p:txBody>
      </p:sp>
      <p:pic>
        <p:nvPicPr>
          <p:cNvPr id="5" name="Picture 2" descr="Image result for roslyn analyz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0" y="2004060"/>
            <a:ext cx="5352624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o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goda" id="{0B2D2BFF-2544-4001-AAB2-BA09CDA94BC2}" vid="{0E179576-21F1-4346-B86A-DDB8018C2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Agoda</Template>
  <TotalTime>1378</TotalTime>
  <Words>745</Words>
  <Application>Microsoft Office PowerPoint</Application>
  <PresentationFormat>Widescreen</PresentationFormat>
  <Paragraphs>126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Agoda</vt:lpstr>
      <vt:lpstr>Roslyn and its CI integration at Agoda</vt:lpstr>
      <vt:lpstr>About Us</vt:lpstr>
      <vt:lpstr>What was the problem?</vt:lpstr>
      <vt:lpstr>Some history</vt:lpstr>
      <vt:lpstr>What is Roslyn exactly?</vt:lpstr>
      <vt:lpstr>PowerPoint Presentation</vt:lpstr>
      <vt:lpstr>Let’s add some flavour...</vt:lpstr>
      <vt:lpstr>Roslyn APIs</vt:lpstr>
      <vt:lpstr>Analyzers</vt:lpstr>
      <vt:lpstr>Code Fixers</vt:lpstr>
      <vt:lpstr>Agoda Analyzer Project On Github.com</vt:lpstr>
      <vt:lpstr>PowerPoint Presentation</vt:lpstr>
      <vt:lpstr>PowerPoint Presentation</vt:lpstr>
      <vt:lpstr>Build Pipeline</vt:lpstr>
      <vt:lpstr>YOU SHALL NOT PASS </vt:lpstr>
      <vt:lpstr>Code Gatekeepers</vt:lpstr>
      <vt:lpstr>Sonarqube</vt:lpstr>
      <vt:lpstr>And it’s a giant pain in the ass because it supports 20 languages</vt:lpstr>
      <vt:lpstr>Sonarqube – Standardized Reporting</vt:lpstr>
      <vt:lpstr>How processing works</vt:lpstr>
      <vt:lpstr>Sonarqube – GitHub Integration</vt:lpstr>
      <vt:lpstr>Your rules into Sonarqube</vt:lpstr>
      <vt:lpstr>Meta Data fields for Roslyn</vt:lpstr>
      <vt:lpstr>How stuff works?</vt:lpstr>
      <vt:lpstr>How to get started</vt:lpstr>
      <vt:lpstr>Worried you’ll get 2 million Errors when you Install?</vt:lpstr>
      <vt:lpstr>Start by Stopping the leak</vt:lpstr>
      <vt:lpstr>Results – Happy Developers</vt:lpstr>
      <vt:lpstr>Results – Happy Product Owners</vt:lpstr>
      <vt:lpstr>Questions?</vt:lpstr>
    </vt:vector>
  </TitlesOfParts>
  <Company>Agoda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 and its CI integration at Agoda</dc:title>
  <dc:creator>Dickson, Joel (Agoda)</dc:creator>
  <cp:lastModifiedBy>Joel Dickson</cp:lastModifiedBy>
  <cp:revision>47</cp:revision>
  <dcterms:created xsi:type="dcterms:W3CDTF">2018-02-03T02:50:01Z</dcterms:created>
  <dcterms:modified xsi:type="dcterms:W3CDTF">2018-02-09T04:43:49Z</dcterms:modified>
</cp:coreProperties>
</file>