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14B8EB4-87A1-4A6C-8E74-DF1C98878A4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44CA72B-BD27-4890-80F8-D308E0C3B91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F543CDF-94D3-44D5-A8F8-5F73BB3B4B8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FB10DD3-40EB-4337-B89A-4C9A6912B24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F8DE8AC-AC8C-4D0C-99D4-F607B24B03E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3731FE8-57A9-41FC-A2C4-DC70C62F0099}" type="slidenum"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B5BF75E-E31C-4865-B8E3-55B6D1372DD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074BB74-5CF3-4E14-8E15-C6B42EAB915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F280927-A5E9-4263-90AF-D026F04EE53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0164EE5-8C5B-4EB7-884F-579BE531D16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422B76B-9A21-48F1-8BCB-424ED3E675E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027707C-E092-4FB5-B79A-A886047F8DF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FD0264-2EE1-4B56-853F-3811BF7AEE3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54878" y="3048851"/>
            <a:ext cx="2909495" cy="1644123"/>
          </a:xfrm>
          <a:prstGeom prst="rect">
            <a:avLst/>
          </a:prstGeom>
        </p:spPr>
      </p:pic>
      <p:pic>
        <p:nvPicPr>
          <p:cNvPr id="41" name="Picture 3"/>
          <p:cNvPicPr/>
          <p:nvPr/>
        </p:nvPicPr>
        <p:blipFill>
          <a:blip r:embed="rId3"/>
          <a:stretch/>
        </p:blipFill>
        <p:spPr>
          <a:xfrm rot="7960298">
            <a:off x="863758" y="3402147"/>
            <a:ext cx="1432684" cy="1286572"/>
          </a:xfrm>
          <a:prstGeom prst="rect">
            <a:avLst/>
          </a:prstGeom>
          <a:ln w="0">
            <a:noFill/>
          </a:ln>
        </p:spPr>
      </p:pic>
      <p:pic>
        <p:nvPicPr>
          <p:cNvPr id="42" name="Picture 5"/>
          <p:cNvPicPr/>
          <p:nvPr/>
        </p:nvPicPr>
        <p:blipFill>
          <a:blip r:embed="rId4"/>
          <a:stretch/>
        </p:blipFill>
        <p:spPr>
          <a:xfrm>
            <a:off x="6845418" y="51325"/>
            <a:ext cx="2421360" cy="2188800"/>
          </a:xfrm>
          <a:prstGeom prst="rect">
            <a:avLst/>
          </a:prstGeom>
          <a:ln w="0">
            <a:noFill/>
          </a:ln>
        </p:spPr>
      </p:pic>
      <p:sp>
        <p:nvSpPr>
          <p:cNvPr id="46" name="Elbow Connector 39"/>
          <p:cNvSpPr/>
          <p:nvPr/>
        </p:nvSpPr>
        <p:spPr>
          <a:xfrm rot="16200000" flipH="1" flipV="1">
            <a:off x="5091995" y="2440835"/>
            <a:ext cx="2503133" cy="1912713"/>
          </a:xfrm>
          <a:prstGeom prst="bentConnector3">
            <a:avLst>
              <a:gd name="adj1" fmla="val 99908"/>
            </a:avLst>
          </a:prstGeom>
          <a:noFill/>
          <a:ln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47" name="Elbow Connector 49"/>
          <p:cNvSpPr/>
          <p:nvPr/>
        </p:nvSpPr>
        <p:spPr>
          <a:xfrm rot="16200000" flipH="1" flipV="1">
            <a:off x="5177286" y="2355723"/>
            <a:ext cx="2622530" cy="2202694"/>
          </a:xfrm>
          <a:prstGeom prst="bentConnector3">
            <a:avLst>
              <a:gd name="adj1" fmla="val 100595"/>
            </a:avLst>
          </a:prstGeom>
          <a:noFill/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78" name="Elbow Connector 49"/>
          <p:cNvSpPr/>
          <p:nvPr/>
        </p:nvSpPr>
        <p:spPr>
          <a:xfrm rot="16200000" flipH="1" flipV="1">
            <a:off x="5350320" y="2182507"/>
            <a:ext cx="2188799" cy="2115036"/>
          </a:xfrm>
          <a:prstGeom prst="bentConnector3">
            <a:avLst>
              <a:gd name="adj1" fmla="val 100595"/>
            </a:avLst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sp>
      <p:sp>
        <p:nvSpPr>
          <p:cNvPr id="79" name="Rectangle 78"/>
          <p:cNvSpPr/>
          <p:nvPr/>
        </p:nvSpPr>
        <p:spPr>
          <a:xfrm>
            <a:off x="8760328" y="5119766"/>
            <a:ext cx="228600" cy="228600"/>
          </a:xfrm>
          <a:prstGeom prst="rect">
            <a:avLst/>
          </a:prstGeom>
          <a:solidFill>
            <a:srgbClr val="000000"/>
          </a:solidFill>
          <a:ln w="0" cap="rnd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TextBox 79"/>
          <p:cNvSpPr txBox="1"/>
          <p:nvPr/>
        </p:nvSpPr>
        <p:spPr>
          <a:xfrm>
            <a:off x="8880928" y="5071166"/>
            <a:ext cx="2743200" cy="751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latin typeface="Inconsolata ExtraBold"/>
              </a:rPr>
              <a:t> - Ground (GND)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Inconsolata ExtraBold"/>
              </a:rPr>
              <a:t> - Input (VCC</a:t>
            </a:r>
            <a:r>
              <a:rPr lang="en-US" sz="1800" b="0" strike="noStrike" spc="-1">
                <a:latin typeface="Arial"/>
              </a:rPr>
              <a:t>)</a:t>
            </a:r>
          </a:p>
        </p:txBody>
      </p:sp>
      <p:sp>
        <p:nvSpPr>
          <p:cNvPr id="81" name="Rectangle 80"/>
          <p:cNvSpPr/>
          <p:nvPr/>
        </p:nvSpPr>
        <p:spPr>
          <a:xfrm>
            <a:off x="8760328" y="5515766"/>
            <a:ext cx="228600" cy="228600"/>
          </a:xfrm>
          <a:prstGeom prst="rect">
            <a:avLst/>
          </a:prstGeom>
          <a:solidFill>
            <a:srgbClr val="FF0000"/>
          </a:solidFill>
          <a:ln w="0" cap="rnd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Rectangle 81"/>
          <p:cNvSpPr/>
          <p:nvPr/>
        </p:nvSpPr>
        <p:spPr>
          <a:xfrm>
            <a:off x="8760328" y="5947766"/>
            <a:ext cx="228600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Rectangle 82"/>
          <p:cNvSpPr/>
          <p:nvPr/>
        </p:nvSpPr>
        <p:spPr>
          <a:xfrm>
            <a:off x="8760328" y="6235766"/>
            <a:ext cx="228600" cy="228600"/>
          </a:xfrm>
          <a:prstGeom prst="rect">
            <a:avLst/>
          </a:prstGeom>
          <a:solidFill>
            <a:srgbClr val="7030A0"/>
          </a:solidFill>
          <a:ln w="0" cap="rnd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TextBox 83"/>
          <p:cNvSpPr txBox="1"/>
          <p:nvPr/>
        </p:nvSpPr>
        <p:spPr>
          <a:xfrm>
            <a:off x="8880928" y="5897726"/>
            <a:ext cx="2743200" cy="81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 dirty="0">
                <a:latin typeface="Inconsolata ExtraBold"/>
              </a:rPr>
              <a:t> - </a:t>
            </a:r>
            <a:r>
              <a:rPr lang="en-US" sz="1800" b="0" strike="noStrike" spc="-1" dirty="0" smtClean="0">
                <a:latin typeface="Inconsolata ExtraBold"/>
              </a:rPr>
              <a:t>GPS </a:t>
            </a:r>
            <a:r>
              <a:rPr lang="en-US" sz="1800" b="0" strike="noStrike" spc="-1" dirty="0">
                <a:latin typeface="Inconsolata ExtraBold"/>
              </a:rPr>
              <a:t>(TX) </a:t>
            </a:r>
            <a:r>
              <a:rPr lang="en-US" sz="1800" b="0" strike="noStrike" spc="-1" dirty="0" smtClean="0">
                <a:latin typeface="Inconsolata ExtraBold"/>
              </a:rPr>
              <a:t>– ESP </a:t>
            </a:r>
            <a:r>
              <a:rPr lang="en-US" spc="-1" dirty="0" smtClean="0">
                <a:latin typeface="Inconsolata ExtraBold"/>
              </a:rPr>
              <a:t>D4</a:t>
            </a:r>
            <a:endParaRPr lang="en-US" sz="1800" b="0" strike="noStrike" spc="-1" dirty="0">
              <a:latin typeface="Inconsolata ExtraBold"/>
            </a:endParaRPr>
          </a:p>
          <a:p>
            <a:r>
              <a:rPr lang="en-US" sz="1800" b="0" strike="noStrike" spc="-1" dirty="0">
                <a:latin typeface="Inconsolata ExtraBold"/>
              </a:rPr>
              <a:t> - GPS </a:t>
            </a:r>
            <a:r>
              <a:rPr lang="en-US" sz="1800" b="0" strike="noStrike" spc="-1" dirty="0" smtClean="0">
                <a:latin typeface="Inconsolata ExtraBold"/>
              </a:rPr>
              <a:t>(RX) </a:t>
            </a:r>
            <a:r>
              <a:rPr lang="en-US" sz="1800" b="0" strike="noStrike" spc="-1" dirty="0">
                <a:latin typeface="Inconsolata ExtraBold"/>
              </a:rPr>
              <a:t>– </a:t>
            </a:r>
            <a:r>
              <a:rPr lang="en-US" sz="1800" b="0" strike="noStrike" spc="-1" dirty="0" smtClean="0">
                <a:latin typeface="Inconsolata ExtraBold"/>
              </a:rPr>
              <a:t>ESP D2</a:t>
            </a:r>
            <a:endParaRPr lang="en-US" sz="1800" b="0" strike="noStrike" spc="-1" dirty="0">
              <a:latin typeface="Inconsolata ExtraBold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423728" y="4999166"/>
            <a:ext cx="3657600" cy="1711440"/>
          </a:xfrm>
          <a:prstGeom prst="rect">
            <a:avLst/>
          </a:prstGeom>
          <a:noFill/>
          <a:ln w="29160">
            <a:solidFill>
              <a:srgbClr val="1E90FF"/>
            </a:solidFill>
            <a:prstDash val="sysDash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Elbow Connector 49"/>
          <p:cNvSpPr/>
          <p:nvPr/>
        </p:nvSpPr>
        <p:spPr>
          <a:xfrm rot="16200000" flipH="1" flipV="1">
            <a:off x="5362046" y="2174667"/>
            <a:ext cx="2062444" cy="2027377"/>
          </a:xfrm>
          <a:prstGeom prst="bentConnector3">
            <a:avLst>
              <a:gd name="adj1" fmla="val 99035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sp>
      <p:sp>
        <p:nvSpPr>
          <p:cNvPr id="92" name="Elbow Connector 39"/>
          <p:cNvSpPr/>
          <p:nvPr/>
        </p:nvSpPr>
        <p:spPr>
          <a:xfrm rot="16200000" flipH="1">
            <a:off x="2840388" y="3472313"/>
            <a:ext cx="249688" cy="2029970"/>
          </a:xfrm>
          <a:prstGeom prst="bentConnector3">
            <a:avLst>
              <a:gd name="adj1" fmla="val 99908"/>
            </a:avLst>
          </a:prstGeom>
          <a:noFill/>
          <a:ln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93" name="Elbow Connector 39"/>
          <p:cNvSpPr/>
          <p:nvPr/>
        </p:nvSpPr>
        <p:spPr>
          <a:xfrm rot="16200000" flipH="1">
            <a:off x="2689321" y="3454305"/>
            <a:ext cx="463714" cy="2118079"/>
          </a:xfrm>
          <a:prstGeom prst="bentConnector3">
            <a:avLst>
              <a:gd name="adj1" fmla="val 99908"/>
            </a:avLst>
          </a:prstGeom>
          <a:noFill/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30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DejaVu Sans</vt:lpstr>
      <vt:lpstr>Inconsolata ExtraBold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MANOJ KUMAR S</dc:creator>
  <dc:description/>
  <cp:lastModifiedBy>MANOJ KUMAR S</cp:lastModifiedBy>
  <cp:revision>7</cp:revision>
  <dcterms:created xsi:type="dcterms:W3CDTF">2022-12-26T05:14:37Z</dcterms:created>
  <dcterms:modified xsi:type="dcterms:W3CDTF">2023-01-01T05:41:37Z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