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custDataLst>
    <p:tags r:id="rId3"/>
  </p:custDataLst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Στυλ κύριου υπότιτλου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DBF4-DFB1-47EF-A7F5-A108E79499A2}" type="datetimeFigureOut">
              <a:rPr lang="el-GR" smtClean="0"/>
              <a:t>9/6/2021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458C-488F-42B8-B780-0999153D10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2148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DBF4-DFB1-47EF-A7F5-A108E79499A2}" type="datetimeFigureOut">
              <a:rPr lang="el-GR" smtClean="0"/>
              <a:t>9/6/2021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458C-488F-42B8-B780-0999153D10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8674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DBF4-DFB1-47EF-A7F5-A108E79499A2}" type="datetimeFigureOut">
              <a:rPr lang="el-GR" smtClean="0"/>
              <a:t>9/6/2021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458C-488F-42B8-B780-0999153D10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277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DBF4-DFB1-47EF-A7F5-A108E79499A2}" type="datetimeFigureOut">
              <a:rPr lang="el-GR" smtClean="0"/>
              <a:t>9/6/2021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458C-488F-42B8-B780-0999153D10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0997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DBF4-DFB1-47EF-A7F5-A108E79499A2}" type="datetimeFigureOut">
              <a:rPr lang="el-GR" smtClean="0"/>
              <a:t>9/6/2021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458C-488F-42B8-B780-0999153D10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7626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DBF4-DFB1-47EF-A7F5-A108E79499A2}" type="datetimeFigureOut">
              <a:rPr lang="el-GR" smtClean="0"/>
              <a:t>9/6/2021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458C-488F-42B8-B780-0999153D10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0078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DBF4-DFB1-47EF-A7F5-A108E79499A2}" type="datetimeFigureOut">
              <a:rPr lang="el-GR" smtClean="0"/>
              <a:t>9/6/2021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458C-488F-42B8-B780-0999153D10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6841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DBF4-DFB1-47EF-A7F5-A108E79499A2}" type="datetimeFigureOut">
              <a:rPr lang="el-GR" smtClean="0"/>
              <a:t>9/6/2021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458C-488F-42B8-B780-0999153D10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084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DBF4-DFB1-47EF-A7F5-A108E79499A2}" type="datetimeFigureOut">
              <a:rPr lang="el-GR" smtClean="0"/>
              <a:t>9/6/2021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458C-488F-42B8-B780-0999153D10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5134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DBF4-DFB1-47EF-A7F5-A108E79499A2}" type="datetimeFigureOut">
              <a:rPr lang="el-GR" smtClean="0"/>
              <a:t>9/6/2021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458C-488F-42B8-B780-0999153D10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7752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DBF4-DFB1-47EF-A7F5-A108E79499A2}" type="datetimeFigureOut">
              <a:rPr lang="el-GR" smtClean="0"/>
              <a:t>9/6/2021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458C-488F-42B8-B780-0999153D10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360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ADBF4-DFB1-47EF-A7F5-A108E79499A2}" type="datetimeFigureOut">
              <a:rPr lang="el-GR" smtClean="0"/>
              <a:t>9/6/2021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D458C-488F-42B8-B780-0999153D10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2798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3">
            <a:extLst>
              <a:ext uri="{FF2B5EF4-FFF2-40B4-BE49-F238E27FC236}">
                <a16:creationId xmlns:a16="http://schemas.microsoft.com/office/drawing/2014/main" id="{36D93D3F-AAC2-4E23-AE0B-665DE478E3C7}"/>
              </a:ext>
            </a:extLst>
          </p:cNvPr>
          <p:cNvSpPr/>
          <p:nvPr/>
        </p:nvSpPr>
        <p:spPr>
          <a:xfrm>
            <a:off x="3920999" y="2781122"/>
            <a:ext cx="122413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Car</a:t>
            </a:r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3" name="Ορθογώνιο 3">
            <a:extLst>
              <a:ext uri="{FF2B5EF4-FFF2-40B4-BE49-F238E27FC236}">
                <a16:creationId xmlns:a16="http://schemas.microsoft.com/office/drawing/2014/main" id="{F80492A2-67E8-4DFD-AE57-42F2F2729E8D}"/>
              </a:ext>
            </a:extLst>
          </p:cNvPr>
          <p:cNvSpPr/>
          <p:nvPr/>
        </p:nvSpPr>
        <p:spPr>
          <a:xfrm>
            <a:off x="6660232" y="1916832"/>
            <a:ext cx="1224136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Customer</a:t>
            </a:r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0E721E0F-03B0-44D7-9466-5C2AC83A5B5C}"/>
              </a:ext>
            </a:extLst>
          </p:cNvPr>
          <p:cNvSpPr/>
          <p:nvPr/>
        </p:nvSpPr>
        <p:spPr>
          <a:xfrm>
            <a:off x="6300192" y="5013176"/>
            <a:ext cx="1062411" cy="3126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Invoice</a:t>
            </a:r>
          </a:p>
        </p:txBody>
      </p:sp>
      <p:sp>
        <p:nvSpPr>
          <p:cNvPr id="5" name="Ορθογώνιο 3">
            <a:extLst>
              <a:ext uri="{FF2B5EF4-FFF2-40B4-BE49-F238E27FC236}">
                <a16:creationId xmlns:a16="http://schemas.microsoft.com/office/drawing/2014/main" id="{92DDF6D1-76A1-4C0E-9E8E-634843B508AC}"/>
              </a:ext>
            </a:extLst>
          </p:cNvPr>
          <p:cNvSpPr/>
          <p:nvPr/>
        </p:nvSpPr>
        <p:spPr>
          <a:xfrm>
            <a:off x="2051720" y="5013176"/>
            <a:ext cx="1278435" cy="4566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Seller</a:t>
            </a:r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6" name="Ορθογώνιο 3">
            <a:extLst>
              <a:ext uri="{FF2B5EF4-FFF2-40B4-BE49-F238E27FC236}">
                <a16:creationId xmlns:a16="http://schemas.microsoft.com/office/drawing/2014/main" id="{D0B4830E-34EF-44B2-ACC5-03EB1F210614}"/>
              </a:ext>
            </a:extLst>
          </p:cNvPr>
          <p:cNvSpPr/>
          <p:nvPr/>
        </p:nvSpPr>
        <p:spPr>
          <a:xfrm>
            <a:off x="4328826" y="332656"/>
            <a:ext cx="1350443" cy="4566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Engineer</a:t>
            </a:r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7" name="Ορθογώνιο 3">
            <a:extLst>
              <a:ext uri="{FF2B5EF4-FFF2-40B4-BE49-F238E27FC236}">
                <a16:creationId xmlns:a16="http://schemas.microsoft.com/office/drawing/2014/main" id="{CA565BE7-679C-403F-B8B4-891C554598EE}"/>
              </a:ext>
            </a:extLst>
          </p:cNvPr>
          <p:cNvSpPr/>
          <p:nvPr/>
        </p:nvSpPr>
        <p:spPr>
          <a:xfrm>
            <a:off x="170657" y="1072741"/>
            <a:ext cx="1278435" cy="4566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Spare_Part</a:t>
            </a:r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8" name="Ορθογώνιο 3">
            <a:extLst>
              <a:ext uri="{FF2B5EF4-FFF2-40B4-BE49-F238E27FC236}">
                <a16:creationId xmlns:a16="http://schemas.microsoft.com/office/drawing/2014/main" id="{025BCEF8-2D68-41F4-A8AA-58A8C5933FF7}"/>
              </a:ext>
            </a:extLst>
          </p:cNvPr>
          <p:cNvSpPr/>
          <p:nvPr/>
        </p:nvSpPr>
        <p:spPr>
          <a:xfrm>
            <a:off x="395536" y="2926668"/>
            <a:ext cx="1944215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Repair_Certificate</a:t>
            </a:r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9" name="Έλλειψη 61">
            <a:extLst>
              <a:ext uri="{FF2B5EF4-FFF2-40B4-BE49-F238E27FC236}">
                <a16:creationId xmlns:a16="http://schemas.microsoft.com/office/drawing/2014/main" id="{9237F6E3-289E-4B7B-A7D6-5F92F1831439}"/>
              </a:ext>
            </a:extLst>
          </p:cNvPr>
          <p:cNvSpPr/>
          <p:nvPr/>
        </p:nvSpPr>
        <p:spPr>
          <a:xfrm>
            <a:off x="2576706" y="3438823"/>
            <a:ext cx="966250" cy="2683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Brand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0" name="Έλλειψη 61">
            <a:extLst>
              <a:ext uri="{FF2B5EF4-FFF2-40B4-BE49-F238E27FC236}">
                <a16:creationId xmlns:a16="http://schemas.microsoft.com/office/drawing/2014/main" id="{0EFB5A90-5EE6-45D7-8A3C-C84CFFFB7610}"/>
              </a:ext>
            </a:extLst>
          </p:cNvPr>
          <p:cNvSpPr/>
          <p:nvPr/>
        </p:nvSpPr>
        <p:spPr>
          <a:xfrm>
            <a:off x="3895871" y="3806347"/>
            <a:ext cx="1224136" cy="3600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idCar-Serial_number</a:t>
            </a:r>
            <a:endParaRPr lang="el-GR" sz="800" u="sng" dirty="0">
              <a:solidFill>
                <a:schemeClr val="tx1"/>
              </a:solidFill>
            </a:endParaRPr>
          </a:p>
        </p:txBody>
      </p:sp>
      <p:sp>
        <p:nvSpPr>
          <p:cNvPr id="11" name="Έλλειψη 61">
            <a:extLst>
              <a:ext uri="{FF2B5EF4-FFF2-40B4-BE49-F238E27FC236}">
                <a16:creationId xmlns:a16="http://schemas.microsoft.com/office/drawing/2014/main" id="{49EBF056-8C89-40A8-8724-40A3A4CD2F78}"/>
              </a:ext>
            </a:extLst>
          </p:cNvPr>
          <p:cNvSpPr/>
          <p:nvPr/>
        </p:nvSpPr>
        <p:spPr>
          <a:xfrm>
            <a:off x="5213086" y="4169145"/>
            <a:ext cx="894242" cy="2683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Model</a:t>
            </a:r>
            <a:endParaRPr lang="el-GR" sz="800" dirty="0">
              <a:solidFill>
                <a:schemeClr val="tx1"/>
              </a:solidFill>
            </a:endParaRPr>
          </a:p>
        </p:txBody>
      </p:sp>
      <p:sp>
        <p:nvSpPr>
          <p:cNvPr id="12" name="Έλλειψη 61">
            <a:extLst>
              <a:ext uri="{FF2B5EF4-FFF2-40B4-BE49-F238E27FC236}">
                <a16:creationId xmlns:a16="http://schemas.microsoft.com/office/drawing/2014/main" id="{84B5F72B-36A0-48F9-92B5-4DFDC111ED95}"/>
              </a:ext>
            </a:extLst>
          </p:cNvPr>
          <p:cNvSpPr/>
          <p:nvPr/>
        </p:nvSpPr>
        <p:spPr>
          <a:xfrm>
            <a:off x="5394967" y="3382147"/>
            <a:ext cx="822234" cy="1963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New</a:t>
            </a:r>
            <a:endParaRPr lang="el-GR" sz="800" dirty="0">
              <a:solidFill>
                <a:schemeClr val="tx1"/>
              </a:solidFill>
            </a:endParaRPr>
          </a:p>
        </p:txBody>
      </p:sp>
      <p:sp>
        <p:nvSpPr>
          <p:cNvPr id="13" name="Έλλειψη 61">
            <a:extLst>
              <a:ext uri="{FF2B5EF4-FFF2-40B4-BE49-F238E27FC236}">
                <a16:creationId xmlns:a16="http://schemas.microsoft.com/office/drawing/2014/main" id="{14B1596B-19FB-4188-9AD9-3FD5ACD141AE}"/>
              </a:ext>
            </a:extLst>
          </p:cNvPr>
          <p:cNvSpPr/>
          <p:nvPr/>
        </p:nvSpPr>
        <p:spPr>
          <a:xfrm>
            <a:off x="2433512" y="3140511"/>
            <a:ext cx="966250" cy="17019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Cost</a:t>
            </a:r>
            <a:endParaRPr lang="el-GR" sz="8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365680-60EB-4E20-B76C-9F092D5D6612}"/>
              </a:ext>
            </a:extLst>
          </p:cNvPr>
          <p:cNvCxnSpPr>
            <a:cxnSpLocks/>
            <a:stCxn id="13" idx="6"/>
            <a:endCxn id="2" idx="2"/>
          </p:cNvCxnSpPr>
          <p:nvPr/>
        </p:nvCxnSpPr>
        <p:spPr>
          <a:xfrm flipV="1">
            <a:off x="3399762" y="3141162"/>
            <a:ext cx="1133305" cy="84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8F8686-A114-4FD2-9262-9B74F3512CB5}"/>
              </a:ext>
            </a:extLst>
          </p:cNvPr>
          <p:cNvCxnSpPr>
            <a:cxnSpLocks/>
            <a:stCxn id="9" idx="7"/>
            <a:endCxn id="2" idx="2"/>
          </p:cNvCxnSpPr>
          <p:nvPr/>
        </p:nvCxnSpPr>
        <p:spPr>
          <a:xfrm flipV="1">
            <a:off x="3401452" y="3141162"/>
            <a:ext cx="1131615" cy="336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00FB7C-75F3-46F5-9188-732D588186DA}"/>
              </a:ext>
            </a:extLst>
          </p:cNvPr>
          <p:cNvCxnSpPr>
            <a:stCxn id="10" idx="0"/>
            <a:endCxn id="2" idx="2"/>
          </p:cNvCxnSpPr>
          <p:nvPr/>
        </p:nvCxnSpPr>
        <p:spPr>
          <a:xfrm flipV="1">
            <a:off x="4507939" y="3141162"/>
            <a:ext cx="25128" cy="6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E99EC-8FAB-4912-B528-B51C588BAF77}"/>
              </a:ext>
            </a:extLst>
          </p:cNvPr>
          <p:cNvCxnSpPr>
            <a:cxnSpLocks/>
            <a:stCxn id="11" idx="1"/>
            <a:endCxn id="2" idx="2"/>
          </p:cNvCxnSpPr>
          <p:nvPr/>
        </p:nvCxnSpPr>
        <p:spPr>
          <a:xfrm flipH="1" flipV="1">
            <a:off x="4533067" y="3141162"/>
            <a:ext cx="810978" cy="1067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6BA2BA-CF2F-4911-81E3-56CCDFA8F2E0}"/>
              </a:ext>
            </a:extLst>
          </p:cNvPr>
          <p:cNvCxnSpPr>
            <a:cxnSpLocks/>
            <a:stCxn id="12" idx="1"/>
            <a:endCxn id="2" idx="2"/>
          </p:cNvCxnSpPr>
          <p:nvPr/>
        </p:nvCxnSpPr>
        <p:spPr>
          <a:xfrm flipH="1" flipV="1">
            <a:off x="4533067" y="3141162"/>
            <a:ext cx="982313" cy="269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Έλλειψη 61">
            <a:extLst>
              <a:ext uri="{FF2B5EF4-FFF2-40B4-BE49-F238E27FC236}">
                <a16:creationId xmlns:a16="http://schemas.microsoft.com/office/drawing/2014/main" id="{BB93E1A6-9AB9-4A6F-AE28-B3321FCE151C}"/>
              </a:ext>
            </a:extLst>
          </p:cNvPr>
          <p:cNvSpPr/>
          <p:nvPr/>
        </p:nvSpPr>
        <p:spPr>
          <a:xfrm>
            <a:off x="7891273" y="3032805"/>
            <a:ext cx="1080120" cy="26760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idCustomer</a:t>
            </a:r>
            <a:endParaRPr lang="el-GR" sz="800" u="sng" dirty="0">
              <a:solidFill>
                <a:schemeClr val="tx1"/>
              </a:solidFill>
            </a:endParaRPr>
          </a:p>
        </p:txBody>
      </p:sp>
      <p:sp>
        <p:nvSpPr>
          <p:cNvPr id="31" name="Έλλειψη 61">
            <a:extLst>
              <a:ext uri="{FF2B5EF4-FFF2-40B4-BE49-F238E27FC236}">
                <a16:creationId xmlns:a16="http://schemas.microsoft.com/office/drawing/2014/main" id="{438D63AC-D200-4969-8B11-AB1E6E1E465D}"/>
              </a:ext>
            </a:extLst>
          </p:cNvPr>
          <p:cNvSpPr/>
          <p:nvPr/>
        </p:nvSpPr>
        <p:spPr>
          <a:xfrm>
            <a:off x="8041517" y="2578342"/>
            <a:ext cx="966250" cy="2683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</a:t>
            </a:r>
            <a:endParaRPr lang="el-GR" sz="800" dirty="0">
              <a:solidFill>
                <a:schemeClr val="tx1"/>
              </a:solidFill>
            </a:endParaRPr>
          </a:p>
        </p:txBody>
      </p:sp>
      <p:sp>
        <p:nvSpPr>
          <p:cNvPr id="32" name="Έλλειψη 61">
            <a:extLst>
              <a:ext uri="{FF2B5EF4-FFF2-40B4-BE49-F238E27FC236}">
                <a16:creationId xmlns:a16="http://schemas.microsoft.com/office/drawing/2014/main" id="{DDBB3499-B8FC-4EFE-AC6C-7EF1D92BC8BA}"/>
              </a:ext>
            </a:extLst>
          </p:cNvPr>
          <p:cNvSpPr/>
          <p:nvPr/>
        </p:nvSpPr>
        <p:spPr>
          <a:xfrm>
            <a:off x="6942109" y="2868547"/>
            <a:ext cx="1110266" cy="26760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Date_of_Birth</a:t>
            </a:r>
            <a:endParaRPr lang="el-GR" sz="800" dirty="0">
              <a:solidFill>
                <a:schemeClr val="tx1"/>
              </a:solidFill>
            </a:endParaRPr>
          </a:p>
        </p:txBody>
      </p:sp>
      <p:sp>
        <p:nvSpPr>
          <p:cNvPr id="34" name="Έλλειψη 61">
            <a:extLst>
              <a:ext uri="{FF2B5EF4-FFF2-40B4-BE49-F238E27FC236}">
                <a16:creationId xmlns:a16="http://schemas.microsoft.com/office/drawing/2014/main" id="{B2FC867D-F1FC-4A14-A119-A7FBD45EC5C4}"/>
              </a:ext>
            </a:extLst>
          </p:cNvPr>
          <p:cNvSpPr/>
          <p:nvPr/>
        </p:nvSpPr>
        <p:spPr>
          <a:xfrm>
            <a:off x="6371417" y="3151067"/>
            <a:ext cx="894242" cy="26760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Telephone</a:t>
            </a:r>
            <a:endParaRPr lang="el-GR" sz="800" dirty="0">
              <a:solidFill>
                <a:schemeClr val="tx1"/>
              </a:solidFill>
            </a:endParaRPr>
          </a:p>
        </p:txBody>
      </p:sp>
      <p:sp>
        <p:nvSpPr>
          <p:cNvPr id="35" name="Έλλειψη 61">
            <a:extLst>
              <a:ext uri="{FF2B5EF4-FFF2-40B4-BE49-F238E27FC236}">
                <a16:creationId xmlns:a16="http://schemas.microsoft.com/office/drawing/2014/main" id="{3EE037CA-FC6E-445A-B67C-72D7A227E5E9}"/>
              </a:ext>
            </a:extLst>
          </p:cNvPr>
          <p:cNvSpPr/>
          <p:nvPr/>
        </p:nvSpPr>
        <p:spPr>
          <a:xfrm>
            <a:off x="5952604" y="2765898"/>
            <a:ext cx="927720" cy="26760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email</a:t>
            </a:r>
            <a:endParaRPr lang="el-GR" sz="8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B77414-7297-4894-87B9-D53E9404EC63}"/>
              </a:ext>
            </a:extLst>
          </p:cNvPr>
          <p:cNvCxnSpPr>
            <a:stCxn id="35" idx="0"/>
            <a:endCxn id="3" idx="2"/>
          </p:cNvCxnSpPr>
          <p:nvPr/>
        </p:nvCxnSpPr>
        <p:spPr>
          <a:xfrm flipV="1">
            <a:off x="6416464" y="2420888"/>
            <a:ext cx="855836" cy="34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30D1C7-7088-423D-B618-4684170FB411}"/>
              </a:ext>
            </a:extLst>
          </p:cNvPr>
          <p:cNvCxnSpPr>
            <a:stCxn id="32" idx="0"/>
            <a:endCxn id="3" idx="2"/>
          </p:cNvCxnSpPr>
          <p:nvPr/>
        </p:nvCxnSpPr>
        <p:spPr>
          <a:xfrm flipH="1" flipV="1">
            <a:off x="7272300" y="2420888"/>
            <a:ext cx="224942" cy="447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9084E84-9F1A-403E-B3A9-ECB4B1F1D6AF}"/>
              </a:ext>
            </a:extLst>
          </p:cNvPr>
          <p:cNvCxnSpPr>
            <a:stCxn id="31" idx="0"/>
            <a:endCxn id="3" idx="2"/>
          </p:cNvCxnSpPr>
          <p:nvPr/>
        </p:nvCxnSpPr>
        <p:spPr>
          <a:xfrm flipH="1" flipV="1">
            <a:off x="7272300" y="2420888"/>
            <a:ext cx="1252342" cy="157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3E7998-29FB-45C7-81D8-AECE084B9B94}"/>
              </a:ext>
            </a:extLst>
          </p:cNvPr>
          <p:cNvCxnSpPr>
            <a:stCxn id="34" idx="0"/>
            <a:endCxn id="3" idx="2"/>
          </p:cNvCxnSpPr>
          <p:nvPr/>
        </p:nvCxnSpPr>
        <p:spPr>
          <a:xfrm flipV="1">
            <a:off x="6818538" y="2420888"/>
            <a:ext cx="453762" cy="730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F4AAB5C-ABC7-4D52-8071-BF2B6F5D020B}"/>
              </a:ext>
            </a:extLst>
          </p:cNvPr>
          <p:cNvCxnSpPr>
            <a:stCxn id="30" idx="0"/>
            <a:endCxn id="3" idx="2"/>
          </p:cNvCxnSpPr>
          <p:nvPr/>
        </p:nvCxnSpPr>
        <p:spPr>
          <a:xfrm flipH="1" flipV="1">
            <a:off x="7272300" y="2420888"/>
            <a:ext cx="1159033" cy="61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Έλλειψη 61">
            <a:extLst>
              <a:ext uri="{FF2B5EF4-FFF2-40B4-BE49-F238E27FC236}">
                <a16:creationId xmlns:a16="http://schemas.microsoft.com/office/drawing/2014/main" id="{A140ABE0-BA03-4371-A84C-7332112F0EE1}"/>
              </a:ext>
            </a:extLst>
          </p:cNvPr>
          <p:cNvSpPr/>
          <p:nvPr/>
        </p:nvSpPr>
        <p:spPr>
          <a:xfrm>
            <a:off x="6811153" y="302504"/>
            <a:ext cx="1080120" cy="26760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idEngineer</a:t>
            </a:r>
            <a:endParaRPr lang="el-GR" sz="800" u="sng" dirty="0">
              <a:solidFill>
                <a:schemeClr val="tx1"/>
              </a:solidFill>
            </a:endParaRPr>
          </a:p>
        </p:txBody>
      </p:sp>
      <p:sp>
        <p:nvSpPr>
          <p:cNvPr id="50" name="Έλλειψη 61">
            <a:extLst>
              <a:ext uri="{FF2B5EF4-FFF2-40B4-BE49-F238E27FC236}">
                <a16:creationId xmlns:a16="http://schemas.microsoft.com/office/drawing/2014/main" id="{05FEAEF8-230B-4DA1-A152-BEA90710DD6B}"/>
              </a:ext>
            </a:extLst>
          </p:cNvPr>
          <p:cNvSpPr/>
          <p:nvPr/>
        </p:nvSpPr>
        <p:spPr>
          <a:xfrm>
            <a:off x="6804248" y="643159"/>
            <a:ext cx="1080120" cy="26760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</a:t>
            </a:r>
            <a:endParaRPr lang="el-GR" sz="800" dirty="0">
              <a:solidFill>
                <a:schemeClr val="tx1"/>
              </a:solidFill>
            </a:endParaRPr>
          </a:p>
        </p:txBody>
      </p:sp>
      <p:sp>
        <p:nvSpPr>
          <p:cNvPr id="51" name="Έλλειψη 61">
            <a:extLst>
              <a:ext uri="{FF2B5EF4-FFF2-40B4-BE49-F238E27FC236}">
                <a16:creationId xmlns:a16="http://schemas.microsoft.com/office/drawing/2014/main" id="{B65463A6-49CB-42C2-B6EC-12169F199C3B}"/>
              </a:ext>
            </a:extLst>
          </p:cNvPr>
          <p:cNvSpPr/>
          <p:nvPr/>
        </p:nvSpPr>
        <p:spPr>
          <a:xfrm>
            <a:off x="6877468" y="1040963"/>
            <a:ext cx="1164049" cy="26760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Date_of_Birth</a:t>
            </a:r>
            <a:endParaRPr lang="el-GR" sz="800" dirty="0">
              <a:solidFill>
                <a:schemeClr val="tx1"/>
              </a:solidFill>
            </a:endParaRPr>
          </a:p>
        </p:txBody>
      </p:sp>
      <p:sp>
        <p:nvSpPr>
          <p:cNvPr id="52" name="Έλλειψη 61">
            <a:extLst>
              <a:ext uri="{FF2B5EF4-FFF2-40B4-BE49-F238E27FC236}">
                <a16:creationId xmlns:a16="http://schemas.microsoft.com/office/drawing/2014/main" id="{6F6BEB3D-DCAF-4E36-AB76-ED7245E09F3F}"/>
              </a:ext>
            </a:extLst>
          </p:cNvPr>
          <p:cNvSpPr/>
          <p:nvPr/>
        </p:nvSpPr>
        <p:spPr>
          <a:xfrm>
            <a:off x="6350006" y="1313528"/>
            <a:ext cx="1080120" cy="26760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Telephone</a:t>
            </a:r>
            <a:endParaRPr lang="el-GR" sz="800" dirty="0">
              <a:solidFill>
                <a:schemeClr val="tx1"/>
              </a:solidFill>
            </a:endParaRPr>
          </a:p>
        </p:txBody>
      </p:sp>
      <p:sp>
        <p:nvSpPr>
          <p:cNvPr id="53" name="Έλλειψη 61">
            <a:extLst>
              <a:ext uri="{FF2B5EF4-FFF2-40B4-BE49-F238E27FC236}">
                <a16:creationId xmlns:a16="http://schemas.microsoft.com/office/drawing/2014/main" id="{108DCFB2-43AF-400E-B6A3-7253503C1DAE}"/>
              </a:ext>
            </a:extLst>
          </p:cNvPr>
          <p:cNvSpPr/>
          <p:nvPr/>
        </p:nvSpPr>
        <p:spPr>
          <a:xfrm>
            <a:off x="5724128" y="94048"/>
            <a:ext cx="1080120" cy="26760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email</a:t>
            </a:r>
            <a:endParaRPr lang="el-GR" sz="800" dirty="0">
              <a:solidFill>
                <a:schemeClr val="tx1"/>
              </a:solidFill>
            </a:endParaRPr>
          </a:p>
        </p:txBody>
      </p:sp>
      <p:sp>
        <p:nvSpPr>
          <p:cNvPr id="54" name="Έλλειψη 61">
            <a:extLst>
              <a:ext uri="{FF2B5EF4-FFF2-40B4-BE49-F238E27FC236}">
                <a16:creationId xmlns:a16="http://schemas.microsoft.com/office/drawing/2014/main" id="{AEA4D0F8-97D4-48C9-968E-FAE6695FFC21}"/>
              </a:ext>
            </a:extLst>
          </p:cNvPr>
          <p:cNvSpPr/>
          <p:nvPr/>
        </p:nvSpPr>
        <p:spPr>
          <a:xfrm>
            <a:off x="5261504" y="1276060"/>
            <a:ext cx="1080120" cy="26760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Payment_per_hour</a:t>
            </a:r>
            <a:endParaRPr lang="el-GR" sz="8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C37BAE7-CE66-4F4B-81D7-AC62113B854E}"/>
              </a:ext>
            </a:extLst>
          </p:cNvPr>
          <p:cNvCxnSpPr>
            <a:stCxn id="54" idx="0"/>
            <a:endCxn id="6" idx="3"/>
          </p:cNvCxnSpPr>
          <p:nvPr/>
        </p:nvCxnSpPr>
        <p:spPr>
          <a:xfrm flipH="1" flipV="1">
            <a:off x="5679269" y="561001"/>
            <a:ext cx="122295" cy="715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CA49379-3E4D-4904-9DF3-B00949E4ED87}"/>
              </a:ext>
            </a:extLst>
          </p:cNvPr>
          <p:cNvCxnSpPr>
            <a:stCxn id="53" idx="4"/>
            <a:endCxn id="6" idx="3"/>
          </p:cNvCxnSpPr>
          <p:nvPr/>
        </p:nvCxnSpPr>
        <p:spPr>
          <a:xfrm flipH="1">
            <a:off x="5679269" y="361655"/>
            <a:ext cx="584919" cy="199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64638FA-7EC3-4E02-92FD-73279050437D}"/>
              </a:ext>
            </a:extLst>
          </p:cNvPr>
          <p:cNvCxnSpPr>
            <a:stCxn id="49" idx="2"/>
            <a:endCxn id="6" idx="3"/>
          </p:cNvCxnSpPr>
          <p:nvPr/>
        </p:nvCxnSpPr>
        <p:spPr>
          <a:xfrm flipH="1">
            <a:off x="5679269" y="436308"/>
            <a:ext cx="1131884" cy="124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44A7156-B500-4642-8611-0350F43DDA08}"/>
              </a:ext>
            </a:extLst>
          </p:cNvPr>
          <p:cNvCxnSpPr>
            <a:stCxn id="50" idx="2"/>
            <a:endCxn id="6" idx="3"/>
          </p:cNvCxnSpPr>
          <p:nvPr/>
        </p:nvCxnSpPr>
        <p:spPr>
          <a:xfrm flipH="1" flipV="1">
            <a:off x="5679269" y="561001"/>
            <a:ext cx="1124979" cy="215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7C84604-46B6-4CC0-AA90-E5AA1F4349FF}"/>
              </a:ext>
            </a:extLst>
          </p:cNvPr>
          <p:cNvCxnSpPr>
            <a:stCxn id="51" idx="2"/>
            <a:endCxn id="6" idx="3"/>
          </p:cNvCxnSpPr>
          <p:nvPr/>
        </p:nvCxnSpPr>
        <p:spPr>
          <a:xfrm flipH="1" flipV="1">
            <a:off x="5679269" y="561001"/>
            <a:ext cx="1198199" cy="613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8F5959C-E2D1-43B7-97AA-86F52AB98A09}"/>
              </a:ext>
            </a:extLst>
          </p:cNvPr>
          <p:cNvCxnSpPr>
            <a:stCxn id="52" idx="0"/>
            <a:endCxn id="6" idx="3"/>
          </p:cNvCxnSpPr>
          <p:nvPr/>
        </p:nvCxnSpPr>
        <p:spPr>
          <a:xfrm flipH="1" flipV="1">
            <a:off x="5679269" y="561001"/>
            <a:ext cx="1210797" cy="75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Έλλειψη 61">
            <a:extLst>
              <a:ext uri="{FF2B5EF4-FFF2-40B4-BE49-F238E27FC236}">
                <a16:creationId xmlns:a16="http://schemas.microsoft.com/office/drawing/2014/main" id="{8A96569E-5423-4438-95B5-D73E077E8F28}"/>
              </a:ext>
            </a:extLst>
          </p:cNvPr>
          <p:cNvSpPr/>
          <p:nvPr/>
        </p:nvSpPr>
        <p:spPr>
          <a:xfrm>
            <a:off x="7668344" y="5944168"/>
            <a:ext cx="1080120" cy="26760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idInvoice</a:t>
            </a:r>
            <a:endParaRPr lang="el-GR" sz="800" u="sng" dirty="0">
              <a:solidFill>
                <a:schemeClr val="tx1"/>
              </a:solidFill>
            </a:endParaRPr>
          </a:p>
        </p:txBody>
      </p:sp>
      <p:sp>
        <p:nvSpPr>
          <p:cNvPr id="68" name="Έλλειψη 61">
            <a:extLst>
              <a:ext uri="{FF2B5EF4-FFF2-40B4-BE49-F238E27FC236}">
                <a16:creationId xmlns:a16="http://schemas.microsoft.com/office/drawing/2014/main" id="{71658B5B-BFD6-43D1-87C0-6982DCBAD4C9}"/>
              </a:ext>
            </a:extLst>
          </p:cNvPr>
          <p:cNvSpPr/>
          <p:nvPr/>
        </p:nvSpPr>
        <p:spPr>
          <a:xfrm>
            <a:off x="6344637" y="6211775"/>
            <a:ext cx="1080120" cy="26760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Cost</a:t>
            </a:r>
            <a:endParaRPr lang="el-GR" sz="800" dirty="0">
              <a:solidFill>
                <a:schemeClr val="tx1"/>
              </a:solidFill>
            </a:endParaRPr>
          </a:p>
        </p:txBody>
      </p:sp>
      <p:sp>
        <p:nvSpPr>
          <p:cNvPr id="69" name="Έλλειψη 61">
            <a:extLst>
              <a:ext uri="{FF2B5EF4-FFF2-40B4-BE49-F238E27FC236}">
                <a16:creationId xmlns:a16="http://schemas.microsoft.com/office/drawing/2014/main" id="{0FC1D5F9-D0DE-4E14-9473-AA17D2D1D540}"/>
              </a:ext>
            </a:extLst>
          </p:cNvPr>
          <p:cNvSpPr/>
          <p:nvPr/>
        </p:nvSpPr>
        <p:spPr>
          <a:xfrm>
            <a:off x="7699921" y="5469865"/>
            <a:ext cx="1418799" cy="26760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Date_of_purchase</a:t>
            </a:r>
            <a:endParaRPr lang="el-GR" sz="800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323A88C-A638-4D1E-96E1-4E29BEBCADF7}"/>
              </a:ext>
            </a:extLst>
          </p:cNvPr>
          <p:cNvCxnSpPr>
            <a:stCxn id="4" idx="2"/>
            <a:endCxn id="68" idx="0"/>
          </p:cNvCxnSpPr>
          <p:nvPr/>
        </p:nvCxnSpPr>
        <p:spPr>
          <a:xfrm>
            <a:off x="6831398" y="5325849"/>
            <a:ext cx="53299" cy="88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A0F7871-E495-4AA5-87E0-C8708CA1275C}"/>
              </a:ext>
            </a:extLst>
          </p:cNvPr>
          <p:cNvCxnSpPr>
            <a:stCxn id="67" idx="2"/>
            <a:endCxn id="4" idx="2"/>
          </p:cNvCxnSpPr>
          <p:nvPr/>
        </p:nvCxnSpPr>
        <p:spPr>
          <a:xfrm flipH="1" flipV="1">
            <a:off x="6831398" y="5325849"/>
            <a:ext cx="836946" cy="752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BD953B3-4242-4EFF-AE8F-896CC6445D3B}"/>
              </a:ext>
            </a:extLst>
          </p:cNvPr>
          <p:cNvCxnSpPr>
            <a:stCxn id="69" idx="2"/>
            <a:endCxn id="4" idx="2"/>
          </p:cNvCxnSpPr>
          <p:nvPr/>
        </p:nvCxnSpPr>
        <p:spPr>
          <a:xfrm flipH="1" flipV="1">
            <a:off x="6831398" y="5325849"/>
            <a:ext cx="868523" cy="27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Έλλειψη 61">
            <a:extLst>
              <a:ext uri="{FF2B5EF4-FFF2-40B4-BE49-F238E27FC236}">
                <a16:creationId xmlns:a16="http://schemas.microsoft.com/office/drawing/2014/main" id="{E78DB8AC-F096-48AD-B913-8AE33CE43EB2}"/>
              </a:ext>
            </a:extLst>
          </p:cNvPr>
          <p:cNvSpPr/>
          <p:nvPr/>
        </p:nvSpPr>
        <p:spPr>
          <a:xfrm>
            <a:off x="583953" y="4349720"/>
            <a:ext cx="1080120" cy="26760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Date_of_repair</a:t>
            </a:r>
            <a:endParaRPr lang="el-GR" sz="800" dirty="0">
              <a:solidFill>
                <a:schemeClr val="tx1"/>
              </a:solidFill>
            </a:endParaRPr>
          </a:p>
        </p:txBody>
      </p:sp>
      <p:sp>
        <p:nvSpPr>
          <p:cNvPr id="77" name="Έλλειψη 61">
            <a:extLst>
              <a:ext uri="{FF2B5EF4-FFF2-40B4-BE49-F238E27FC236}">
                <a16:creationId xmlns:a16="http://schemas.microsoft.com/office/drawing/2014/main" id="{BE6B0E60-6727-45D0-99BD-A7A725C7874B}"/>
              </a:ext>
            </a:extLst>
          </p:cNvPr>
          <p:cNvSpPr/>
          <p:nvPr/>
        </p:nvSpPr>
        <p:spPr>
          <a:xfrm>
            <a:off x="71500" y="4024015"/>
            <a:ext cx="1080120" cy="26760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Cost</a:t>
            </a:r>
            <a:endParaRPr lang="el-GR" sz="800" dirty="0">
              <a:solidFill>
                <a:schemeClr val="tx1"/>
              </a:solidFill>
            </a:endParaRPr>
          </a:p>
        </p:txBody>
      </p:sp>
      <p:sp>
        <p:nvSpPr>
          <p:cNvPr id="78" name="Έλλειψη 61">
            <a:extLst>
              <a:ext uri="{FF2B5EF4-FFF2-40B4-BE49-F238E27FC236}">
                <a16:creationId xmlns:a16="http://schemas.microsoft.com/office/drawing/2014/main" id="{1631AEF5-244F-4D90-897E-D64DF8506DA9}"/>
              </a:ext>
            </a:extLst>
          </p:cNvPr>
          <p:cNvSpPr/>
          <p:nvPr/>
        </p:nvSpPr>
        <p:spPr>
          <a:xfrm>
            <a:off x="1572093" y="4221478"/>
            <a:ext cx="1080120" cy="26760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idRepair_Certificate</a:t>
            </a:r>
            <a:endParaRPr lang="el-GR" sz="800" u="sng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EBEB630-1D01-4436-8B04-F33B91604F60}"/>
              </a:ext>
            </a:extLst>
          </p:cNvPr>
          <p:cNvCxnSpPr>
            <a:stCxn id="77" idx="0"/>
            <a:endCxn id="8" idx="2"/>
          </p:cNvCxnSpPr>
          <p:nvPr/>
        </p:nvCxnSpPr>
        <p:spPr>
          <a:xfrm flipV="1">
            <a:off x="611560" y="3430724"/>
            <a:ext cx="756084" cy="593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D109A17-27F3-410E-9F83-E0F1724C4759}"/>
              </a:ext>
            </a:extLst>
          </p:cNvPr>
          <p:cNvCxnSpPr>
            <a:stCxn id="76" idx="0"/>
            <a:endCxn id="8" idx="2"/>
          </p:cNvCxnSpPr>
          <p:nvPr/>
        </p:nvCxnSpPr>
        <p:spPr>
          <a:xfrm flipV="1">
            <a:off x="1124013" y="3430724"/>
            <a:ext cx="243631" cy="918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027C01A-BD19-4B34-A727-B060DCE133AB}"/>
              </a:ext>
            </a:extLst>
          </p:cNvPr>
          <p:cNvCxnSpPr>
            <a:stCxn id="78" idx="0"/>
            <a:endCxn id="8" idx="2"/>
          </p:cNvCxnSpPr>
          <p:nvPr/>
        </p:nvCxnSpPr>
        <p:spPr>
          <a:xfrm flipH="1" flipV="1">
            <a:off x="1367644" y="3430724"/>
            <a:ext cx="744509" cy="790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Έλλειψη 61">
            <a:extLst>
              <a:ext uri="{FF2B5EF4-FFF2-40B4-BE49-F238E27FC236}">
                <a16:creationId xmlns:a16="http://schemas.microsoft.com/office/drawing/2014/main" id="{66DDFE83-02AA-474D-A6D6-80FD249E6FDD}"/>
              </a:ext>
            </a:extLst>
          </p:cNvPr>
          <p:cNvSpPr/>
          <p:nvPr/>
        </p:nvSpPr>
        <p:spPr>
          <a:xfrm>
            <a:off x="809875" y="6165304"/>
            <a:ext cx="1080120" cy="26760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</a:t>
            </a:r>
            <a:endParaRPr lang="el-GR" sz="800" dirty="0">
              <a:solidFill>
                <a:schemeClr val="tx1"/>
              </a:solidFill>
            </a:endParaRPr>
          </a:p>
        </p:txBody>
      </p:sp>
      <p:sp>
        <p:nvSpPr>
          <p:cNvPr id="86" name="Έλλειψη 61">
            <a:extLst>
              <a:ext uri="{FF2B5EF4-FFF2-40B4-BE49-F238E27FC236}">
                <a16:creationId xmlns:a16="http://schemas.microsoft.com/office/drawing/2014/main" id="{792E899E-79DC-4E14-B582-256A0701855A}"/>
              </a:ext>
            </a:extLst>
          </p:cNvPr>
          <p:cNvSpPr/>
          <p:nvPr/>
        </p:nvSpPr>
        <p:spPr>
          <a:xfrm>
            <a:off x="1886040" y="6208708"/>
            <a:ext cx="1173791" cy="26760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Date_of_Birth</a:t>
            </a:r>
            <a:endParaRPr lang="el-GR" sz="800" dirty="0">
              <a:solidFill>
                <a:schemeClr val="tx1"/>
              </a:solidFill>
            </a:endParaRPr>
          </a:p>
        </p:txBody>
      </p:sp>
      <p:sp>
        <p:nvSpPr>
          <p:cNvPr id="87" name="Έλλειψη 61">
            <a:extLst>
              <a:ext uri="{FF2B5EF4-FFF2-40B4-BE49-F238E27FC236}">
                <a16:creationId xmlns:a16="http://schemas.microsoft.com/office/drawing/2014/main" id="{FDB9E84C-AA1D-4E61-8DB4-26DCD4208175}"/>
              </a:ext>
            </a:extLst>
          </p:cNvPr>
          <p:cNvSpPr/>
          <p:nvPr/>
        </p:nvSpPr>
        <p:spPr>
          <a:xfrm>
            <a:off x="3109189" y="6208709"/>
            <a:ext cx="1080120" cy="26760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Telephone</a:t>
            </a:r>
            <a:endParaRPr lang="el-GR" sz="800" dirty="0">
              <a:solidFill>
                <a:schemeClr val="tx1"/>
              </a:solidFill>
            </a:endParaRPr>
          </a:p>
        </p:txBody>
      </p:sp>
      <p:sp>
        <p:nvSpPr>
          <p:cNvPr id="88" name="Έλλειψη 61">
            <a:extLst>
              <a:ext uri="{FF2B5EF4-FFF2-40B4-BE49-F238E27FC236}">
                <a16:creationId xmlns:a16="http://schemas.microsoft.com/office/drawing/2014/main" id="{1C00753E-CD4C-4594-897E-5873C138484C}"/>
              </a:ext>
            </a:extLst>
          </p:cNvPr>
          <p:cNvSpPr/>
          <p:nvPr/>
        </p:nvSpPr>
        <p:spPr>
          <a:xfrm>
            <a:off x="269815" y="5710440"/>
            <a:ext cx="1080120" cy="26760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idSeller</a:t>
            </a:r>
            <a:endParaRPr lang="el-GR" sz="800" u="sng" dirty="0">
              <a:solidFill>
                <a:schemeClr val="tx1"/>
              </a:solidFill>
            </a:endParaRPr>
          </a:p>
        </p:txBody>
      </p:sp>
      <p:sp>
        <p:nvSpPr>
          <p:cNvPr id="89" name="Έλλειψη 61">
            <a:extLst>
              <a:ext uri="{FF2B5EF4-FFF2-40B4-BE49-F238E27FC236}">
                <a16:creationId xmlns:a16="http://schemas.microsoft.com/office/drawing/2014/main" id="{4286E20F-8410-4253-A08C-42A35B9FF62B}"/>
              </a:ext>
            </a:extLst>
          </p:cNvPr>
          <p:cNvSpPr/>
          <p:nvPr/>
        </p:nvSpPr>
        <p:spPr>
          <a:xfrm>
            <a:off x="4080792" y="5944167"/>
            <a:ext cx="1080120" cy="26760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Email</a:t>
            </a:r>
            <a:endParaRPr lang="el-GR" sz="800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02B9B24-76C2-4048-95F7-67EAD99A4DD9}"/>
              </a:ext>
            </a:extLst>
          </p:cNvPr>
          <p:cNvCxnSpPr>
            <a:stCxn id="88" idx="0"/>
            <a:endCxn id="5" idx="2"/>
          </p:cNvCxnSpPr>
          <p:nvPr/>
        </p:nvCxnSpPr>
        <p:spPr>
          <a:xfrm flipV="1">
            <a:off x="809875" y="5469865"/>
            <a:ext cx="1881063" cy="2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56E35BF-C888-4DF8-B19D-9B317E6213D8}"/>
              </a:ext>
            </a:extLst>
          </p:cNvPr>
          <p:cNvCxnSpPr>
            <a:stCxn id="85" idx="0"/>
            <a:endCxn id="5" idx="2"/>
          </p:cNvCxnSpPr>
          <p:nvPr/>
        </p:nvCxnSpPr>
        <p:spPr>
          <a:xfrm flipV="1">
            <a:off x="1349935" y="5469865"/>
            <a:ext cx="1341003" cy="695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52485B7-F618-4285-A9D6-27570544355F}"/>
              </a:ext>
            </a:extLst>
          </p:cNvPr>
          <p:cNvCxnSpPr>
            <a:stCxn id="86" idx="0"/>
            <a:endCxn id="5" idx="2"/>
          </p:cNvCxnSpPr>
          <p:nvPr/>
        </p:nvCxnSpPr>
        <p:spPr>
          <a:xfrm flipV="1">
            <a:off x="2472936" y="5469865"/>
            <a:ext cx="218002" cy="738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D9D5189-B8F1-404D-BF9B-E314B35E1884}"/>
              </a:ext>
            </a:extLst>
          </p:cNvPr>
          <p:cNvCxnSpPr>
            <a:stCxn id="87" idx="0"/>
            <a:endCxn id="5" idx="2"/>
          </p:cNvCxnSpPr>
          <p:nvPr/>
        </p:nvCxnSpPr>
        <p:spPr>
          <a:xfrm flipH="1" flipV="1">
            <a:off x="2690938" y="5469865"/>
            <a:ext cx="958311" cy="738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631251B-5442-4110-9850-C231ABDB294C}"/>
              </a:ext>
            </a:extLst>
          </p:cNvPr>
          <p:cNvCxnSpPr>
            <a:stCxn id="89" idx="0"/>
            <a:endCxn id="5" idx="2"/>
          </p:cNvCxnSpPr>
          <p:nvPr/>
        </p:nvCxnSpPr>
        <p:spPr>
          <a:xfrm flipH="1" flipV="1">
            <a:off x="2690938" y="5469865"/>
            <a:ext cx="1929914" cy="474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Έλλειψη 61">
            <a:extLst>
              <a:ext uri="{FF2B5EF4-FFF2-40B4-BE49-F238E27FC236}">
                <a16:creationId xmlns:a16="http://schemas.microsoft.com/office/drawing/2014/main" id="{3EA7EB58-F9AE-4A90-83AA-16135B249EF1}"/>
              </a:ext>
            </a:extLst>
          </p:cNvPr>
          <p:cNvSpPr/>
          <p:nvPr/>
        </p:nvSpPr>
        <p:spPr>
          <a:xfrm>
            <a:off x="71500" y="425089"/>
            <a:ext cx="1080120" cy="26760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idSpare_Part</a:t>
            </a:r>
            <a:endParaRPr lang="el-GR" sz="800" u="sng" dirty="0">
              <a:solidFill>
                <a:schemeClr val="tx1"/>
              </a:solidFill>
            </a:endParaRPr>
          </a:p>
        </p:txBody>
      </p:sp>
      <p:sp>
        <p:nvSpPr>
          <p:cNvPr id="101" name="Έλλειψη 61">
            <a:extLst>
              <a:ext uri="{FF2B5EF4-FFF2-40B4-BE49-F238E27FC236}">
                <a16:creationId xmlns:a16="http://schemas.microsoft.com/office/drawing/2014/main" id="{B64D9E33-72E6-4DAA-A861-D1E1213C28EC}"/>
              </a:ext>
            </a:extLst>
          </p:cNvPr>
          <p:cNvSpPr/>
          <p:nvPr/>
        </p:nvSpPr>
        <p:spPr>
          <a:xfrm>
            <a:off x="1210346" y="302504"/>
            <a:ext cx="1080120" cy="26760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</a:t>
            </a:r>
            <a:endParaRPr lang="el-GR" sz="800" dirty="0">
              <a:solidFill>
                <a:schemeClr val="tx1"/>
              </a:solidFill>
            </a:endParaRPr>
          </a:p>
        </p:txBody>
      </p:sp>
      <p:sp>
        <p:nvSpPr>
          <p:cNvPr id="102" name="Έλλειψη 61">
            <a:extLst>
              <a:ext uri="{FF2B5EF4-FFF2-40B4-BE49-F238E27FC236}">
                <a16:creationId xmlns:a16="http://schemas.microsoft.com/office/drawing/2014/main" id="{15F12453-CF38-4F9E-8102-104F62F93C85}"/>
              </a:ext>
            </a:extLst>
          </p:cNvPr>
          <p:cNvSpPr/>
          <p:nvPr/>
        </p:nvSpPr>
        <p:spPr>
          <a:xfrm>
            <a:off x="1990154" y="675469"/>
            <a:ext cx="1080120" cy="26760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Cost</a:t>
            </a:r>
            <a:endParaRPr lang="el-GR" sz="800" dirty="0">
              <a:solidFill>
                <a:schemeClr val="tx1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E4875E9-686D-4389-AB8A-B2CB747B8E11}"/>
              </a:ext>
            </a:extLst>
          </p:cNvPr>
          <p:cNvCxnSpPr>
            <a:stCxn id="100" idx="4"/>
            <a:endCxn id="7" idx="0"/>
          </p:cNvCxnSpPr>
          <p:nvPr/>
        </p:nvCxnSpPr>
        <p:spPr>
          <a:xfrm>
            <a:off x="611560" y="692696"/>
            <a:ext cx="198315" cy="380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152B5B-12ED-468A-A901-363A61C0E315}"/>
              </a:ext>
            </a:extLst>
          </p:cNvPr>
          <p:cNvCxnSpPr>
            <a:stCxn id="101" idx="4"/>
            <a:endCxn id="7" idx="0"/>
          </p:cNvCxnSpPr>
          <p:nvPr/>
        </p:nvCxnSpPr>
        <p:spPr>
          <a:xfrm flipH="1">
            <a:off x="809875" y="570111"/>
            <a:ext cx="940531" cy="502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814FBE4-00A1-412F-9A17-2FD4AE642CEB}"/>
              </a:ext>
            </a:extLst>
          </p:cNvPr>
          <p:cNvCxnSpPr>
            <a:stCxn id="102" idx="4"/>
            <a:endCxn id="7" idx="0"/>
          </p:cNvCxnSpPr>
          <p:nvPr/>
        </p:nvCxnSpPr>
        <p:spPr>
          <a:xfrm flipH="1">
            <a:off x="809875" y="943076"/>
            <a:ext cx="1720339" cy="129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Ρόμβος 104">
            <a:extLst>
              <a:ext uri="{FF2B5EF4-FFF2-40B4-BE49-F238E27FC236}">
                <a16:creationId xmlns:a16="http://schemas.microsoft.com/office/drawing/2014/main" id="{7273D4C9-9994-4A63-B496-700DF40E842F}"/>
              </a:ext>
            </a:extLst>
          </p:cNvPr>
          <p:cNvSpPr/>
          <p:nvPr/>
        </p:nvSpPr>
        <p:spPr>
          <a:xfrm>
            <a:off x="4918089" y="1980202"/>
            <a:ext cx="1019222" cy="636280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Owns</a:t>
            </a:r>
            <a:endParaRPr lang="el-GR" sz="1000" b="1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BBD0A85-98C9-4429-85CB-A18D5832A4F5}"/>
              </a:ext>
            </a:extLst>
          </p:cNvPr>
          <p:cNvCxnSpPr>
            <a:stCxn id="117" idx="3"/>
            <a:endCxn id="3" idx="1"/>
          </p:cNvCxnSpPr>
          <p:nvPr/>
        </p:nvCxnSpPr>
        <p:spPr>
          <a:xfrm flipV="1">
            <a:off x="5937311" y="2168860"/>
            <a:ext cx="722921" cy="12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80CA429-5132-40AD-8CCD-49402F67E15F}"/>
              </a:ext>
            </a:extLst>
          </p:cNvPr>
          <p:cNvCxnSpPr>
            <a:stCxn id="2" idx="0"/>
            <a:endCxn id="117" idx="1"/>
          </p:cNvCxnSpPr>
          <p:nvPr/>
        </p:nvCxnSpPr>
        <p:spPr>
          <a:xfrm flipV="1">
            <a:off x="4533067" y="2298342"/>
            <a:ext cx="385022" cy="482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C48D41F-8F31-408A-A18C-A73F15CA9BF0}"/>
              </a:ext>
            </a:extLst>
          </p:cNvPr>
          <p:cNvSpPr txBox="1"/>
          <p:nvPr/>
        </p:nvSpPr>
        <p:spPr>
          <a:xfrm>
            <a:off x="6090915" y="19012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C513CD2-8AAB-4D1A-9626-924552A578E7}"/>
              </a:ext>
            </a:extLst>
          </p:cNvPr>
          <p:cNvSpPr txBox="1"/>
          <p:nvPr/>
        </p:nvSpPr>
        <p:spPr>
          <a:xfrm>
            <a:off x="4423311" y="23272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  <a:endParaRPr lang="el-GR" b="1" dirty="0"/>
          </a:p>
        </p:txBody>
      </p:sp>
      <p:sp>
        <p:nvSpPr>
          <p:cNvPr id="129" name="Ρόμβος 104">
            <a:extLst>
              <a:ext uri="{FF2B5EF4-FFF2-40B4-BE49-F238E27FC236}">
                <a16:creationId xmlns:a16="http://schemas.microsoft.com/office/drawing/2014/main" id="{678714D1-16F0-4B2D-B08D-6B6F5165A3A2}"/>
              </a:ext>
            </a:extLst>
          </p:cNvPr>
          <p:cNvSpPr/>
          <p:nvPr/>
        </p:nvSpPr>
        <p:spPr>
          <a:xfrm>
            <a:off x="2964666" y="4118985"/>
            <a:ext cx="966250" cy="569104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Sells</a:t>
            </a:r>
            <a:endParaRPr lang="el-GR" sz="1000" b="1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A054375-FBCA-4640-849F-2C61E1533241}"/>
              </a:ext>
            </a:extLst>
          </p:cNvPr>
          <p:cNvCxnSpPr>
            <a:stCxn id="129" idx="2"/>
            <a:endCxn id="5" idx="0"/>
          </p:cNvCxnSpPr>
          <p:nvPr/>
        </p:nvCxnSpPr>
        <p:spPr>
          <a:xfrm flipH="1">
            <a:off x="2690938" y="4688089"/>
            <a:ext cx="756853" cy="32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D4A4DF2-C732-4483-AC52-C1B15497E89C}"/>
              </a:ext>
            </a:extLst>
          </p:cNvPr>
          <p:cNvCxnSpPr>
            <a:stCxn id="129" idx="0"/>
            <a:endCxn id="2" idx="2"/>
          </p:cNvCxnSpPr>
          <p:nvPr/>
        </p:nvCxnSpPr>
        <p:spPr>
          <a:xfrm flipV="1">
            <a:off x="3447791" y="3141162"/>
            <a:ext cx="1085276" cy="977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ED259540-8DBF-4FB8-8AAA-268A95DF8C80}"/>
              </a:ext>
            </a:extLst>
          </p:cNvPr>
          <p:cNvSpPr txBox="1"/>
          <p:nvPr/>
        </p:nvSpPr>
        <p:spPr>
          <a:xfrm>
            <a:off x="2868177" y="4538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684F58-3C26-483F-99B8-4502A7F84CA8}"/>
              </a:ext>
            </a:extLst>
          </p:cNvPr>
          <p:cNvSpPr txBox="1"/>
          <p:nvPr/>
        </p:nvSpPr>
        <p:spPr>
          <a:xfrm>
            <a:off x="3592097" y="350801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  <a:endParaRPr lang="el-GR" b="1" dirty="0"/>
          </a:p>
        </p:txBody>
      </p:sp>
      <p:sp>
        <p:nvSpPr>
          <p:cNvPr id="147" name="Ρόμβος 104">
            <a:extLst>
              <a:ext uri="{FF2B5EF4-FFF2-40B4-BE49-F238E27FC236}">
                <a16:creationId xmlns:a16="http://schemas.microsoft.com/office/drawing/2014/main" id="{8AD1E1EE-7566-4626-AF75-0C1AB10B762D}"/>
              </a:ext>
            </a:extLst>
          </p:cNvPr>
          <p:cNvSpPr/>
          <p:nvPr/>
        </p:nvSpPr>
        <p:spPr>
          <a:xfrm>
            <a:off x="6664322" y="3898317"/>
            <a:ext cx="1220046" cy="636280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Receipt</a:t>
            </a:r>
            <a:endParaRPr lang="el-GR" sz="1000" b="1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EFFBE85-BD9F-4EEE-93F4-256C0FC66F5E}"/>
              </a:ext>
            </a:extLst>
          </p:cNvPr>
          <p:cNvCxnSpPr>
            <a:stCxn id="147" idx="1"/>
            <a:endCxn id="2" idx="2"/>
          </p:cNvCxnSpPr>
          <p:nvPr/>
        </p:nvCxnSpPr>
        <p:spPr>
          <a:xfrm flipH="1" flipV="1">
            <a:off x="4533067" y="3141162"/>
            <a:ext cx="2131255" cy="107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3665736-A327-4EBE-96F6-D089A61F9076}"/>
              </a:ext>
            </a:extLst>
          </p:cNvPr>
          <p:cNvCxnSpPr>
            <a:stCxn id="147" idx="2"/>
            <a:endCxn id="4" idx="0"/>
          </p:cNvCxnSpPr>
          <p:nvPr/>
        </p:nvCxnSpPr>
        <p:spPr>
          <a:xfrm flipH="1">
            <a:off x="6831398" y="4534597"/>
            <a:ext cx="442947" cy="47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ACF0D394-C282-495E-A297-ECB2341AC56A}"/>
              </a:ext>
            </a:extLst>
          </p:cNvPr>
          <p:cNvSpPr txBox="1"/>
          <p:nvPr/>
        </p:nvSpPr>
        <p:spPr>
          <a:xfrm>
            <a:off x="6003868" y="3669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AB361E0-227A-4ECA-8EF1-14CC3F0D6A3A}"/>
              </a:ext>
            </a:extLst>
          </p:cNvPr>
          <p:cNvSpPr txBox="1"/>
          <p:nvPr/>
        </p:nvSpPr>
        <p:spPr>
          <a:xfrm>
            <a:off x="6848713" y="45034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1</a:t>
            </a:r>
          </a:p>
        </p:txBody>
      </p:sp>
      <p:sp>
        <p:nvSpPr>
          <p:cNvPr id="160" name="Ρόμβος 104">
            <a:extLst>
              <a:ext uri="{FF2B5EF4-FFF2-40B4-BE49-F238E27FC236}">
                <a16:creationId xmlns:a16="http://schemas.microsoft.com/office/drawing/2014/main" id="{40FBF858-65BF-4E57-A3F2-4B9874B3923C}"/>
              </a:ext>
            </a:extLst>
          </p:cNvPr>
          <p:cNvSpPr/>
          <p:nvPr/>
        </p:nvSpPr>
        <p:spPr>
          <a:xfrm>
            <a:off x="3236125" y="1401207"/>
            <a:ext cx="1192353" cy="636280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Repairs</a:t>
            </a:r>
            <a:endParaRPr lang="el-GR" sz="1000" b="1" dirty="0">
              <a:solidFill>
                <a:schemeClr val="tx1"/>
              </a:solidFill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C69D87D5-C3C7-42F8-B312-B6223ABE387B}"/>
              </a:ext>
            </a:extLst>
          </p:cNvPr>
          <p:cNvCxnSpPr>
            <a:stCxn id="160" idx="0"/>
            <a:endCxn id="6" idx="2"/>
          </p:cNvCxnSpPr>
          <p:nvPr/>
        </p:nvCxnSpPr>
        <p:spPr>
          <a:xfrm flipV="1">
            <a:off x="3832302" y="789345"/>
            <a:ext cx="1171746" cy="611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E366005-D020-480F-8208-C78B7D0061E2}"/>
              </a:ext>
            </a:extLst>
          </p:cNvPr>
          <p:cNvCxnSpPr>
            <a:stCxn id="160" idx="2"/>
            <a:endCxn id="2" idx="0"/>
          </p:cNvCxnSpPr>
          <p:nvPr/>
        </p:nvCxnSpPr>
        <p:spPr>
          <a:xfrm>
            <a:off x="3832302" y="2037487"/>
            <a:ext cx="700765" cy="743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C10D8C8-3E1F-4CF4-9E76-2EA1BD5943DA}"/>
              </a:ext>
            </a:extLst>
          </p:cNvPr>
          <p:cNvSpPr txBox="1"/>
          <p:nvPr/>
        </p:nvSpPr>
        <p:spPr>
          <a:xfrm>
            <a:off x="4065991" y="83709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  <a:endParaRPr lang="el-GR" b="1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5228DAE-47CD-4783-B960-F81250BC0703}"/>
              </a:ext>
            </a:extLst>
          </p:cNvPr>
          <p:cNvSpPr txBox="1"/>
          <p:nvPr/>
        </p:nvSpPr>
        <p:spPr>
          <a:xfrm>
            <a:off x="3842863" y="227538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</a:t>
            </a:r>
            <a:endParaRPr lang="el-GR" b="1" dirty="0"/>
          </a:p>
        </p:txBody>
      </p:sp>
      <p:sp>
        <p:nvSpPr>
          <p:cNvPr id="169" name="Ρόμβος 104">
            <a:extLst>
              <a:ext uri="{FF2B5EF4-FFF2-40B4-BE49-F238E27FC236}">
                <a16:creationId xmlns:a16="http://schemas.microsoft.com/office/drawing/2014/main" id="{A092B13C-F8D9-4D7C-9C6B-562D6610CE1A}"/>
              </a:ext>
            </a:extLst>
          </p:cNvPr>
          <p:cNvSpPr/>
          <p:nvPr/>
        </p:nvSpPr>
        <p:spPr>
          <a:xfrm>
            <a:off x="1759383" y="1219035"/>
            <a:ext cx="1192353" cy="636280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Uses</a:t>
            </a:r>
            <a:endParaRPr lang="el-GR" sz="1000" b="1" dirty="0">
              <a:solidFill>
                <a:schemeClr val="tx1"/>
              </a:solidFill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E088C32-BFFC-4174-8BCD-29B5BC6B2AF1}"/>
              </a:ext>
            </a:extLst>
          </p:cNvPr>
          <p:cNvCxnSpPr>
            <a:stCxn id="169" idx="3"/>
            <a:endCxn id="160" idx="1"/>
          </p:cNvCxnSpPr>
          <p:nvPr/>
        </p:nvCxnSpPr>
        <p:spPr>
          <a:xfrm>
            <a:off x="2951736" y="1537175"/>
            <a:ext cx="284389" cy="182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92393252-B739-4968-88E1-415D3175F444}"/>
              </a:ext>
            </a:extLst>
          </p:cNvPr>
          <p:cNvCxnSpPr>
            <a:cxnSpLocks/>
            <a:stCxn id="169" idx="1"/>
            <a:endCxn id="7" idx="3"/>
          </p:cNvCxnSpPr>
          <p:nvPr/>
        </p:nvCxnSpPr>
        <p:spPr>
          <a:xfrm flipH="1" flipV="1">
            <a:off x="1449092" y="1301086"/>
            <a:ext cx="310291" cy="236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6A4449C9-7F72-4D88-AF74-DA48DC7559A3}"/>
              </a:ext>
            </a:extLst>
          </p:cNvPr>
          <p:cNvSpPr txBox="1"/>
          <p:nvPr/>
        </p:nvSpPr>
        <p:spPr>
          <a:xfrm>
            <a:off x="2907566" y="1554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D4813C3-885E-4B6E-BD86-C2A119008E66}"/>
              </a:ext>
            </a:extLst>
          </p:cNvPr>
          <p:cNvSpPr txBox="1"/>
          <p:nvPr/>
        </p:nvSpPr>
        <p:spPr>
          <a:xfrm>
            <a:off x="1510423" y="114756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  <a:endParaRPr lang="el-GR" b="1" dirty="0"/>
          </a:p>
        </p:txBody>
      </p:sp>
      <p:sp>
        <p:nvSpPr>
          <p:cNvPr id="180" name="Ρόμβος 104">
            <a:extLst>
              <a:ext uri="{FF2B5EF4-FFF2-40B4-BE49-F238E27FC236}">
                <a16:creationId xmlns:a16="http://schemas.microsoft.com/office/drawing/2014/main" id="{C4A41539-EDA4-4F87-9F31-C9C1F67259F6}"/>
              </a:ext>
            </a:extLst>
          </p:cNvPr>
          <p:cNvSpPr/>
          <p:nvPr/>
        </p:nvSpPr>
        <p:spPr>
          <a:xfrm>
            <a:off x="1838823" y="2081128"/>
            <a:ext cx="1557204" cy="636280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Certificates</a:t>
            </a:r>
            <a:endParaRPr lang="el-GR" sz="1000" b="1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9204C1F-FECA-4CE1-9728-3325D4117C41}"/>
              </a:ext>
            </a:extLst>
          </p:cNvPr>
          <p:cNvCxnSpPr>
            <a:stCxn id="180" idx="3"/>
            <a:endCxn id="160" idx="2"/>
          </p:cNvCxnSpPr>
          <p:nvPr/>
        </p:nvCxnSpPr>
        <p:spPr>
          <a:xfrm flipV="1">
            <a:off x="3396027" y="2037487"/>
            <a:ext cx="436275" cy="36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3FE01B95-A0ED-41F2-8618-6FFC9CB1316B}"/>
              </a:ext>
            </a:extLst>
          </p:cNvPr>
          <p:cNvCxnSpPr>
            <a:stCxn id="180" idx="1"/>
            <a:endCxn id="8" idx="0"/>
          </p:cNvCxnSpPr>
          <p:nvPr/>
        </p:nvCxnSpPr>
        <p:spPr>
          <a:xfrm flipH="1">
            <a:off x="1367644" y="2399268"/>
            <a:ext cx="471179" cy="52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AE530613-E92B-48B2-A7C1-74A5C083451F}"/>
              </a:ext>
            </a:extLst>
          </p:cNvPr>
          <p:cNvSpPr txBox="1"/>
          <p:nvPr/>
        </p:nvSpPr>
        <p:spPr>
          <a:xfrm>
            <a:off x="3328443" y="1973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1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B1D34E2-8D77-4034-BA7E-5306D802AEDC}"/>
              </a:ext>
            </a:extLst>
          </p:cNvPr>
          <p:cNvSpPr txBox="1"/>
          <p:nvPr/>
        </p:nvSpPr>
        <p:spPr>
          <a:xfrm>
            <a:off x="1406004" y="23282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372371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52&quot;&gt;&lt;property id=&quot;20148&quot; value=&quot;5&quot;/&gt;&lt;property id=&quot;20300&quot; value=&quot;Slide 1&quot;/&gt;&lt;property id=&quot;20307&quot; value=&quot;26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89</Words>
  <Application>Microsoft Office PowerPoint</Application>
  <PresentationFormat>On-screen Show (4:3)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Θέμα του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ΗΓ</dc:creator>
  <cp:lastModifiedBy>ΓΙΑΝΝΗΣ</cp:lastModifiedBy>
  <cp:revision>48</cp:revision>
  <dcterms:created xsi:type="dcterms:W3CDTF">2020-04-09T20:32:47Z</dcterms:created>
  <dcterms:modified xsi:type="dcterms:W3CDTF">2021-06-09T12:59:15Z</dcterms:modified>
</cp:coreProperties>
</file>