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2"/>
  </p:notesMasterIdLst>
  <p:sldIdLst>
    <p:sldId id="256" r:id="rId2"/>
    <p:sldId id="265" r:id="rId3"/>
    <p:sldId id="267" r:id="rId4"/>
    <p:sldId id="268" r:id="rId5"/>
    <p:sldId id="269" r:id="rId6"/>
    <p:sldId id="257" r:id="rId7"/>
    <p:sldId id="258" r:id="rId8"/>
    <p:sldId id="259" r:id="rId9"/>
    <p:sldId id="261" r:id="rId10"/>
    <p:sldId id="260" r:id="rId11"/>
    <p:sldId id="262" r:id="rId12"/>
    <p:sldId id="272" r:id="rId13"/>
    <p:sldId id="275" r:id="rId14"/>
    <p:sldId id="276" r:id="rId15"/>
    <p:sldId id="271" r:id="rId16"/>
    <p:sldId id="264" r:id="rId17"/>
    <p:sldId id="266" r:id="rId18"/>
    <p:sldId id="270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62"/>
    <a:srgbClr val="F4695E"/>
    <a:srgbClr val="F47D24"/>
    <a:srgbClr val="F6B21A"/>
    <a:srgbClr val="FF3300"/>
    <a:srgbClr val="FDAB67"/>
    <a:srgbClr val="FED8B8"/>
    <a:srgbClr val="FFFDB7"/>
    <a:srgbClr val="F60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7F83F-6D46-460E-9704-CDC5D653AE1B}" v="7" dt="2018-05-23T02:23:56.564"/>
    <p1510:client id="{A3D3A6DE-7005-4985-88B7-D9E9CAC0D400}" v="814" dt="2018-05-22T23:19:38.515"/>
    <p1510:client id="{0C41D6D9-567A-4C3A-A636-EBAE8058A1F0}" v="551" dt="2018-05-22T13:25:1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564" autoAdjust="0"/>
  </p:normalViewPr>
  <p:slideViewPr>
    <p:cSldViewPr snapToGrid="0">
      <p:cViewPr varScale="1">
        <p:scale>
          <a:sx n="78" d="100"/>
          <a:sy n="78" d="100"/>
        </p:scale>
        <p:origin x="96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2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ww.boj.or.jp/statistics/boj/other/mb/mblo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マネタリーベースの推移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379615500071838"/>
          <c:y val="0.17390133790351583"/>
          <c:w val="0.80914837432377096"/>
          <c:h val="0.44794798314354523"/>
        </c:manualLayout>
      </c:layout>
      <c:lineChart>
        <c:grouping val="standard"/>
        <c:varyColors val="0"/>
        <c:ser>
          <c:idx val="0"/>
          <c:order val="0"/>
          <c:tx>
            <c:strRef>
              <c:f>'平残（Average amounts outstanding）'!$C$2:$C$4</c:f>
              <c:strCache>
                <c:ptCount val="3"/>
                <c:pt idx="0">
                  <c:v>マネタリーベース（平均残高）</c:v>
                </c:pt>
                <c:pt idx="1">
                  <c:v>Monetary Base (Average Amounts Outstanding)</c:v>
                </c:pt>
                <c:pt idx="2">
                  <c:v>マネタリーベース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'平残（Average amounts outstanding）'!$B$5:$B$587</c:f>
              <c:strCache>
                <c:ptCount val="308"/>
                <c:pt idx="0">
                  <c:v>1970/01</c:v>
                </c:pt>
                <c:pt idx="1">
                  <c:v>1971/01</c:v>
                </c:pt>
                <c:pt idx="2">
                  <c:v>1972/01</c:v>
                </c:pt>
                <c:pt idx="3">
                  <c:v>1973/01</c:v>
                </c:pt>
                <c:pt idx="4">
                  <c:v>1974/01</c:v>
                </c:pt>
                <c:pt idx="5">
                  <c:v>1975/01</c:v>
                </c:pt>
                <c:pt idx="6">
                  <c:v>1976/01</c:v>
                </c:pt>
                <c:pt idx="7">
                  <c:v>1977/01</c:v>
                </c:pt>
                <c:pt idx="8">
                  <c:v>1978/01</c:v>
                </c:pt>
                <c:pt idx="9">
                  <c:v>1979/01</c:v>
                </c:pt>
                <c:pt idx="10">
                  <c:v>1980/01</c:v>
                </c:pt>
                <c:pt idx="11">
                  <c:v>1981/01</c:v>
                </c:pt>
                <c:pt idx="12">
                  <c:v>1982/01</c:v>
                </c:pt>
                <c:pt idx="13">
                  <c:v>1983/01</c:v>
                </c:pt>
                <c:pt idx="14">
                  <c:v>1984/01</c:v>
                </c:pt>
                <c:pt idx="15">
                  <c:v>1985/01</c:v>
                </c:pt>
                <c:pt idx="16">
                  <c:v>1986/01</c:v>
                </c:pt>
                <c:pt idx="17">
                  <c:v>1987/01</c:v>
                </c:pt>
                <c:pt idx="18">
                  <c:v>1988/01</c:v>
                </c:pt>
                <c:pt idx="19">
                  <c:v>1989/01</c:v>
                </c:pt>
                <c:pt idx="20">
                  <c:v>1990/01</c:v>
                </c:pt>
                <c:pt idx="21">
                  <c:v>1991/01</c:v>
                </c:pt>
                <c:pt idx="22">
                  <c:v>1992/01</c:v>
                </c:pt>
                <c:pt idx="23">
                  <c:v>1993/01</c:v>
                </c:pt>
                <c:pt idx="24">
                  <c:v>1994/01</c:v>
                </c:pt>
                <c:pt idx="25">
                  <c:v>1994/10</c:v>
                </c:pt>
                <c:pt idx="26">
                  <c:v>1994/11</c:v>
                </c:pt>
                <c:pt idx="27">
                  <c:v>1994/12</c:v>
                </c:pt>
                <c:pt idx="28">
                  <c:v>1995/01</c:v>
                </c:pt>
                <c:pt idx="29">
                  <c:v>1995/02</c:v>
                </c:pt>
                <c:pt idx="30">
                  <c:v>1995/03</c:v>
                </c:pt>
                <c:pt idx="31">
                  <c:v>1995/04</c:v>
                </c:pt>
                <c:pt idx="32">
                  <c:v>1995/05</c:v>
                </c:pt>
                <c:pt idx="33">
                  <c:v>1995/06</c:v>
                </c:pt>
                <c:pt idx="34">
                  <c:v>1995/07</c:v>
                </c:pt>
                <c:pt idx="35">
                  <c:v>1995/08</c:v>
                </c:pt>
                <c:pt idx="36">
                  <c:v>1995/09</c:v>
                </c:pt>
                <c:pt idx="37">
                  <c:v>1995/10</c:v>
                </c:pt>
                <c:pt idx="38">
                  <c:v>1995/11</c:v>
                </c:pt>
                <c:pt idx="39">
                  <c:v>1995/12</c:v>
                </c:pt>
                <c:pt idx="40">
                  <c:v>1996/01</c:v>
                </c:pt>
                <c:pt idx="41">
                  <c:v>1996/02</c:v>
                </c:pt>
                <c:pt idx="42">
                  <c:v>1996/03</c:v>
                </c:pt>
                <c:pt idx="43">
                  <c:v>1996/04</c:v>
                </c:pt>
                <c:pt idx="44">
                  <c:v>1996/05</c:v>
                </c:pt>
                <c:pt idx="45">
                  <c:v>1996/06</c:v>
                </c:pt>
                <c:pt idx="46">
                  <c:v>1996/07</c:v>
                </c:pt>
                <c:pt idx="47">
                  <c:v>1996/08</c:v>
                </c:pt>
                <c:pt idx="48">
                  <c:v>1996/09</c:v>
                </c:pt>
                <c:pt idx="49">
                  <c:v>1996/10</c:v>
                </c:pt>
                <c:pt idx="50">
                  <c:v>1996/11</c:v>
                </c:pt>
                <c:pt idx="51">
                  <c:v>1996/12</c:v>
                </c:pt>
                <c:pt idx="52">
                  <c:v>1997/01</c:v>
                </c:pt>
                <c:pt idx="53">
                  <c:v>1997/02</c:v>
                </c:pt>
                <c:pt idx="54">
                  <c:v>1997/03</c:v>
                </c:pt>
                <c:pt idx="55">
                  <c:v>1997/04</c:v>
                </c:pt>
                <c:pt idx="56">
                  <c:v>1997/05</c:v>
                </c:pt>
                <c:pt idx="57">
                  <c:v>1997/06</c:v>
                </c:pt>
                <c:pt idx="58">
                  <c:v>1997/07</c:v>
                </c:pt>
                <c:pt idx="59">
                  <c:v>1997/08</c:v>
                </c:pt>
                <c:pt idx="60">
                  <c:v>1997/09</c:v>
                </c:pt>
                <c:pt idx="61">
                  <c:v>1997/10</c:v>
                </c:pt>
                <c:pt idx="62">
                  <c:v>1997/11</c:v>
                </c:pt>
                <c:pt idx="63">
                  <c:v>1997/12</c:v>
                </c:pt>
                <c:pt idx="64">
                  <c:v>1998/01</c:v>
                </c:pt>
                <c:pt idx="65">
                  <c:v>1998/02</c:v>
                </c:pt>
                <c:pt idx="66">
                  <c:v>1998/03</c:v>
                </c:pt>
                <c:pt idx="67">
                  <c:v>1998/04</c:v>
                </c:pt>
                <c:pt idx="68">
                  <c:v>1998/05</c:v>
                </c:pt>
                <c:pt idx="69">
                  <c:v>1998/06</c:v>
                </c:pt>
                <c:pt idx="70">
                  <c:v>1998/07</c:v>
                </c:pt>
                <c:pt idx="71">
                  <c:v>1998/08</c:v>
                </c:pt>
                <c:pt idx="72">
                  <c:v>1998/09</c:v>
                </c:pt>
                <c:pt idx="73">
                  <c:v>1998/10</c:v>
                </c:pt>
                <c:pt idx="74">
                  <c:v>1998/11</c:v>
                </c:pt>
                <c:pt idx="75">
                  <c:v>1998/12</c:v>
                </c:pt>
                <c:pt idx="76">
                  <c:v>1999/01</c:v>
                </c:pt>
                <c:pt idx="77">
                  <c:v>1999/02</c:v>
                </c:pt>
                <c:pt idx="78">
                  <c:v>1999/03</c:v>
                </c:pt>
                <c:pt idx="79">
                  <c:v>1999/04</c:v>
                </c:pt>
                <c:pt idx="80">
                  <c:v>1999/05</c:v>
                </c:pt>
                <c:pt idx="81">
                  <c:v>1999/06</c:v>
                </c:pt>
                <c:pt idx="82">
                  <c:v>1999/07</c:v>
                </c:pt>
                <c:pt idx="83">
                  <c:v>1999/08</c:v>
                </c:pt>
                <c:pt idx="84">
                  <c:v>1999/09</c:v>
                </c:pt>
                <c:pt idx="85">
                  <c:v>1999/10</c:v>
                </c:pt>
                <c:pt idx="86">
                  <c:v>1999/11</c:v>
                </c:pt>
                <c:pt idx="87">
                  <c:v>1999/12</c:v>
                </c:pt>
                <c:pt idx="88">
                  <c:v>2000/01</c:v>
                </c:pt>
                <c:pt idx="89">
                  <c:v>2000/02</c:v>
                </c:pt>
                <c:pt idx="90">
                  <c:v>2000/03</c:v>
                </c:pt>
                <c:pt idx="91">
                  <c:v>2000/04</c:v>
                </c:pt>
                <c:pt idx="92">
                  <c:v>2000/05</c:v>
                </c:pt>
                <c:pt idx="93">
                  <c:v>2000/06</c:v>
                </c:pt>
                <c:pt idx="94">
                  <c:v>2000/07</c:v>
                </c:pt>
                <c:pt idx="95">
                  <c:v>2000/08</c:v>
                </c:pt>
                <c:pt idx="96">
                  <c:v>2000/09</c:v>
                </c:pt>
                <c:pt idx="97">
                  <c:v>2000/10</c:v>
                </c:pt>
                <c:pt idx="98">
                  <c:v>2000/11</c:v>
                </c:pt>
                <c:pt idx="99">
                  <c:v>2000/12</c:v>
                </c:pt>
                <c:pt idx="100">
                  <c:v>2001/01</c:v>
                </c:pt>
                <c:pt idx="101">
                  <c:v>2001/02</c:v>
                </c:pt>
                <c:pt idx="102">
                  <c:v>2001/03</c:v>
                </c:pt>
                <c:pt idx="103">
                  <c:v>2001/04</c:v>
                </c:pt>
                <c:pt idx="104">
                  <c:v>2001/05</c:v>
                </c:pt>
                <c:pt idx="105">
                  <c:v>2001/06</c:v>
                </c:pt>
                <c:pt idx="106">
                  <c:v>2001/07</c:v>
                </c:pt>
                <c:pt idx="107">
                  <c:v>2001/08</c:v>
                </c:pt>
                <c:pt idx="108">
                  <c:v>2001/09</c:v>
                </c:pt>
                <c:pt idx="109">
                  <c:v>2001/10</c:v>
                </c:pt>
                <c:pt idx="110">
                  <c:v>2001/11</c:v>
                </c:pt>
                <c:pt idx="111">
                  <c:v>2001/12</c:v>
                </c:pt>
                <c:pt idx="112">
                  <c:v>2002/01</c:v>
                </c:pt>
                <c:pt idx="113">
                  <c:v>2002/02</c:v>
                </c:pt>
                <c:pt idx="114">
                  <c:v>2002/03</c:v>
                </c:pt>
                <c:pt idx="115">
                  <c:v>2002/04</c:v>
                </c:pt>
                <c:pt idx="116">
                  <c:v>2002/05</c:v>
                </c:pt>
                <c:pt idx="117">
                  <c:v>2002/06</c:v>
                </c:pt>
                <c:pt idx="118">
                  <c:v>2002/07</c:v>
                </c:pt>
                <c:pt idx="119">
                  <c:v>2002/08</c:v>
                </c:pt>
                <c:pt idx="120">
                  <c:v>2002/09</c:v>
                </c:pt>
                <c:pt idx="121">
                  <c:v>2002/10</c:v>
                </c:pt>
                <c:pt idx="122">
                  <c:v>2002/11</c:v>
                </c:pt>
                <c:pt idx="123">
                  <c:v>2002/12</c:v>
                </c:pt>
                <c:pt idx="124">
                  <c:v>2003/01</c:v>
                </c:pt>
                <c:pt idx="125">
                  <c:v>2003/02</c:v>
                </c:pt>
                <c:pt idx="126">
                  <c:v>2003/03</c:v>
                </c:pt>
                <c:pt idx="127">
                  <c:v>2003/04</c:v>
                </c:pt>
                <c:pt idx="128">
                  <c:v>2003/05</c:v>
                </c:pt>
                <c:pt idx="129">
                  <c:v>2003/06</c:v>
                </c:pt>
                <c:pt idx="130">
                  <c:v>2003/07</c:v>
                </c:pt>
                <c:pt idx="131">
                  <c:v>2003/08</c:v>
                </c:pt>
                <c:pt idx="132">
                  <c:v>2003/09</c:v>
                </c:pt>
                <c:pt idx="133">
                  <c:v>2003/10</c:v>
                </c:pt>
                <c:pt idx="134">
                  <c:v>2003/11</c:v>
                </c:pt>
                <c:pt idx="135">
                  <c:v>2003/12</c:v>
                </c:pt>
                <c:pt idx="136">
                  <c:v>2004/01</c:v>
                </c:pt>
                <c:pt idx="137">
                  <c:v>2004/02</c:v>
                </c:pt>
                <c:pt idx="138">
                  <c:v>2004/03</c:v>
                </c:pt>
                <c:pt idx="139">
                  <c:v>2004/04</c:v>
                </c:pt>
                <c:pt idx="140">
                  <c:v>2004/05</c:v>
                </c:pt>
                <c:pt idx="141">
                  <c:v>2004/06</c:v>
                </c:pt>
                <c:pt idx="142">
                  <c:v>2004/07</c:v>
                </c:pt>
                <c:pt idx="143">
                  <c:v>2004/08</c:v>
                </c:pt>
                <c:pt idx="144">
                  <c:v>2004/09</c:v>
                </c:pt>
                <c:pt idx="145">
                  <c:v>2004/10</c:v>
                </c:pt>
                <c:pt idx="146">
                  <c:v>2004/11</c:v>
                </c:pt>
                <c:pt idx="147">
                  <c:v>2004/12</c:v>
                </c:pt>
                <c:pt idx="148">
                  <c:v>2005/01</c:v>
                </c:pt>
                <c:pt idx="149">
                  <c:v>2005/02</c:v>
                </c:pt>
                <c:pt idx="150">
                  <c:v>2005/03</c:v>
                </c:pt>
                <c:pt idx="151">
                  <c:v>2005/04</c:v>
                </c:pt>
                <c:pt idx="152">
                  <c:v>2005/05</c:v>
                </c:pt>
                <c:pt idx="153">
                  <c:v>2005/06</c:v>
                </c:pt>
                <c:pt idx="154">
                  <c:v>2005/07</c:v>
                </c:pt>
                <c:pt idx="155">
                  <c:v>2005/08</c:v>
                </c:pt>
                <c:pt idx="156">
                  <c:v>2005/09</c:v>
                </c:pt>
                <c:pt idx="157">
                  <c:v>2005/10</c:v>
                </c:pt>
                <c:pt idx="158">
                  <c:v>2005/11</c:v>
                </c:pt>
                <c:pt idx="159">
                  <c:v>2005/12</c:v>
                </c:pt>
                <c:pt idx="160">
                  <c:v>2006/01</c:v>
                </c:pt>
                <c:pt idx="161">
                  <c:v>2006/02</c:v>
                </c:pt>
                <c:pt idx="162">
                  <c:v>2006/03</c:v>
                </c:pt>
                <c:pt idx="163">
                  <c:v>2006/04</c:v>
                </c:pt>
                <c:pt idx="164">
                  <c:v>2006/05</c:v>
                </c:pt>
                <c:pt idx="165">
                  <c:v>2006/06</c:v>
                </c:pt>
                <c:pt idx="166">
                  <c:v>2006/07</c:v>
                </c:pt>
                <c:pt idx="167">
                  <c:v>2006/08</c:v>
                </c:pt>
                <c:pt idx="168">
                  <c:v>2006/09</c:v>
                </c:pt>
                <c:pt idx="169">
                  <c:v>2006/10</c:v>
                </c:pt>
                <c:pt idx="170">
                  <c:v>2006/11</c:v>
                </c:pt>
                <c:pt idx="171">
                  <c:v>2006/12</c:v>
                </c:pt>
                <c:pt idx="172">
                  <c:v>2007/01</c:v>
                </c:pt>
                <c:pt idx="173">
                  <c:v>2007/02</c:v>
                </c:pt>
                <c:pt idx="174">
                  <c:v>2007/03</c:v>
                </c:pt>
                <c:pt idx="175">
                  <c:v>2007/04</c:v>
                </c:pt>
                <c:pt idx="176">
                  <c:v>2007/05</c:v>
                </c:pt>
                <c:pt idx="177">
                  <c:v>2007/06</c:v>
                </c:pt>
                <c:pt idx="178">
                  <c:v>2007/07</c:v>
                </c:pt>
                <c:pt idx="179">
                  <c:v>2007/08</c:v>
                </c:pt>
                <c:pt idx="180">
                  <c:v>2007/09</c:v>
                </c:pt>
                <c:pt idx="181">
                  <c:v>2007/10</c:v>
                </c:pt>
                <c:pt idx="182">
                  <c:v>2007/11</c:v>
                </c:pt>
                <c:pt idx="183">
                  <c:v>2007/12</c:v>
                </c:pt>
                <c:pt idx="184">
                  <c:v>2008/01</c:v>
                </c:pt>
                <c:pt idx="185">
                  <c:v>2008/02</c:v>
                </c:pt>
                <c:pt idx="186">
                  <c:v>2008/03</c:v>
                </c:pt>
                <c:pt idx="187">
                  <c:v>2008/04</c:v>
                </c:pt>
                <c:pt idx="188">
                  <c:v>2008/05</c:v>
                </c:pt>
                <c:pt idx="189">
                  <c:v>2008/06</c:v>
                </c:pt>
                <c:pt idx="190">
                  <c:v>2008/07</c:v>
                </c:pt>
                <c:pt idx="191">
                  <c:v>2008/08</c:v>
                </c:pt>
                <c:pt idx="192">
                  <c:v>2008/09</c:v>
                </c:pt>
                <c:pt idx="193">
                  <c:v>2008/10</c:v>
                </c:pt>
                <c:pt idx="194">
                  <c:v>2008/11</c:v>
                </c:pt>
                <c:pt idx="195">
                  <c:v>2008/12</c:v>
                </c:pt>
                <c:pt idx="196">
                  <c:v>2009/01</c:v>
                </c:pt>
                <c:pt idx="197">
                  <c:v>2009/02</c:v>
                </c:pt>
                <c:pt idx="198">
                  <c:v>2009/03</c:v>
                </c:pt>
                <c:pt idx="199">
                  <c:v>2009/04</c:v>
                </c:pt>
                <c:pt idx="200">
                  <c:v>2009/05</c:v>
                </c:pt>
                <c:pt idx="201">
                  <c:v>2009/06</c:v>
                </c:pt>
                <c:pt idx="202">
                  <c:v>2009/07</c:v>
                </c:pt>
                <c:pt idx="203">
                  <c:v>2009/08</c:v>
                </c:pt>
                <c:pt idx="204">
                  <c:v>2009/09</c:v>
                </c:pt>
                <c:pt idx="205">
                  <c:v>2009/10</c:v>
                </c:pt>
                <c:pt idx="206">
                  <c:v>2009/11</c:v>
                </c:pt>
                <c:pt idx="207">
                  <c:v>2009/12</c:v>
                </c:pt>
                <c:pt idx="208">
                  <c:v>2010/01</c:v>
                </c:pt>
                <c:pt idx="209">
                  <c:v>2010/02</c:v>
                </c:pt>
                <c:pt idx="210">
                  <c:v>2010/03</c:v>
                </c:pt>
                <c:pt idx="211">
                  <c:v>2010/04</c:v>
                </c:pt>
                <c:pt idx="212">
                  <c:v>2010/05</c:v>
                </c:pt>
                <c:pt idx="213">
                  <c:v>2010/06</c:v>
                </c:pt>
                <c:pt idx="214">
                  <c:v>2010/07</c:v>
                </c:pt>
                <c:pt idx="215">
                  <c:v>2010/08</c:v>
                </c:pt>
                <c:pt idx="216">
                  <c:v>2010/09</c:v>
                </c:pt>
                <c:pt idx="217">
                  <c:v>2010/10</c:v>
                </c:pt>
                <c:pt idx="218">
                  <c:v>2010/11</c:v>
                </c:pt>
                <c:pt idx="219">
                  <c:v>2010/12</c:v>
                </c:pt>
                <c:pt idx="220">
                  <c:v>2011/01</c:v>
                </c:pt>
                <c:pt idx="221">
                  <c:v>2011/02</c:v>
                </c:pt>
                <c:pt idx="222">
                  <c:v>2011/03</c:v>
                </c:pt>
                <c:pt idx="223">
                  <c:v>2011/04</c:v>
                </c:pt>
                <c:pt idx="224">
                  <c:v>2011/05</c:v>
                </c:pt>
                <c:pt idx="225">
                  <c:v>2011/06</c:v>
                </c:pt>
                <c:pt idx="226">
                  <c:v>2011/07</c:v>
                </c:pt>
                <c:pt idx="227">
                  <c:v>2011/08</c:v>
                </c:pt>
                <c:pt idx="228">
                  <c:v>2011/09</c:v>
                </c:pt>
                <c:pt idx="229">
                  <c:v>2011/10</c:v>
                </c:pt>
                <c:pt idx="230">
                  <c:v>2011/11</c:v>
                </c:pt>
                <c:pt idx="231">
                  <c:v>2011/12</c:v>
                </c:pt>
                <c:pt idx="232">
                  <c:v>2012/01</c:v>
                </c:pt>
                <c:pt idx="233">
                  <c:v>2012/02</c:v>
                </c:pt>
                <c:pt idx="234">
                  <c:v>2012/03</c:v>
                </c:pt>
                <c:pt idx="235">
                  <c:v>2012/04</c:v>
                </c:pt>
                <c:pt idx="236">
                  <c:v>2012/05</c:v>
                </c:pt>
                <c:pt idx="237">
                  <c:v>2012/06</c:v>
                </c:pt>
                <c:pt idx="238">
                  <c:v>2012/07</c:v>
                </c:pt>
                <c:pt idx="239">
                  <c:v>2012/08</c:v>
                </c:pt>
                <c:pt idx="240">
                  <c:v>2012/09</c:v>
                </c:pt>
                <c:pt idx="241">
                  <c:v>2012/10</c:v>
                </c:pt>
                <c:pt idx="242">
                  <c:v>2012/11</c:v>
                </c:pt>
                <c:pt idx="243">
                  <c:v>2012/12</c:v>
                </c:pt>
                <c:pt idx="244">
                  <c:v>2013/01</c:v>
                </c:pt>
                <c:pt idx="245">
                  <c:v>2013/02</c:v>
                </c:pt>
                <c:pt idx="246">
                  <c:v>2013/03</c:v>
                </c:pt>
                <c:pt idx="247">
                  <c:v>2013/04</c:v>
                </c:pt>
                <c:pt idx="248">
                  <c:v>2013/05</c:v>
                </c:pt>
                <c:pt idx="249">
                  <c:v>2013/06</c:v>
                </c:pt>
                <c:pt idx="250">
                  <c:v>2013/07</c:v>
                </c:pt>
                <c:pt idx="251">
                  <c:v>2013/08</c:v>
                </c:pt>
                <c:pt idx="252">
                  <c:v>2013/09</c:v>
                </c:pt>
                <c:pt idx="253">
                  <c:v>2013/10</c:v>
                </c:pt>
                <c:pt idx="254">
                  <c:v>2013/11</c:v>
                </c:pt>
                <c:pt idx="255">
                  <c:v>2013/12</c:v>
                </c:pt>
                <c:pt idx="256">
                  <c:v>2014/01</c:v>
                </c:pt>
                <c:pt idx="257">
                  <c:v>2014/02</c:v>
                </c:pt>
                <c:pt idx="258">
                  <c:v>2014/03</c:v>
                </c:pt>
                <c:pt idx="259">
                  <c:v>2014/04</c:v>
                </c:pt>
                <c:pt idx="260">
                  <c:v>2014/05</c:v>
                </c:pt>
                <c:pt idx="261">
                  <c:v>2014/06</c:v>
                </c:pt>
                <c:pt idx="262">
                  <c:v>2014/07</c:v>
                </c:pt>
                <c:pt idx="263">
                  <c:v>2014/08</c:v>
                </c:pt>
                <c:pt idx="264">
                  <c:v>2014/09</c:v>
                </c:pt>
                <c:pt idx="265">
                  <c:v>2014/10</c:v>
                </c:pt>
                <c:pt idx="266">
                  <c:v>2014/11</c:v>
                </c:pt>
                <c:pt idx="267">
                  <c:v>2014/12</c:v>
                </c:pt>
                <c:pt idx="268">
                  <c:v>2015/01</c:v>
                </c:pt>
                <c:pt idx="269">
                  <c:v>2015/02</c:v>
                </c:pt>
                <c:pt idx="270">
                  <c:v>2015/03</c:v>
                </c:pt>
                <c:pt idx="271">
                  <c:v>2015/04</c:v>
                </c:pt>
                <c:pt idx="272">
                  <c:v>2015/05</c:v>
                </c:pt>
                <c:pt idx="273">
                  <c:v>2015/06</c:v>
                </c:pt>
                <c:pt idx="274">
                  <c:v>2015/07</c:v>
                </c:pt>
                <c:pt idx="275">
                  <c:v>2015/08</c:v>
                </c:pt>
                <c:pt idx="276">
                  <c:v>2015/09</c:v>
                </c:pt>
                <c:pt idx="277">
                  <c:v>2015/10</c:v>
                </c:pt>
                <c:pt idx="278">
                  <c:v>2015/11</c:v>
                </c:pt>
                <c:pt idx="279">
                  <c:v>2015/12</c:v>
                </c:pt>
                <c:pt idx="280">
                  <c:v>2016/01</c:v>
                </c:pt>
                <c:pt idx="281">
                  <c:v>2016/02</c:v>
                </c:pt>
                <c:pt idx="282">
                  <c:v>2016/03</c:v>
                </c:pt>
                <c:pt idx="283">
                  <c:v>2016/04</c:v>
                </c:pt>
                <c:pt idx="284">
                  <c:v>2016/05</c:v>
                </c:pt>
                <c:pt idx="285">
                  <c:v>2016/06</c:v>
                </c:pt>
                <c:pt idx="286">
                  <c:v>2016/07</c:v>
                </c:pt>
                <c:pt idx="287">
                  <c:v>2016/08</c:v>
                </c:pt>
                <c:pt idx="288">
                  <c:v>2016/09</c:v>
                </c:pt>
                <c:pt idx="289">
                  <c:v>2016/10</c:v>
                </c:pt>
                <c:pt idx="290">
                  <c:v>2016/11</c:v>
                </c:pt>
                <c:pt idx="291">
                  <c:v>2016/12</c:v>
                </c:pt>
                <c:pt idx="292">
                  <c:v>2017/01</c:v>
                </c:pt>
                <c:pt idx="293">
                  <c:v>2017/02</c:v>
                </c:pt>
                <c:pt idx="294">
                  <c:v>2017/03</c:v>
                </c:pt>
                <c:pt idx="295">
                  <c:v>2017/04</c:v>
                </c:pt>
                <c:pt idx="296">
                  <c:v>2017/05</c:v>
                </c:pt>
                <c:pt idx="297">
                  <c:v>2017/06</c:v>
                </c:pt>
                <c:pt idx="298">
                  <c:v>2017/07</c:v>
                </c:pt>
                <c:pt idx="299">
                  <c:v>2017/08</c:v>
                </c:pt>
                <c:pt idx="300">
                  <c:v>2017/09</c:v>
                </c:pt>
                <c:pt idx="301">
                  <c:v>2017/10</c:v>
                </c:pt>
                <c:pt idx="302">
                  <c:v>2017/11</c:v>
                </c:pt>
                <c:pt idx="303">
                  <c:v>2017/12</c:v>
                </c:pt>
                <c:pt idx="304">
                  <c:v>2018/01</c:v>
                </c:pt>
                <c:pt idx="305">
                  <c:v>2018/02</c:v>
                </c:pt>
                <c:pt idx="306">
                  <c:v>2018/03</c:v>
                </c:pt>
                <c:pt idx="307">
                  <c:v>2018/04</c:v>
                </c:pt>
              </c:strCache>
              <c:extLst/>
            </c:strRef>
          </c:cat>
          <c:val>
            <c:numRef>
              <c:f>'平残（Average amounts outstanding）'!$C$5:$C$587</c:f>
              <c:numCache>
                <c:formatCode>#,##0_);[Red]\(#,##0\)</c:formatCode>
                <c:ptCount val="308"/>
                <c:pt idx="0">
                  <c:v>45652</c:v>
                </c:pt>
                <c:pt idx="1">
                  <c:v>53149</c:v>
                </c:pt>
                <c:pt idx="2">
                  <c:v>61839</c:v>
                </c:pt>
                <c:pt idx="3">
                  <c:v>78806</c:v>
                </c:pt>
                <c:pt idx="4">
                  <c:v>108047</c:v>
                </c:pt>
                <c:pt idx="5">
                  <c:v>127912</c:v>
                </c:pt>
                <c:pt idx="6">
                  <c:v>134134</c:v>
                </c:pt>
                <c:pt idx="7">
                  <c:v>144368</c:v>
                </c:pt>
                <c:pt idx="8">
                  <c:v>153803</c:v>
                </c:pt>
                <c:pt idx="9">
                  <c:v>176380</c:v>
                </c:pt>
                <c:pt idx="10">
                  <c:v>187775</c:v>
                </c:pt>
                <c:pt idx="11">
                  <c:v>198514</c:v>
                </c:pt>
                <c:pt idx="12">
                  <c:v>203012</c:v>
                </c:pt>
                <c:pt idx="13">
                  <c:v>217482</c:v>
                </c:pt>
                <c:pt idx="14">
                  <c:v>227762</c:v>
                </c:pt>
                <c:pt idx="15">
                  <c:v>246239</c:v>
                </c:pt>
                <c:pt idx="16">
                  <c:v>262132</c:v>
                </c:pt>
                <c:pt idx="17">
                  <c:v>286064</c:v>
                </c:pt>
                <c:pt idx="18">
                  <c:v>315650</c:v>
                </c:pt>
                <c:pt idx="19">
                  <c:v>351257</c:v>
                </c:pt>
                <c:pt idx="20">
                  <c:v>396438</c:v>
                </c:pt>
                <c:pt idx="21">
                  <c:v>416599</c:v>
                </c:pt>
                <c:pt idx="22">
                  <c:v>403151</c:v>
                </c:pt>
                <c:pt idx="23">
                  <c:v>408398</c:v>
                </c:pt>
                <c:pt idx="24">
                  <c:v>427146</c:v>
                </c:pt>
                <c:pt idx="25">
                  <c:v>416258</c:v>
                </c:pt>
                <c:pt idx="26">
                  <c:v>414362</c:v>
                </c:pt>
                <c:pt idx="27">
                  <c:v>462391</c:v>
                </c:pt>
                <c:pt idx="28">
                  <c:v>447720</c:v>
                </c:pt>
                <c:pt idx="29">
                  <c:v>425001</c:v>
                </c:pt>
                <c:pt idx="30">
                  <c:v>432723</c:v>
                </c:pt>
                <c:pt idx="31">
                  <c:v>433732</c:v>
                </c:pt>
                <c:pt idx="32">
                  <c:v>433126</c:v>
                </c:pt>
                <c:pt idx="33">
                  <c:v>425895</c:v>
                </c:pt>
                <c:pt idx="34">
                  <c:v>443917</c:v>
                </c:pt>
                <c:pt idx="35">
                  <c:v>440162</c:v>
                </c:pt>
                <c:pt idx="36">
                  <c:v>437732</c:v>
                </c:pt>
                <c:pt idx="37">
                  <c:v>441865</c:v>
                </c:pt>
                <c:pt idx="38">
                  <c:v>445844</c:v>
                </c:pt>
                <c:pt idx="39">
                  <c:v>490471</c:v>
                </c:pt>
                <c:pt idx="40">
                  <c:v>482308</c:v>
                </c:pt>
                <c:pt idx="41">
                  <c:v>463807</c:v>
                </c:pt>
                <c:pt idx="42">
                  <c:v>470437</c:v>
                </c:pt>
                <c:pt idx="43">
                  <c:v>472202</c:v>
                </c:pt>
                <c:pt idx="44">
                  <c:v>470282</c:v>
                </c:pt>
                <c:pt idx="45">
                  <c:v>467351</c:v>
                </c:pt>
                <c:pt idx="46">
                  <c:v>481329</c:v>
                </c:pt>
                <c:pt idx="47">
                  <c:v>476002</c:v>
                </c:pt>
                <c:pt idx="48">
                  <c:v>472257</c:v>
                </c:pt>
                <c:pt idx="49">
                  <c:v>473835</c:v>
                </c:pt>
                <c:pt idx="50">
                  <c:v>478422</c:v>
                </c:pt>
                <c:pt idx="51">
                  <c:v>526309</c:v>
                </c:pt>
                <c:pt idx="52">
                  <c:v>519490</c:v>
                </c:pt>
                <c:pt idx="53">
                  <c:v>495800</c:v>
                </c:pt>
                <c:pt idx="54">
                  <c:v>506044</c:v>
                </c:pt>
                <c:pt idx="55">
                  <c:v>503896</c:v>
                </c:pt>
                <c:pt idx="56">
                  <c:v>502266</c:v>
                </c:pt>
                <c:pt idx="57">
                  <c:v>502088</c:v>
                </c:pt>
                <c:pt idx="58">
                  <c:v>515549</c:v>
                </c:pt>
                <c:pt idx="59">
                  <c:v>511808</c:v>
                </c:pt>
                <c:pt idx="60">
                  <c:v>506656</c:v>
                </c:pt>
                <c:pt idx="61">
                  <c:v>508061</c:v>
                </c:pt>
                <c:pt idx="62">
                  <c:v>523264</c:v>
                </c:pt>
                <c:pt idx="63">
                  <c:v>578436</c:v>
                </c:pt>
                <c:pt idx="64">
                  <c:v>567079</c:v>
                </c:pt>
                <c:pt idx="65">
                  <c:v>546076</c:v>
                </c:pt>
                <c:pt idx="66">
                  <c:v>551600</c:v>
                </c:pt>
                <c:pt idx="67">
                  <c:v>550804</c:v>
                </c:pt>
                <c:pt idx="68">
                  <c:v>550317</c:v>
                </c:pt>
                <c:pt idx="69">
                  <c:v>549294</c:v>
                </c:pt>
                <c:pt idx="70">
                  <c:v>558328</c:v>
                </c:pt>
                <c:pt idx="71">
                  <c:v>557630</c:v>
                </c:pt>
                <c:pt idx="72">
                  <c:v>553103</c:v>
                </c:pt>
                <c:pt idx="73">
                  <c:v>557773</c:v>
                </c:pt>
                <c:pt idx="74">
                  <c:v>559575</c:v>
                </c:pt>
                <c:pt idx="75">
                  <c:v>601386</c:v>
                </c:pt>
                <c:pt idx="76">
                  <c:v>587931</c:v>
                </c:pt>
                <c:pt idx="77">
                  <c:v>572920</c:v>
                </c:pt>
                <c:pt idx="78">
                  <c:v>585970</c:v>
                </c:pt>
                <c:pt idx="79">
                  <c:v>589375</c:v>
                </c:pt>
                <c:pt idx="80">
                  <c:v>592623</c:v>
                </c:pt>
                <c:pt idx="81">
                  <c:v>584608</c:v>
                </c:pt>
                <c:pt idx="82">
                  <c:v>602181</c:v>
                </c:pt>
                <c:pt idx="83">
                  <c:v>598515</c:v>
                </c:pt>
                <c:pt idx="84">
                  <c:v>594261</c:v>
                </c:pt>
                <c:pt idx="85">
                  <c:v>596127</c:v>
                </c:pt>
                <c:pt idx="86">
                  <c:v>601247</c:v>
                </c:pt>
                <c:pt idx="87">
                  <c:v>686808</c:v>
                </c:pt>
                <c:pt idx="88">
                  <c:v>721978</c:v>
                </c:pt>
                <c:pt idx="89">
                  <c:v>626865</c:v>
                </c:pt>
                <c:pt idx="90">
                  <c:v>649807</c:v>
                </c:pt>
                <c:pt idx="91">
                  <c:v>658350</c:v>
                </c:pt>
                <c:pt idx="92">
                  <c:v>637448</c:v>
                </c:pt>
                <c:pt idx="93">
                  <c:v>622152</c:v>
                </c:pt>
                <c:pt idx="94">
                  <c:v>637116</c:v>
                </c:pt>
                <c:pt idx="95">
                  <c:v>626193</c:v>
                </c:pt>
                <c:pt idx="96">
                  <c:v>618261</c:v>
                </c:pt>
                <c:pt idx="97">
                  <c:v>627618</c:v>
                </c:pt>
                <c:pt idx="98">
                  <c:v>635571</c:v>
                </c:pt>
                <c:pt idx="99">
                  <c:v>679588</c:v>
                </c:pt>
                <c:pt idx="100">
                  <c:v>681280</c:v>
                </c:pt>
                <c:pt idx="101">
                  <c:v>647866</c:v>
                </c:pt>
                <c:pt idx="102">
                  <c:v>657361</c:v>
                </c:pt>
                <c:pt idx="103">
                  <c:v>667725</c:v>
                </c:pt>
                <c:pt idx="104">
                  <c:v>669654</c:v>
                </c:pt>
                <c:pt idx="105">
                  <c:v>669739</c:v>
                </c:pt>
                <c:pt idx="106">
                  <c:v>687826</c:v>
                </c:pt>
                <c:pt idx="107">
                  <c:v>682731</c:v>
                </c:pt>
                <c:pt idx="108">
                  <c:v>706356</c:v>
                </c:pt>
                <c:pt idx="109">
                  <c:v>717502</c:v>
                </c:pt>
                <c:pt idx="110">
                  <c:v>733778</c:v>
                </c:pt>
                <c:pt idx="111">
                  <c:v>794424</c:v>
                </c:pt>
                <c:pt idx="112">
                  <c:v>840818</c:v>
                </c:pt>
                <c:pt idx="113">
                  <c:v>826163</c:v>
                </c:pt>
                <c:pt idx="114">
                  <c:v>871493</c:v>
                </c:pt>
                <c:pt idx="115">
                  <c:v>910393</c:v>
                </c:pt>
                <c:pt idx="116">
                  <c:v>868229</c:v>
                </c:pt>
                <c:pt idx="117">
                  <c:v>854332</c:v>
                </c:pt>
                <c:pt idx="118">
                  <c:v>860806</c:v>
                </c:pt>
                <c:pt idx="119">
                  <c:v>860881</c:v>
                </c:pt>
                <c:pt idx="120">
                  <c:v>857469</c:v>
                </c:pt>
                <c:pt idx="121">
                  <c:v>859299</c:v>
                </c:pt>
                <c:pt idx="122">
                  <c:v>894000</c:v>
                </c:pt>
                <c:pt idx="123">
                  <c:v>949444</c:v>
                </c:pt>
                <c:pt idx="124">
                  <c:v>953668</c:v>
                </c:pt>
                <c:pt idx="125">
                  <c:v>930274</c:v>
                </c:pt>
                <c:pt idx="126">
                  <c:v>966459</c:v>
                </c:pt>
                <c:pt idx="127">
                  <c:v>1015445</c:v>
                </c:pt>
                <c:pt idx="128">
                  <c:v>1013547</c:v>
                </c:pt>
                <c:pt idx="129">
                  <c:v>1027632</c:v>
                </c:pt>
                <c:pt idx="130">
                  <c:v>1036363</c:v>
                </c:pt>
                <c:pt idx="131">
                  <c:v>1037448</c:v>
                </c:pt>
                <c:pt idx="132">
                  <c:v>1036332</c:v>
                </c:pt>
                <c:pt idx="133">
                  <c:v>1036011</c:v>
                </c:pt>
                <c:pt idx="134">
                  <c:v>1043362</c:v>
                </c:pt>
                <c:pt idx="135">
                  <c:v>1074991</c:v>
                </c:pt>
                <c:pt idx="136">
                  <c:v>1083320</c:v>
                </c:pt>
                <c:pt idx="137">
                  <c:v>1080570</c:v>
                </c:pt>
                <c:pt idx="138">
                  <c:v>1081238</c:v>
                </c:pt>
                <c:pt idx="139">
                  <c:v>1082958</c:v>
                </c:pt>
                <c:pt idx="140">
                  <c:v>1088328</c:v>
                </c:pt>
                <c:pt idx="141">
                  <c:v>1072957</c:v>
                </c:pt>
                <c:pt idx="142">
                  <c:v>1085248</c:v>
                </c:pt>
                <c:pt idx="143">
                  <c:v>1085653</c:v>
                </c:pt>
                <c:pt idx="144">
                  <c:v>1085201</c:v>
                </c:pt>
                <c:pt idx="145">
                  <c:v>1079234</c:v>
                </c:pt>
                <c:pt idx="146">
                  <c:v>1094035</c:v>
                </c:pt>
                <c:pt idx="147">
                  <c:v>1119769</c:v>
                </c:pt>
                <c:pt idx="148">
                  <c:v>1125134</c:v>
                </c:pt>
                <c:pt idx="149">
                  <c:v>1093674</c:v>
                </c:pt>
                <c:pt idx="150">
                  <c:v>1103301</c:v>
                </c:pt>
                <c:pt idx="151">
                  <c:v>1115568</c:v>
                </c:pt>
                <c:pt idx="152">
                  <c:v>1112725</c:v>
                </c:pt>
                <c:pt idx="153">
                  <c:v>1091586</c:v>
                </c:pt>
                <c:pt idx="154">
                  <c:v>1101137</c:v>
                </c:pt>
                <c:pt idx="155">
                  <c:v>1097890</c:v>
                </c:pt>
                <c:pt idx="156">
                  <c:v>1103950</c:v>
                </c:pt>
                <c:pt idx="157">
                  <c:v>1109848</c:v>
                </c:pt>
                <c:pt idx="158">
                  <c:v>1110432</c:v>
                </c:pt>
                <c:pt idx="159">
                  <c:v>1130466</c:v>
                </c:pt>
                <c:pt idx="160">
                  <c:v>1141316</c:v>
                </c:pt>
                <c:pt idx="161">
                  <c:v>1114431</c:v>
                </c:pt>
                <c:pt idx="162">
                  <c:v>1092791</c:v>
                </c:pt>
                <c:pt idx="163">
                  <c:v>1035779</c:v>
                </c:pt>
                <c:pt idx="164">
                  <c:v>941951</c:v>
                </c:pt>
                <c:pt idx="165">
                  <c:v>914229</c:v>
                </c:pt>
                <c:pt idx="166">
                  <c:v>905410</c:v>
                </c:pt>
                <c:pt idx="167">
                  <c:v>875607</c:v>
                </c:pt>
                <c:pt idx="168">
                  <c:v>869660</c:v>
                </c:pt>
                <c:pt idx="169">
                  <c:v>873279</c:v>
                </c:pt>
                <c:pt idx="170">
                  <c:v>862670</c:v>
                </c:pt>
                <c:pt idx="171">
                  <c:v>904664</c:v>
                </c:pt>
                <c:pt idx="172">
                  <c:v>900507</c:v>
                </c:pt>
                <c:pt idx="173">
                  <c:v>879061</c:v>
                </c:pt>
                <c:pt idx="174">
                  <c:v>884022</c:v>
                </c:pt>
                <c:pt idx="175">
                  <c:v>908926</c:v>
                </c:pt>
                <c:pt idx="176">
                  <c:v>887868</c:v>
                </c:pt>
                <c:pt idx="177">
                  <c:v>876336</c:v>
                </c:pt>
                <c:pt idx="178">
                  <c:v>884708</c:v>
                </c:pt>
                <c:pt idx="179">
                  <c:v>881473</c:v>
                </c:pt>
                <c:pt idx="180">
                  <c:v>875728</c:v>
                </c:pt>
                <c:pt idx="181">
                  <c:v>877567</c:v>
                </c:pt>
                <c:pt idx="182">
                  <c:v>871633</c:v>
                </c:pt>
                <c:pt idx="183">
                  <c:v>907835</c:v>
                </c:pt>
                <c:pt idx="184">
                  <c:v>899793</c:v>
                </c:pt>
                <c:pt idx="185">
                  <c:v>879916</c:v>
                </c:pt>
                <c:pt idx="186">
                  <c:v>883867</c:v>
                </c:pt>
                <c:pt idx="187">
                  <c:v>883589</c:v>
                </c:pt>
                <c:pt idx="188">
                  <c:v>879638</c:v>
                </c:pt>
                <c:pt idx="189">
                  <c:v>880155</c:v>
                </c:pt>
                <c:pt idx="190">
                  <c:v>878532</c:v>
                </c:pt>
                <c:pt idx="191">
                  <c:v>879433</c:v>
                </c:pt>
                <c:pt idx="192">
                  <c:v>883741</c:v>
                </c:pt>
                <c:pt idx="193">
                  <c:v>889825</c:v>
                </c:pt>
                <c:pt idx="194">
                  <c:v>888562</c:v>
                </c:pt>
                <c:pt idx="195">
                  <c:v>924351</c:v>
                </c:pt>
                <c:pt idx="196">
                  <c:v>935049</c:v>
                </c:pt>
                <c:pt idx="197">
                  <c:v>936531</c:v>
                </c:pt>
                <c:pt idx="198">
                  <c:v>944658</c:v>
                </c:pt>
                <c:pt idx="199">
                  <c:v>956238</c:v>
                </c:pt>
                <c:pt idx="200">
                  <c:v>949165</c:v>
                </c:pt>
                <c:pt idx="201">
                  <c:v>936392</c:v>
                </c:pt>
                <c:pt idx="202">
                  <c:v>932096</c:v>
                </c:pt>
                <c:pt idx="203">
                  <c:v>933355</c:v>
                </c:pt>
                <c:pt idx="204">
                  <c:v>923942</c:v>
                </c:pt>
                <c:pt idx="205">
                  <c:v>928609</c:v>
                </c:pt>
                <c:pt idx="206">
                  <c:v>922042</c:v>
                </c:pt>
                <c:pt idx="207">
                  <c:v>972143</c:v>
                </c:pt>
                <c:pt idx="208">
                  <c:v>980675</c:v>
                </c:pt>
                <c:pt idx="209">
                  <c:v>956928</c:v>
                </c:pt>
                <c:pt idx="210">
                  <c:v>964571</c:v>
                </c:pt>
                <c:pt idx="211">
                  <c:v>983836</c:v>
                </c:pt>
                <c:pt idx="212">
                  <c:v>984323</c:v>
                </c:pt>
                <c:pt idx="213">
                  <c:v>970240</c:v>
                </c:pt>
                <c:pt idx="214">
                  <c:v>989359</c:v>
                </c:pt>
                <c:pt idx="215">
                  <c:v>983995</c:v>
                </c:pt>
                <c:pt idx="216">
                  <c:v>977173</c:v>
                </c:pt>
                <c:pt idx="217">
                  <c:v>988248</c:v>
                </c:pt>
                <c:pt idx="218">
                  <c:v>991866</c:v>
                </c:pt>
                <c:pt idx="219">
                  <c:v>1040238</c:v>
                </c:pt>
                <c:pt idx="220">
                  <c:v>1034826</c:v>
                </c:pt>
                <c:pt idx="221">
                  <c:v>1010039</c:v>
                </c:pt>
                <c:pt idx="222">
                  <c:v>1127432</c:v>
                </c:pt>
                <c:pt idx="223">
                  <c:v>1218934</c:v>
                </c:pt>
                <c:pt idx="224">
                  <c:v>1144208</c:v>
                </c:pt>
                <c:pt idx="225">
                  <c:v>1134780</c:v>
                </c:pt>
                <c:pt idx="226">
                  <c:v>1137324</c:v>
                </c:pt>
                <c:pt idx="227">
                  <c:v>1140447</c:v>
                </c:pt>
                <c:pt idx="228">
                  <c:v>1140181</c:v>
                </c:pt>
                <c:pt idx="229">
                  <c:v>1156428</c:v>
                </c:pt>
                <c:pt idx="230">
                  <c:v>1184978</c:v>
                </c:pt>
                <c:pt idx="231">
                  <c:v>1180195</c:v>
                </c:pt>
                <c:pt idx="232">
                  <c:v>1189656</c:v>
                </c:pt>
                <c:pt idx="233">
                  <c:v>1124409</c:v>
                </c:pt>
                <c:pt idx="234">
                  <c:v>1124618</c:v>
                </c:pt>
                <c:pt idx="235">
                  <c:v>1215003</c:v>
                </c:pt>
                <c:pt idx="236">
                  <c:v>1171210</c:v>
                </c:pt>
                <c:pt idx="237">
                  <c:v>1202142</c:v>
                </c:pt>
                <c:pt idx="238">
                  <c:v>1235010</c:v>
                </c:pt>
                <c:pt idx="239">
                  <c:v>1214626</c:v>
                </c:pt>
                <c:pt idx="240">
                  <c:v>1243261</c:v>
                </c:pt>
                <c:pt idx="241">
                  <c:v>1281344</c:v>
                </c:pt>
                <c:pt idx="242">
                  <c:v>1244449</c:v>
                </c:pt>
                <c:pt idx="243">
                  <c:v>1319837</c:v>
                </c:pt>
                <c:pt idx="244">
                  <c:v>1319205</c:v>
                </c:pt>
                <c:pt idx="245">
                  <c:v>1293148</c:v>
                </c:pt>
                <c:pt idx="246">
                  <c:v>1347413</c:v>
                </c:pt>
                <c:pt idx="247">
                  <c:v>1495975</c:v>
                </c:pt>
                <c:pt idx="248">
                  <c:v>1541412</c:v>
                </c:pt>
                <c:pt idx="249">
                  <c:v>1635375</c:v>
                </c:pt>
                <c:pt idx="250">
                  <c:v>1703890</c:v>
                </c:pt>
                <c:pt idx="251">
                  <c:v>1724437</c:v>
                </c:pt>
                <c:pt idx="252">
                  <c:v>1817012</c:v>
                </c:pt>
                <c:pt idx="253">
                  <c:v>1868687</c:v>
                </c:pt>
                <c:pt idx="254">
                  <c:v>1897244</c:v>
                </c:pt>
                <c:pt idx="255">
                  <c:v>1934594</c:v>
                </c:pt>
                <c:pt idx="256">
                  <c:v>2004141</c:v>
                </c:pt>
                <c:pt idx="257">
                  <c:v>2013223</c:v>
                </c:pt>
                <c:pt idx="258">
                  <c:v>2085929</c:v>
                </c:pt>
                <c:pt idx="259">
                  <c:v>2220795</c:v>
                </c:pt>
                <c:pt idx="260">
                  <c:v>2243719</c:v>
                </c:pt>
                <c:pt idx="261">
                  <c:v>2332465</c:v>
                </c:pt>
                <c:pt idx="262">
                  <c:v>2431068</c:v>
                </c:pt>
                <c:pt idx="263">
                  <c:v>2423138</c:v>
                </c:pt>
                <c:pt idx="264">
                  <c:v>2458169</c:v>
                </c:pt>
                <c:pt idx="265">
                  <c:v>2557542</c:v>
                </c:pt>
                <c:pt idx="266">
                  <c:v>2593603</c:v>
                </c:pt>
                <c:pt idx="267">
                  <c:v>2674016</c:v>
                </c:pt>
                <c:pt idx="268">
                  <c:v>2753859</c:v>
                </c:pt>
                <c:pt idx="269">
                  <c:v>2752617</c:v>
                </c:pt>
                <c:pt idx="270">
                  <c:v>2821182</c:v>
                </c:pt>
                <c:pt idx="271">
                  <c:v>3003275</c:v>
                </c:pt>
                <c:pt idx="272">
                  <c:v>3043476</c:v>
                </c:pt>
                <c:pt idx="273">
                  <c:v>3130770</c:v>
                </c:pt>
                <c:pt idx="274">
                  <c:v>3228211</c:v>
                </c:pt>
                <c:pt idx="275">
                  <c:v>3229269</c:v>
                </c:pt>
                <c:pt idx="276">
                  <c:v>3321941</c:v>
                </c:pt>
                <c:pt idx="277">
                  <c:v>3388877</c:v>
                </c:pt>
                <c:pt idx="278">
                  <c:v>3437218</c:v>
                </c:pt>
                <c:pt idx="279">
                  <c:v>3463793</c:v>
                </c:pt>
                <c:pt idx="280">
                  <c:v>3551030</c:v>
                </c:pt>
                <c:pt idx="281">
                  <c:v>3550415</c:v>
                </c:pt>
                <c:pt idx="282">
                  <c:v>3626050</c:v>
                </c:pt>
                <c:pt idx="283">
                  <c:v>3808364</c:v>
                </c:pt>
                <c:pt idx="284">
                  <c:v>3818397</c:v>
                </c:pt>
                <c:pt idx="285">
                  <c:v>3927119</c:v>
                </c:pt>
                <c:pt idx="286">
                  <c:v>4024578</c:v>
                </c:pt>
                <c:pt idx="287">
                  <c:v>4009981</c:v>
                </c:pt>
                <c:pt idx="288">
                  <c:v>4075081</c:v>
                </c:pt>
                <c:pt idx="289">
                  <c:v>4138966</c:v>
                </c:pt>
                <c:pt idx="290">
                  <c:v>4176573</c:v>
                </c:pt>
                <c:pt idx="291">
                  <c:v>4263922</c:v>
                </c:pt>
                <c:pt idx="292">
                  <c:v>4352054</c:v>
                </c:pt>
                <c:pt idx="293">
                  <c:v>4309696</c:v>
                </c:pt>
                <c:pt idx="294">
                  <c:v>4362634</c:v>
                </c:pt>
                <c:pt idx="295">
                  <c:v>4562398</c:v>
                </c:pt>
                <c:pt idx="296">
                  <c:v>4559954</c:v>
                </c:pt>
                <c:pt idx="297">
                  <c:v>4594854</c:v>
                </c:pt>
                <c:pt idx="298">
                  <c:v>4650692</c:v>
                </c:pt>
                <c:pt idx="299">
                  <c:v>4663075</c:v>
                </c:pt>
                <c:pt idx="300">
                  <c:v>4711205</c:v>
                </c:pt>
                <c:pt idx="301">
                  <c:v>4738791</c:v>
                </c:pt>
                <c:pt idx="302">
                  <c:v>4725834</c:v>
                </c:pt>
                <c:pt idx="303">
                  <c:v>4741265</c:v>
                </c:pt>
                <c:pt idx="304">
                  <c:v>4772595</c:v>
                </c:pt>
                <c:pt idx="305">
                  <c:v>4716382</c:v>
                </c:pt>
                <c:pt idx="306">
                  <c:v>4759328</c:v>
                </c:pt>
                <c:pt idx="307">
                  <c:v>4920203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B8D1-4780-8A80-9E1AEAC8F599}"/>
            </c:ext>
          </c:extLst>
        </c:ser>
        <c:ser>
          <c:idx val="5"/>
          <c:order val="5"/>
          <c:tx>
            <c:strRef>
              <c:f>'平残（Average amounts outstanding）'!$H$2:$H$4</c:f>
              <c:strCache>
                <c:ptCount val="3"/>
                <c:pt idx="0">
                  <c:v>単位：億円</c:v>
                </c:pt>
                <c:pt idx="1">
                  <c:v>Unit: 100 million yen</c:v>
                </c:pt>
                <c:pt idx="2">
                  <c:v>マネタリーベース
（季節調整済）
Monetary Base   (Seasonally Adjusted)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'平残（Average amounts outstanding）'!$B$5:$B$587</c:f>
              <c:strCache>
                <c:ptCount val="308"/>
                <c:pt idx="0">
                  <c:v>1970/01</c:v>
                </c:pt>
                <c:pt idx="1">
                  <c:v>1971/01</c:v>
                </c:pt>
                <c:pt idx="2">
                  <c:v>1972/01</c:v>
                </c:pt>
                <c:pt idx="3">
                  <c:v>1973/01</c:v>
                </c:pt>
                <c:pt idx="4">
                  <c:v>1974/01</c:v>
                </c:pt>
                <c:pt idx="5">
                  <c:v>1975/01</c:v>
                </c:pt>
                <c:pt idx="6">
                  <c:v>1976/01</c:v>
                </c:pt>
                <c:pt idx="7">
                  <c:v>1977/01</c:v>
                </c:pt>
                <c:pt idx="8">
                  <c:v>1978/01</c:v>
                </c:pt>
                <c:pt idx="9">
                  <c:v>1979/01</c:v>
                </c:pt>
                <c:pt idx="10">
                  <c:v>1980/01</c:v>
                </c:pt>
                <c:pt idx="11">
                  <c:v>1981/01</c:v>
                </c:pt>
                <c:pt idx="12">
                  <c:v>1982/01</c:v>
                </c:pt>
                <c:pt idx="13">
                  <c:v>1983/01</c:v>
                </c:pt>
                <c:pt idx="14">
                  <c:v>1984/01</c:v>
                </c:pt>
                <c:pt idx="15">
                  <c:v>1985/01</c:v>
                </c:pt>
                <c:pt idx="16">
                  <c:v>1986/01</c:v>
                </c:pt>
                <c:pt idx="17">
                  <c:v>1987/01</c:v>
                </c:pt>
                <c:pt idx="18">
                  <c:v>1988/01</c:v>
                </c:pt>
                <c:pt idx="19">
                  <c:v>1989/01</c:v>
                </c:pt>
                <c:pt idx="20">
                  <c:v>1990/01</c:v>
                </c:pt>
                <c:pt idx="21">
                  <c:v>1991/01</c:v>
                </c:pt>
                <c:pt idx="22">
                  <c:v>1992/01</c:v>
                </c:pt>
                <c:pt idx="23">
                  <c:v>1993/01</c:v>
                </c:pt>
                <c:pt idx="24">
                  <c:v>1994/01</c:v>
                </c:pt>
                <c:pt idx="25">
                  <c:v>1994/10</c:v>
                </c:pt>
                <c:pt idx="26">
                  <c:v>1994/11</c:v>
                </c:pt>
                <c:pt idx="27">
                  <c:v>1994/12</c:v>
                </c:pt>
                <c:pt idx="28">
                  <c:v>1995/01</c:v>
                </c:pt>
                <c:pt idx="29">
                  <c:v>1995/02</c:v>
                </c:pt>
                <c:pt idx="30">
                  <c:v>1995/03</c:v>
                </c:pt>
                <c:pt idx="31">
                  <c:v>1995/04</c:v>
                </c:pt>
                <c:pt idx="32">
                  <c:v>1995/05</c:v>
                </c:pt>
                <c:pt idx="33">
                  <c:v>1995/06</c:v>
                </c:pt>
                <c:pt idx="34">
                  <c:v>1995/07</c:v>
                </c:pt>
                <c:pt idx="35">
                  <c:v>1995/08</c:v>
                </c:pt>
                <c:pt idx="36">
                  <c:v>1995/09</c:v>
                </c:pt>
                <c:pt idx="37">
                  <c:v>1995/10</c:v>
                </c:pt>
                <c:pt idx="38">
                  <c:v>1995/11</c:v>
                </c:pt>
                <c:pt idx="39">
                  <c:v>1995/12</c:v>
                </c:pt>
                <c:pt idx="40">
                  <c:v>1996/01</c:v>
                </c:pt>
                <c:pt idx="41">
                  <c:v>1996/02</c:v>
                </c:pt>
                <c:pt idx="42">
                  <c:v>1996/03</c:v>
                </c:pt>
                <c:pt idx="43">
                  <c:v>1996/04</c:v>
                </c:pt>
                <c:pt idx="44">
                  <c:v>1996/05</c:v>
                </c:pt>
                <c:pt idx="45">
                  <c:v>1996/06</c:v>
                </c:pt>
                <c:pt idx="46">
                  <c:v>1996/07</c:v>
                </c:pt>
                <c:pt idx="47">
                  <c:v>1996/08</c:v>
                </c:pt>
                <c:pt idx="48">
                  <c:v>1996/09</c:v>
                </c:pt>
                <c:pt idx="49">
                  <c:v>1996/10</c:v>
                </c:pt>
                <c:pt idx="50">
                  <c:v>1996/11</c:v>
                </c:pt>
                <c:pt idx="51">
                  <c:v>1996/12</c:v>
                </c:pt>
                <c:pt idx="52">
                  <c:v>1997/01</c:v>
                </c:pt>
                <c:pt idx="53">
                  <c:v>1997/02</c:v>
                </c:pt>
                <c:pt idx="54">
                  <c:v>1997/03</c:v>
                </c:pt>
                <c:pt idx="55">
                  <c:v>1997/04</c:v>
                </c:pt>
                <c:pt idx="56">
                  <c:v>1997/05</c:v>
                </c:pt>
                <c:pt idx="57">
                  <c:v>1997/06</c:v>
                </c:pt>
                <c:pt idx="58">
                  <c:v>1997/07</c:v>
                </c:pt>
                <c:pt idx="59">
                  <c:v>1997/08</c:v>
                </c:pt>
                <c:pt idx="60">
                  <c:v>1997/09</c:v>
                </c:pt>
                <c:pt idx="61">
                  <c:v>1997/10</c:v>
                </c:pt>
                <c:pt idx="62">
                  <c:v>1997/11</c:v>
                </c:pt>
                <c:pt idx="63">
                  <c:v>1997/12</c:v>
                </c:pt>
                <c:pt idx="64">
                  <c:v>1998/01</c:v>
                </c:pt>
                <c:pt idx="65">
                  <c:v>1998/02</c:v>
                </c:pt>
                <c:pt idx="66">
                  <c:v>1998/03</c:v>
                </c:pt>
                <c:pt idx="67">
                  <c:v>1998/04</c:v>
                </c:pt>
                <c:pt idx="68">
                  <c:v>1998/05</c:v>
                </c:pt>
                <c:pt idx="69">
                  <c:v>1998/06</c:v>
                </c:pt>
                <c:pt idx="70">
                  <c:v>1998/07</c:v>
                </c:pt>
                <c:pt idx="71">
                  <c:v>1998/08</c:v>
                </c:pt>
                <c:pt idx="72">
                  <c:v>1998/09</c:v>
                </c:pt>
                <c:pt idx="73">
                  <c:v>1998/10</c:v>
                </c:pt>
                <c:pt idx="74">
                  <c:v>1998/11</c:v>
                </c:pt>
                <c:pt idx="75">
                  <c:v>1998/12</c:v>
                </c:pt>
                <c:pt idx="76">
                  <c:v>1999/01</c:v>
                </c:pt>
                <c:pt idx="77">
                  <c:v>1999/02</c:v>
                </c:pt>
                <c:pt idx="78">
                  <c:v>1999/03</c:v>
                </c:pt>
                <c:pt idx="79">
                  <c:v>1999/04</c:v>
                </c:pt>
                <c:pt idx="80">
                  <c:v>1999/05</c:v>
                </c:pt>
                <c:pt idx="81">
                  <c:v>1999/06</c:v>
                </c:pt>
                <c:pt idx="82">
                  <c:v>1999/07</c:v>
                </c:pt>
                <c:pt idx="83">
                  <c:v>1999/08</c:v>
                </c:pt>
                <c:pt idx="84">
                  <c:v>1999/09</c:v>
                </c:pt>
                <c:pt idx="85">
                  <c:v>1999/10</c:v>
                </c:pt>
                <c:pt idx="86">
                  <c:v>1999/11</c:v>
                </c:pt>
                <c:pt idx="87">
                  <c:v>1999/12</c:v>
                </c:pt>
                <c:pt idx="88">
                  <c:v>2000/01</c:v>
                </c:pt>
                <c:pt idx="89">
                  <c:v>2000/02</c:v>
                </c:pt>
                <c:pt idx="90">
                  <c:v>2000/03</c:v>
                </c:pt>
                <c:pt idx="91">
                  <c:v>2000/04</c:v>
                </c:pt>
                <c:pt idx="92">
                  <c:v>2000/05</c:v>
                </c:pt>
                <c:pt idx="93">
                  <c:v>2000/06</c:v>
                </c:pt>
                <c:pt idx="94">
                  <c:v>2000/07</c:v>
                </c:pt>
                <c:pt idx="95">
                  <c:v>2000/08</c:v>
                </c:pt>
                <c:pt idx="96">
                  <c:v>2000/09</c:v>
                </c:pt>
                <c:pt idx="97">
                  <c:v>2000/10</c:v>
                </c:pt>
                <c:pt idx="98">
                  <c:v>2000/11</c:v>
                </c:pt>
                <c:pt idx="99">
                  <c:v>2000/12</c:v>
                </c:pt>
                <c:pt idx="100">
                  <c:v>2001/01</c:v>
                </c:pt>
                <c:pt idx="101">
                  <c:v>2001/02</c:v>
                </c:pt>
                <c:pt idx="102">
                  <c:v>2001/03</c:v>
                </c:pt>
                <c:pt idx="103">
                  <c:v>2001/04</c:v>
                </c:pt>
                <c:pt idx="104">
                  <c:v>2001/05</c:v>
                </c:pt>
                <c:pt idx="105">
                  <c:v>2001/06</c:v>
                </c:pt>
                <c:pt idx="106">
                  <c:v>2001/07</c:v>
                </c:pt>
                <c:pt idx="107">
                  <c:v>2001/08</c:v>
                </c:pt>
                <c:pt idx="108">
                  <c:v>2001/09</c:v>
                </c:pt>
                <c:pt idx="109">
                  <c:v>2001/10</c:v>
                </c:pt>
                <c:pt idx="110">
                  <c:v>2001/11</c:v>
                </c:pt>
                <c:pt idx="111">
                  <c:v>2001/12</c:v>
                </c:pt>
                <c:pt idx="112">
                  <c:v>2002/01</c:v>
                </c:pt>
                <c:pt idx="113">
                  <c:v>2002/02</c:v>
                </c:pt>
                <c:pt idx="114">
                  <c:v>2002/03</c:v>
                </c:pt>
                <c:pt idx="115">
                  <c:v>2002/04</c:v>
                </c:pt>
                <c:pt idx="116">
                  <c:v>2002/05</c:v>
                </c:pt>
                <c:pt idx="117">
                  <c:v>2002/06</c:v>
                </c:pt>
                <c:pt idx="118">
                  <c:v>2002/07</c:v>
                </c:pt>
                <c:pt idx="119">
                  <c:v>2002/08</c:v>
                </c:pt>
                <c:pt idx="120">
                  <c:v>2002/09</c:v>
                </c:pt>
                <c:pt idx="121">
                  <c:v>2002/10</c:v>
                </c:pt>
                <c:pt idx="122">
                  <c:v>2002/11</c:v>
                </c:pt>
                <c:pt idx="123">
                  <c:v>2002/12</c:v>
                </c:pt>
                <c:pt idx="124">
                  <c:v>2003/01</c:v>
                </c:pt>
                <c:pt idx="125">
                  <c:v>2003/02</c:v>
                </c:pt>
                <c:pt idx="126">
                  <c:v>2003/03</c:v>
                </c:pt>
                <c:pt idx="127">
                  <c:v>2003/04</c:v>
                </c:pt>
                <c:pt idx="128">
                  <c:v>2003/05</c:v>
                </c:pt>
                <c:pt idx="129">
                  <c:v>2003/06</c:v>
                </c:pt>
                <c:pt idx="130">
                  <c:v>2003/07</c:v>
                </c:pt>
                <c:pt idx="131">
                  <c:v>2003/08</c:v>
                </c:pt>
                <c:pt idx="132">
                  <c:v>2003/09</c:v>
                </c:pt>
                <c:pt idx="133">
                  <c:v>2003/10</c:v>
                </c:pt>
                <c:pt idx="134">
                  <c:v>2003/11</c:v>
                </c:pt>
                <c:pt idx="135">
                  <c:v>2003/12</c:v>
                </c:pt>
                <c:pt idx="136">
                  <c:v>2004/01</c:v>
                </c:pt>
                <c:pt idx="137">
                  <c:v>2004/02</c:v>
                </c:pt>
                <c:pt idx="138">
                  <c:v>2004/03</c:v>
                </c:pt>
                <c:pt idx="139">
                  <c:v>2004/04</c:v>
                </c:pt>
                <c:pt idx="140">
                  <c:v>2004/05</c:v>
                </c:pt>
                <c:pt idx="141">
                  <c:v>2004/06</c:v>
                </c:pt>
                <c:pt idx="142">
                  <c:v>2004/07</c:v>
                </c:pt>
                <c:pt idx="143">
                  <c:v>2004/08</c:v>
                </c:pt>
                <c:pt idx="144">
                  <c:v>2004/09</c:v>
                </c:pt>
                <c:pt idx="145">
                  <c:v>2004/10</c:v>
                </c:pt>
                <c:pt idx="146">
                  <c:v>2004/11</c:v>
                </c:pt>
                <c:pt idx="147">
                  <c:v>2004/12</c:v>
                </c:pt>
                <c:pt idx="148">
                  <c:v>2005/01</c:v>
                </c:pt>
                <c:pt idx="149">
                  <c:v>2005/02</c:v>
                </c:pt>
                <c:pt idx="150">
                  <c:v>2005/03</c:v>
                </c:pt>
                <c:pt idx="151">
                  <c:v>2005/04</c:v>
                </c:pt>
                <c:pt idx="152">
                  <c:v>2005/05</c:v>
                </c:pt>
                <c:pt idx="153">
                  <c:v>2005/06</c:v>
                </c:pt>
                <c:pt idx="154">
                  <c:v>2005/07</c:v>
                </c:pt>
                <c:pt idx="155">
                  <c:v>2005/08</c:v>
                </c:pt>
                <c:pt idx="156">
                  <c:v>2005/09</c:v>
                </c:pt>
                <c:pt idx="157">
                  <c:v>2005/10</c:v>
                </c:pt>
                <c:pt idx="158">
                  <c:v>2005/11</c:v>
                </c:pt>
                <c:pt idx="159">
                  <c:v>2005/12</c:v>
                </c:pt>
                <c:pt idx="160">
                  <c:v>2006/01</c:v>
                </c:pt>
                <c:pt idx="161">
                  <c:v>2006/02</c:v>
                </c:pt>
                <c:pt idx="162">
                  <c:v>2006/03</c:v>
                </c:pt>
                <c:pt idx="163">
                  <c:v>2006/04</c:v>
                </c:pt>
                <c:pt idx="164">
                  <c:v>2006/05</c:v>
                </c:pt>
                <c:pt idx="165">
                  <c:v>2006/06</c:v>
                </c:pt>
                <c:pt idx="166">
                  <c:v>2006/07</c:v>
                </c:pt>
                <c:pt idx="167">
                  <c:v>2006/08</c:v>
                </c:pt>
                <c:pt idx="168">
                  <c:v>2006/09</c:v>
                </c:pt>
                <c:pt idx="169">
                  <c:v>2006/10</c:v>
                </c:pt>
                <c:pt idx="170">
                  <c:v>2006/11</c:v>
                </c:pt>
                <c:pt idx="171">
                  <c:v>2006/12</c:v>
                </c:pt>
                <c:pt idx="172">
                  <c:v>2007/01</c:v>
                </c:pt>
                <c:pt idx="173">
                  <c:v>2007/02</c:v>
                </c:pt>
                <c:pt idx="174">
                  <c:v>2007/03</c:v>
                </c:pt>
                <c:pt idx="175">
                  <c:v>2007/04</c:v>
                </c:pt>
                <c:pt idx="176">
                  <c:v>2007/05</c:v>
                </c:pt>
                <c:pt idx="177">
                  <c:v>2007/06</c:v>
                </c:pt>
                <c:pt idx="178">
                  <c:v>2007/07</c:v>
                </c:pt>
                <c:pt idx="179">
                  <c:v>2007/08</c:v>
                </c:pt>
                <c:pt idx="180">
                  <c:v>2007/09</c:v>
                </c:pt>
                <c:pt idx="181">
                  <c:v>2007/10</c:v>
                </c:pt>
                <c:pt idx="182">
                  <c:v>2007/11</c:v>
                </c:pt>
                <c:pt idx="183">
                  <c:v>2007/12</c:v>
                </c:pt>
                <c:pt idx="184">
                  <c:v>2008/01</c:v>
                </c:pt>
                <c:pt idx="185">
                  <c:v>2008/02</c:v>
                </c:pt>
                <c:pt idx="186">
                  <c:v>2008/03</c:v>
                </c:pt>
                <c:pt idx="187">
                  <c:v>2008/04</c:v>
                </c:pt>
                <c:pt idx="188">
                  <c:v>2008/05</c:v>
                </c:pt>
                <c:pt idx="189">
                  <c:v>2008/06</c:v>
                </c:pt>
                <c:pt idx="190">
                  <c:v>2008/07</c:v>
                </c:pt>
                <c:pt idx="191">
                  <c:v>2008/08</c:v>
                </c:pt>
                <c:pt idx="192">
                  <c:v>2008/09</c:v>
                </c:pt>
                <c:pt idx="193">
                  <c:v>2008/10</c:v>
                </c:pt>
                <c:pt idx="194">
                  <c:v>2008/11</c:v>
                </c:pt>
                <c:pt idx="195">
                  <c:v>2008/12</c:v>
                </c:pt>
                <c:pt idx="196">
                  <c:v>2009/01</c:v>
                </c:pt>
                <c:pt idx="197">
                  <c:v>2009/02</c:v>
                </c:pt>
                <c:pt idx="198">
                  <c:v>2009/03</c:v>
                </c:pt>
                <c:pt idx="199">
                  <c:v>2009/04</c:v>
                </c:pt>
                <c:pt idx="200">
                  <c:v>2009/05</c:v>
                </c:pt>
                <c:pt idx="201">
                  <c:v>2009/06</c:v>
                </c:pt>
                <c:pt idx="202">
                  <c:v>2009/07</c:v>
                </c:pt>
                <c:pt idx="203">
                  <c:v>2009/08</c:v>
                </c:pt>
                <c:pt idx="204">
                  <c:v>2009/09</c:v>
                </c:pt>
                <c:pt idx="205">
                  <c:v>2009/10</c:v>
                </c:pt>
                <c:pt idx="206">
                  <c:v>2009/11</c:v>
                </c:pt>
                <c:pt idx="207">
                  <c:v>2009/12</c:v>
                </c:pt>
                <c:pt idx="208">
                  <c:v>2010/01</c:v>
                </c:pt>
                <c:pt idx="209">
                  <c:v>2010/02</c:v>
                </c:pt>
                <c:pt idx="210">
                  <c:v>2010/03</c:v>
                </c:pt>
                <c:pt idx="211">
                  <c:v>2010/04</c:v>
                </c:pt>
                <c:pt idx="212">
                  <c:v>2010/05</c:v>
                </c:pt>
                <c:pt idx="213">
                  <c:v>2010/06</c:v>
                </c:pt>
                <c:pt idx="214">
                  <c:v>2010/07</c:v>
                </c:pt>
                <c:pt idx="215">
                  <c:v>2010/08</c:v>
                </c:pt>
                <c:pt idx="216">
                  <c:v>2010/09</c:v>
                </c:pt>
                <c:pt idx="217">
                  <c:v>2010/10</c:v>
                </c:pt>
                <c:pt idx="218">
                  <c:v>2010/11</c:v>
                </c:pt>
                <c:pt idx="219">
                  <c:v>2010/12</c:v>
                </c:pt>
                <c:pt idx="220">
                  <c:v>2011/01</c:v>
                </c:pt>
                <c:pt idx="221">
                  <c:v>2011/02</c:v>
                </c:pt>
                <c:pt idx="222">
                  <c:v>2011/03</c:v>
                </c:pt>
                <c:pt idx="223">
                  <c:v>2011/04</c:v>
                </c:pt>
                <c:pt idx="224">
                  <c:v>2011/05</c:v>
                </c:pt>
                <c:pt idx="225">
                  <c:v>2011/06</c:v>
                </c:pt>
                <c:pt idx="226">
                  <c:v>2011/07</c:v>
                </c:pt>
                <c:pt idx="227">
                  <c:v>2011/08</c:v>
                </c:pt>
                <c:pt idx="228">
                  <c:v>2011/09</c:v>
                </c:pt>
                <c:pt idx="229">
                  <c:v>2011/10</c:v>
                </c:pt>
                <c:pt idx="230">
                  <c:v>2011/11</c:v>
                </c:pt>
                <c:pt idx="231">
                  <c:v>2011/12</c:v>
                </c:pt>
                <c:pt idx="232">
                  <c:v>2012/01</c:v>
                </c:pt>
                <c:pt idx="233">
                  <c:v>2012/02</c:v>
                </c:pt>
                <c:pt idx="234">
                  <c:v>2012/03</c:v>
                </c:pt>
                <c:pt idx="235">
                  <c:v>2012/04</c:v>
                </c:pt>
                <c:pt idx="236">
                  <c:v>2012/05</c:v>
                </c:pt>
                <c:pt idx="237">
                  <c:v>2012/06</c:v>
                </c:pt>
                <c:pt idx="238">
                  <c:v>2012/07</c:v>
                </c:pt>
                <c:pt idx="239">
                  <c:v>2012/08</c:v>
                </c:pt>
                <c:pt idx="240">
                  <c:v>2012/09</c:v>
                </c:pt>
                <c:pt idx="241">
                  <c:v>2012/10</c:v>
                </c:pt>
                <c:pt idx="242">
                  <c:v>2012/11</c:v>
                </c:pt>
                <c:pt idx="243">
                  <c:v>2012/12</c:v>
                </c:pt>
                <c:pt idx="244">
                  <c:v>2013/01</c:v>
                </c:pt>
                <c:pt idx="245">
                  <c:v>2013/02</c:v>
                </c:pt>
                <c:pt idx="246">
                  <c:v>2013/03</c:v>
                </c:pt>
                <c:pt idx="247">
                  <c:v>2013/04</c:v>
                </c:pt>
                <c:pt idx="248">
                  <c:v>2013/05</c:v>
                </c:pt>
                <c:pt idx="249">
                  <c:v>2013/06</c:v>
                </c:pt>
                <c:pt idx="250">
                  <c:v>2013/07</c:v>
                </c:pt>
                <c:pt idx="251">
                  <c:v>2013/08</c:v>
                </c:pt>
                <c:pt idx="252">
                  <c:v>2013/09</c:v>
                </c:pt>
                <c:pt idx="253">
                  <c:v>2013/10</c:v>
                </c:pt>
                <c:pt idx="254">
                  <c:v>2013/11</c:v>
                </c:pt>
                <c:pt idx="255">
                  <c:v>2013/12</c:v>
                </c:pt>
                <c:pt idx="256">
                  <c:v>2014/01</c:v>
                </c:pt>
                <c:pt idx="257">
                  <c:v>2014/02</c:v>
                </c:pt>
                <c:pt idx="258">
                  <c:v>2014/03</c:v>
                </c:pt>
                <c:pt idx="259">
                  <c:v>2014/04</c:v>
                </c:pt>
                <c:pt idx="260">
                  <c:v>2014/05</c:v>
                </c:pt>
                <c:pt idx="261">
                  <c:v>2014/06</c:v>
                </c:pt>
                <c:pt idx="262">
                  <c:v>2014/07</c:v>
                </c:pt>
                <c:pt idx="263">
                  <c:v>2014/08</c:v>
                </c:pt>
                <c:pt idx="264">
                  <c:v>2014/09</c:v>
                </c:pt>
                <c:pt idx="265">
                  <c:v>2014/10</c:v>
                </c:pt>
                <c:pt idx="266">
                  <c:v>2014/11</c:v>
                </c:pt>
                <c:pt idx="267">
                  <c:v>2014/12</c:v>
                </c:pt>
                <c:pt idx="268">
                  <c:v>2015/01</c:v>
                </c:pt>
                <c:pt idx="269">
                  <c:v>2015/02</c:v>
                </c:pt>
                <c:pt idx="270">
                  <c:v>2015/03</c:v>
                </c:pt>
                <c:pt idx="271">
                  <c:v>2015/04</c:v>
                </c:pt>
                <c:pt idx="272">
                  <c:v>2015/05</c:v>
                </c:pt>
                <c:pt idx="273">
                  <c:v>2015/06</c:v>
                </c:pt>
                <c:pt idx="274">
                  <c:v>2015/07</c:v>
                </c:pt>
                <c:pt idx="275">
                  <c:v>2015/08</c:v>
                </c:pt>
                <c:pt idx="276">
                  <c:v>2015/09</c:v>
                </c:pt>
                <c:pt idx="277">
                  <c:v>2015/10</c:v>
                </c:pt>
                <c:pt idx="278">
                  <c:v>2015/11</c:v>
                </c:pt>
                <c:pt idx="279">
                  <c:v>2015/12</c:v>
                </c:pt>
                <c:pt idx="280">
                  <c:v>2016/01</c:v>
                </c:pt>
                <c:pt idx="281">
                  <c:v>2016/02</c:v>
                </c:pt>
                <c:pt idx="282">
                  <c:v>2016/03</c:v>
                </c:pt>
                <c:pt idx="283">
                  <c:v>2016/04</c:v>
                </c:pt>
                <c:pt idx="284">
                  <c:v>2016/05</c:v>
                </c:pt>
                <c:pt idx="285">
                  <c:v>2016/06</c:v>
                </c:pt>
                <c:pt idx="286">
                  <c:v>2016/07</c:v>
                </c:pt>
                <c:pt idx="287">
                  <c:v>2016/08</c:v>
                </c:pt>
                <c:pt idx="288">
                  <c:v>2016/09</c:v>
                </c:pt>
                <c:pt idx="289">
                  <c:v>2016/10</c:v>
                </c:pt>
                <c:pt idx="290">
                  <c:v>2016/11</c:v>
                </c:pt>
                <c:pt idx="291">
                  <c:v>2016/12</c:v>
                </c:pt>
                <c:pt idx="292">
                  <c:v>2017/01</c:v>
                </c:pt>
                <c:pt idx="293">
                  <c:v>2017/02</c:v>
                </c:pt>
                <c:pt idx="294">
                  <c:v>2017/03</c:v>
                </c:pt>
                <c:pt idx="295">
                  <c:v>2017/04</c:v>
                </c:pt>
                <c:pt idx="296">
                  <c:v>2017/05</c:v>
                </c:pt>
                <c:pt idx="297">
                  <c:v>2017/06</c:v>
                </c:pt>
                <c:pt idx="298">
                  <c:v>2017/07</c:v>
                </c:pt>
                <c:pt idx="299">
                  <c:v>2017/08</c:v>
                </c:pt>
                <c:pt idx="300">
                  <c:v>2017/09</c:v>
                </c:pt>
                <c:pt idx="301">
                  <c:v>2017/10</c:v>
                </c:pt>
                <c:pt idx="302">
                  <c:v>2017/11</c:v>
                </c:pt>
                <c:pt idx="303">
                  <c:v>2017/12</c:v>
                </c:pt>
                <c:pt idx="304">
                  <c:v>2018/01</c:v>
                </c:pt>
                <c:pt idx="305">
                  <c:v>2018/02</c:v>
                </c:pt>
                <c:pt idx="306">
                  <c:v>2018/03</c:v>
                </c:pt>
                <c:pt idx="307">
                  <c:v>2018/04</c:v>
                </c:pt>
              </c:strCache>
              <c:extLst/>
            </c:strRef>
          </c:cat>
          <c:val>
            <c:numRef>
              <c:f>'平残（Average amounts outstanding）'!$H$5:$H$587</c:f>
              <c:numCache>
                <c:formatCode>#,##0_);[Red]\(#,##0\)</c:formatCode>
                <c:ptCount val="308"/>
                <c:pt idx="0">
                  <c:v>43300</c:v>
                </c:pt>
                <c:pt idx="1">
                  <c:v>50328</c:v>
                </c:pt>
                <c:pt idx="2">
                  <c:v>58434</c:v>
                </c:pt>
                <c:pt idx="3">
                  <c:v>74341</c:v>
                </c:pt>
                <c:pt idx="4">
                  <c:v>101947</c:v>
                </c:pt>
                <c:pt idx="5">
                  <c:v>120786</c:v>
                </c:pt>
                <c:pt idx="6">
                  <c:v>126825</c:v>
                </c:pt>
                <c:pt idx="7">
                  <c:v>136651</c:v>
                </c:pt>
                <c:pt idx="8">
                  <c:v>145779</c:v>
                </c:pt>
                <c:pt idx="9">
                  <c:v>167454</c:v>
                </c:pt>
                <c:pt idx="10">
                  <c:v>178729</c:v>
                </c:pt>
                <c:pt idx="11">
                  <c:v>189697</c:v>
                </c:pt>
                <c:pt idx="12">
                  <c:v>194748</c:v>
                </c:pt>
                <c:pt idx="13">
                  <c:v>209111</c:v>
                </c:pt>
                <c:pt idx="14">
                  <c:v>219123</c:v>
                </c:pt>
                <c:pt idx="15">
                  <c:v>236937</c:v>
                </c:pt>
                <c:pt idx="16">
                  <c:v>252538</c:v>
                </c:pt>
                <c:pt idx="17">
                  <c:v>276096</c:v>
                </c:pt>
                <c:pt idx="18">
                  <c:v>304830</c:v>
                </c:pt>
                <c:pt idx="19">
                  <c:v>338769</c:v>
                </c:pt>
                <c:pt idx="20">
                  <c:v>381293</c:v>
                </c:pt>
                <c:pt idx="21">
                  <c:v>400255</c:v>
                </c:pt>
                <c:pt idx="22">
                  <c:v>387522</c:v>
                </c:pt>
                <c:pt idx="23">
                  <c:v>393048</c:v>
                </c:pt>
                <c:pt idx="24">
                  <c:v>411026</c:v>
                </c:pt>
                <c:pt idx="25">
                  <c:v>427269</c:v>
                </c:pt>
                <c:pt idx="26">
                  <c:v>424724</c:v>
                </c:pt>
                <c:pt idx="27">
                  <c:v>429178</c:v>
                </c:pt>
                <c:pt idx="28">
                  <c:v>430440</c:v>
                </c:pt>
                <c:pt idx="29">
                  <c:v>428948</c:v>
                </c:pt>
                <c:pt idx="30">
                  <c:v>431776</c:v>
                </c:pt>
                <c:pt idx="31">
                  <c:v>434500</c:v>
                </c:pt>
                <c:pt idx="32">
                  <c:v>435898</c:v>
                </c:pt>
                <c:pt idx="33">
                  <c:v>436615</c:v>
                </c:pt>
                <c:pt idx="34">
                  <c:v>441000</c:v>
                </c:pt>
                <c:pt idx="35">
                  <c:v>444119</c:v>
                </c:pt>
                <c:pt idx="36">
                  <c:v>449517</c:v>
                </c:pt>
                <c:pt idx="37">
                  <c:v>453062</c:v>
                </c:pt>
                <c:pt idx="38">
                  <c:v>456206</c:v>
                </c:pt>
                <c:pt idx="39">
                  <c:v>457603</c:v>
                </c:pt>
                <c:pt idx="40">
                  <c:v>463356</c:v>
                </c:pt>
                <c:pt idx="41">
                  <c:v>467101</c:v>
                </c:pt>
                <c:pt idx="42">
                  <c:v>468672</c:v>
                </c:pt>
                <c:pt idx="43">
                  <c:v>472655</c:v>
                </c:pt>
                <c:pt idx="44">
                  <c:v>474076</c:v>
                </c:pt>
                <c:pt idx="45">
                  <c:v>477762</c:v>
                </c:pt>
                <c:pt idx="46">
                  <c:v>479078</c:v>
                </c:pt>
                <c:pt idx="47">
                  <c:v>481006</c:v>
                </c:pt>
                <c:pt idx="48">
                  <c:v>484583</c:v>
                </c:pt>
                <c:pt idx="49">
                  <c:v>485472</c:v>
                </c:pt>
                <c:pt idx="50">
                  <c:v>488604</c:v>
                </c:pt>
                <c:pt idx="51">
                  <c:v>493268</c:v>
                </c:pt>
                <c:pt idx="52">
                  <c:v>499714</c:v>
                </c:pt>
                <c:pt idx="53">
                  <c:v>498624</c:v>
                </c:pt>
                <c:pt idx="54">
                  <c:v>503487</c:v>
                </c:pt>
                <c:pt idx="55">
                  <c:v>504188</c:v>
                </c:pt>
                <c:pt idx="56">
                  <c:v>506224</c:v>
                </c:pt>
                <c:pt idx="57">
                  <c:v>512173</c:v>
                </c:pt>
                <c:pt idx="58">
                  <c:v>513704</c:v>
                </c:pt>
                <c:pt idx="59">
                  <c:v>517270</c:v>
                </c:pt>
                <c:pt idx="60">
                  <c:v>519551</c:v>
                </c:pt>
                <c:pt idx="61">
                  <c:v>519789</c:v>
                </c:pt>
                <c:pt idx="62">
                  <c:v>533480</c:v>
                </c:pt>
                <c:pt idx="63">
                  <c:v>545022</c:v>
                </c:pt>
                <c:pt idx="64">
                  <c:v>547066</c:v>
                </c:pt>
                <c:pt idx="65">
                  <c:v>549011</c:v>
                </c:pt>
                <c:pt idx="66">
                  <c:v>548326</c:v>
                </c:pt>
                <c:pt idx="67">
                  <c:v>550373</c:v>
                </c:pt>
                <c:pt idx="68">
                  <c:v>553457</c:v>
                </c:pt>
                <c:pt idx="69">
                  <c:v>559797</c:v>
                </c:pt>
                <c:pt idx="70">
                  <c:v>556580</c:v>
                </c:pt>
                <c:pt idx="71">
                  <c:v>563312</c:v>
                </c:pt>
                <c:pt idx="72">
                  <c:v>566392</c:v>
                </c:pt>
                <c:pt idx="73">
                  <c:v>569637</c:v>
                </c:pt>
                <c:pt idx="74">
                  <c:v>569735</c:v>
                </c:pt>
                <c:pt idx="75">
                  <c:v>569863</c:v>
                </c:pt>
                <c:pt idx="76">
                  <c:v>569654</c:v>
                </c:pt>
                <c:pt idx="77">
                  <c:v>577084</c:v>
                </c:pt>
                <c:pt idx="78">
                  <c:v>582163</c:v>
                </c:pt>
                <c:pt idx="79">
                  <c:v>586952</c:v>
                </c:pt>
                <c:pt idx="80">
                  <c:v>593821</c:v>
                </c:pt>
                <c:pt idx="81">
                  <c:v>595350</c:v>
                </c:pt>
                <c:pt idx="82">
                  <c:v>600103</c:v>
                </c:pt>
                <c:pt idx="83">
                  <c:v>604235</c:v>
                </c:pt>
                <c:pt idx="84">
                  <c:v>607538</c:v>
                </c:pt>
                <c:pt idx="85">
                  <c:v>608736</c:v>
                </c:pt>
                <c:pt idx="86">
                  <c:v>611422</c:v>
                </c:pt>
                <c:pt idx="87">
                  <c:v>655147</c:v>
                </c:pt>
                <c:pt idx="88">
                  <c:v>702447</c:v>
                </c:pt>
                <c:pt idx="89">
                  <c:v>632889</c:v>
                </c:pt>
                <c:pt idx="90">
                  <c:v>644883</c:v>
                </c:pt>
                <c:pt idx="91">
                  <c:v>652295</c:v>
                </c:pt>
                <c:pt idx="92">
                  <c:v>636537</c:v>
                </c:pt>
                <c:pt idx="93">
                  <c:v>632526</c:v>
                </c:pt>
                <c:pt idx="94">
                  <c:v>635330</c:v>
                </c:pt>
                <c:pt idx="95">
                  <c:v>632137</c:v>
                </c:pt>
                <c:pt idx="96">
                  <c:v>631259</c:v>
                </c:pt>
                <c:pt idx="97">
                  <c:v>641280</c:v>
                </c:pt>
                <c:pt idx="98">
                  <c:v>645523</c:v>
                </c:pt>
                <c:pt idx="99">
                  <c:v>652327</c:v>
                </c:pt>
                <c:pt idx="100">
                  <c:v>664906</c:v>
                </c:pt>
                <c:pt idx="101">
                  <c:v>655374</c:v>
                </c:pt>
                <c:pt idx="102">
                  <c:v>651758</c:v>
                </c:pt>
                <c:pt idx="103">
                  <c:v>658478</c:v>
                </c:pt>
                <c:pt idx="104">
                  <c:v>667607</c:v>
                </c:pt>
                <c:pt idx="105">
                  <c:v>678731</c:v>
                </c:pt>
                <c:pt idx="106">
                  <c:v>687014</c:v>
                </c:pt>
                <c:pt idx="107">
                  <c:v>689117</c:v>
                </c:pt>
                <c:pt idx="108">
                  <c:v>720090</c:v>
                </c:pt>
                <c:pt idx="109">
                  <c:v>733737</c:v>
                </c:pt>
                <c:pt idx="110">
                  <c:v>743769</c:v>
                </c:pt>
                <c:pt idx="111">
                  <c:v>767545</c:v>
                </c:pt>
                <c:pt idx="112">
                  <c:v>822356</c:v>
                </c:pt>
                <c:pt idx="113">
                  <c:v>835831</c:v>
                </c:pt>
                <c:pt idx="114">
                  <c:v>862814</c:v>
                </c:pt>
                <c:pt idx="115">
                  <c:v>896006</c:v>
                </c:pt>
                <c:pt idx="116">
                  <c:v>864954</c:v>
                </c:pt>
                <c:pt idx="117">
                  <c:v>863908</c:v>
                </c:pt>
                <c:pt idx="118">
                  <c:v>862311</c:v>
                </c:pt>
                <c:pt idx="119">
                  <c:v>868716</c:v>
                </c:pt>
                <c:pt idx="120">
                  <c:v>872325</c:v>
                </c:pt>
                <c:pt idx="121">
                  <c:v>877495</c:v>
                </c:pt>
                <c:pt idx="122">
                  <c:v>903784</c:v>
                </c:pt>
                <c:pt idx="123">
                  <c:v>922475</c:v>
                </c:pt>
                <c:pt idx="124">
                  <c:v>933124</c:v>
                </c:pt>
                <c:pt idx="125">
                  <c:v>940210</c:v>
                </c:pt>
                <c:pt idx="126">
                  <c:v>957326</c:v>
                </c:pt>
                <c:pt idx="127">
                  <c:v>1000827</c:v>
                </c:pt>
                <c:pt idx="128">
                  <c:v>1010214</c:v>
                </c:pt>
                <c:pt idx="129">
                  <c:v>1038277</c:v>
                </c:pt>
                <c:pt idx="130">
                  <c:v>1040098</c:v>
                </c:pt>
                <c:pt idx="131">
                  <c:v>1046557</c:v>
                </c:pt>
                <c:pt idx="132">
                  <c:v>1051059</c:v>
                </c:pt>
                <c:pt idx="133">
                  <c:v>1054218</c:v>
                </c:pt>
                <c:pt idx="134">
                  <c:v>1051820</c:v>
                </c:pt>
                <c:pt idx="135">
                  <c:v>1049207</c:v>
                </c:pt>
                <c:pt idx="136">
                  <c:v>1060403</c:v>
                </c:pt>
                <c:pt idx="137">
                  <c:v>1090021</c:v>
                </c:pt>
                <c:pt idx="138">
                  <c:v>1073223</c:v>
                </c:pt>
                <c:pt idx="139">
                  <c:v>1071449</c:v>
                </c:pt>
                <c:pt idx="140">
                  <c:v>1084831</c:v>
                </c:pt>
                <c:pt idx="141">
                  <c:v>1085199</c:v>
                </c:pt>
                <c:pt idx="142">
                  <c:v>1089377</c:v>
                </c:pt>
                <c:pt idx="143">
                  <c:v>1093861</c:v>
                </c:pt>
                <c:pt idx="144">
                  <c:v>1097564</c:v>
                </c:pt>
                <c:pt idx="145">
                  <c:v>1093684</c:v>
                </c:pt>
                <c:pt idx="146">
                  <c:v>1102412</c:v>
                </c:pt>
                <c:pt idx="147">
                  <c:v>1095142</c:v>
                </c:pt>
                <c:pt idx="148">
                  <c:v>1101394</c:v>
                </c:pt>
                <c:pt idx="149">
                  <c:v>1101617</c:v>
                </c:pt>
                <c:pt idx="150">
                  <c:v>1098854</c:v>
                </c:pt>
                <c:pt idx="151">
                  <c:v>1106408</c:v>
                </c:pt>
                <c:pt idx="152">
                  <c:v>1110090</c:v>
                </c:pt>
                <c:pt idx="153">
                  <c:v>1104769</c:v>
                </c:pt>
                <c:pt idx="154">
                  <c:v>1103893</c:v>
                </c:pt>
                <c:pt idx="155">
                  <c:v>1104762</c:v>
                </c:pt>
                <c:pt idx="156">
                  <c:v>1114918</c:v>
                </c:pt>
                <c:pt idx="157">
                  <c:v>1120832</c:v>
                </c:pt>
                <c:pt idx="158">
                  <c:v>1121346</c:v>
                </c:pt>
                <c:pt idx="159">
                  <c:v>1105693</c:v>
                </c:pt>
                <c:pt idx="160">
                  <c:v>1118726</c:v>
                </c:pt>
                <c:pt idx="161">
                  <c:v>1120932</c:v>
                </c:pt>
                <c:pt idx="162">
                  <c:v>1090089</c:v>
                </c:pt>
                <c:pt idx="163">
                  <c:v>1028517</c:v>
                </c:pt>
                <c:pt idx="164">
                  <c:v>940465</c:v>
                </c:pt>
                <c:pt idx="165">
                  <c:v>924258</c:v>
                </c:pt>
                <c:pt idx="166">
                  <c:v>906606</c:v>
                </c:pt>
                <c:pt idx="167">
                  <c:v>879928</c:v>
                </c:pt>
                <c:pt idx="168">
                  <c:v>878274</c:v>
                </c:pt>
                <c:pt idx="169">
                  <c:v>880894</c:v>
                </c:pt>
                <c:pt idx="170">
                  <c:v>874663</c:v>
                </c:pt>
                <c:pt idx="171">
                  <c:v>884696</c:v>
                </c:pt>
                <c:pt idx="172">
                  <c:v>883543</c:v>
                </c:pt>
                <c:pt idx="173">
                  <c:v>883686</c:v>
                </c:pt>
                <c:pt idx="174">
                  <c:v>882310</c:v>
                </c:pt>
                <c:pt idx="175">
                  <c:v>900935</c:v>
                </c:pt>
                <c:pt idx="176">
                  <c:v>885843</c:v>
                </c:pt>
                <c:pt idx="177">
                  <c:v>883651</c:v>
                </c:pt>
                <c:pt idx="178">
                  <c:v>886229</c:v>
                </c:pt>
                <c:pt idx="179">
                  <c:v>885935</c:v>
                </c:pt>
                <c:pt idx="180">
                  <c:v>885228</c:v>
                </c:pt>
                <c:pt idx="181">
                  <c:v>885364</c:v>
                </c:pt>
                <c:pt idx="182">
                  <c:v>886537</c:v>
                </c:pt>
                <c:pt idx="183">
                  <c:v>888231</c:v>
                </c:pt>
                <c:pt idx="184">
                  <c:v>883252</c:v>
                </c:pt>
                <c:pt idx="185">
                  <c:v>884653</c:v>
                </c:pt>
                <c:pt idx="186">
                  <c:v>882305</c:v>
                </c:pt>
                <c:pt idx="187">
                  <c:v>874372</c:v>
                </c:pt>
                <c:pt idx="188">
                  <c:v>875955</c:v>
                </c:pt>
                <c:pt idx="189">
                  <c:v>885262</c:v>
                </c:pt>
                <c:pt idx="190">
                  <c:v>880076</c:v>
                </c:pt>
                <c:pt idx="191">
                  <c:v>884022</c:v>
                </c:pt>
                <c:pt idx="192">
                  <c:v>893944</c:v>
                </c:pt>
                <c:pt idx="193">
                  <c:v>898151</c:v>
                </c:pt>
                <c:pt idx="194">
                  <c:v>904806</c:v>
                </c:pt>
                <c:pt idx="195">
                  <c:v>905121</c:v>
                </c:pt>
                <c:pt idx="196">
                  <c:v>918084</c:v>
                </c:pt>
                <c:pt idx="197">
                  <c:v>944308</c:v>
                </c:pt>
                <c:pt idx="198">
                  <c:v>946501</c:v>
                </c:pt>
                <c:pt idx="199">
                  <c:v>943201</c:v>
                </c:pt>
                <c:pt idx="200">
                  <c:v>942478</c:v>
                </c:pt>
                <c:pt idx="201">
                  <c:v>940534</c:v>
                </c:pt>
                <c:pt idx="202">
                  <c:v>932994</c:v>
                </c:pt>
                <c:pt idx="203">
                  <c:v>937202</c:v>
                </c:pt>
                <c:pt idx="204">
                  <c:v>934299</c:v>
                </c:pt>
                <c:pt idx="205">
                  <c:v>935862</c:v>
                </c:pt>
                <c:pt idx="206">
                  <c:v>938636</c:v>
                </c:pt>
                <c:pt idx="207">
                  <c:v>952017</c:v>
                </c:pt>
                <c:pt idx="208">
                  <c:v>963428</c:v>
                </c:pt>
                <c:pt idx="209">
                  <c:v>971046</c:v>
                </c:pt>
                <c:pt idx="210">
                  <c:v>972190</c:v>
                </c:pt>
                <c:pt idx="211">
                  <c:v>968807</c:v>
                </c:pt>
                <c:pt idx="212">
                  <c:v>977601</c:v>
                </c:pt>
                <c:pt idx="213">
                  <c:v>972771</c:v>
                </c:pt>
                <c:pt idx="214">
                  <c:v>985434</c:v>
                </c:pt>
                <c:pt idx="215">
                  <c:v>986499</c:v>
                </c:pt>
                <c:pt idx="216">
                  <c:v>985234</c:v>
                </c:pt>
                <c:pt idx="217">
                  <c:v>992003</c:v>
                </c:pt>
                <c:pt idx="218">
                  <c:v>1008439</c:v>
                </c:pt>
                <c:pt idx="219">
                  <c:v>1019126</c:v>
                </c:pt>
                <c:pt idx="220">
                  <c:v>1020447</c:v>
                </c:pt>
                <c:pt idx="221">
                  <c:v>1033812</c:v>
                </c:pt>
                <c:pt idx="222">
                  <c:v>1146031</c:v>
                </c:pt>
                <c:pt idx="223">
                  <c:v>1197583</c:v>
                </c:pt>
                <c:pt idx="224">
                  <c:v>1138434</c:v>
                </c:pt>
                <c:pt idx="225">
                  <c:v>1132253</c:v>
                </c:pt>
                <c:pt idx="226">
                  <c:v>1126294</c:v>
                </c:pt>
                <c:pt idx="227">
                  <c:v>1142317</c:v>
                </c:pt>
                <c:pt idx="228">
                  <c:v>1143495</c:v>
                </c:pt>
                <c:pt idx="229">
                  <c:v>1155009</c:v>
                </c:pt>
                <c:pt idx="230">
                  <c:v>1203285</c:v>
                </c:pt>
                <c:pt idx="231">
                  <c:v>1160292</c:v>
                </c:pt>
                <c:pt idx="232">
                  <c:v>1179276</c:v>
                </c:pt>
                <c:pt idx="233">
                  <c:v>1159123</c:v>
                </c:pt>
                <c:pt idx="234">
                  <c:v>1149539</c:v>
                </c:pt>
                <c:pt idx="235">
                  <c:v>1193070</c:v>
                </c:pt>
                <c:pt idx="236">
                  <c:v>1169073</c:v>
                </c:pt>
                <c:pt idx="237">
                  <c:v>1192338</c:v>
                </c:pt>
                <c:pt idx="238">
                  <c:v>1213231</c:v>
                </c:pt>
                <c:pt idx="239">
                  <c:v>1216937</c:v>
                </c:pt>
                <c:pt idx="240">
                  <c:v>1242008</c:v>
                </c:pt>
                <c:pt idx="241">
                  <c:v>1275895</c:v>
                </c:pt>
                <c:pt idx="242">
                  <c:v>1261386</c:v>
                </c:pt>
                <c:pt idx="243">
                  <c:v>1305215</c:v>
                </c:pt>
                <c:pt idx="244">
                  <c:v>1316668</c:v>
                </c:pt>
                <c:pt idx="245">
                  <c:v>1335443</c:v>
                </c:pt>
                <c:pt idx="246">
                  <c:v>1381878</c:v>
                </c:pt>
                <c:pt idx="247">
                  <c:v>1468255</c:v>
                </c:pt>
                <c:pt idx="248">
                  <c:v>1538715</c:v>
                </c:pt>
                <c:pt idx="249">
                  <c:v>1613814</c:v>
                </c:pt>
                <c:pt idx="250">
                  <c:v>1666525</c:v>
                </c:pt>
                <c:pt idx="251">
                  <c:v>1727817</c:v>
                </c:pt>
                <c:pt idx="252">
                  <c:v>1812832</c:v>
                </c:pt>
                <c:pt idx="253">
                  <c:v>1860560</c:v>
                </c:pt>
                <c:pt idx="254">
                  <c:v>1917619</c:v>
                </c:pt>
                <c:pt idx="255">
                  <c:v>1928976</c:v>
                </c:pt>
                <c:pt idx="256">
                  <c:v>2007759</c:v>
                </c:pt>
                <c:pt idx="257">
                  <c:v>2073911</c:v>
                </c:pt>
                <c:pt idx="258">
                  <c:v>2135776</c:v>
                </c:pt>
                <c:pt idx="259">
                  <c:v>2181866</c:v>
                </c:pt>
                <c:pt idx="260">
                  <c:v>2238374</c:v>
                </c:pt>
                <c:pt idx="261">
                  <c:v>2298756</c:v>
                </c:pt>
                <c:pt idx="262">
                  <c:v>2371459</c:v>
                </c:pt>
                <c:pt idx="263">
                  <c:v>2425741</c:v>
                </c:pt>
                <c:pt idx="264">
                  <c:v>2457412</c:v>
                </c:pt>
                <c:pt idx="265">
                  <c:v>2551198</c:v>
                </c:pt>
                <c:pt idx="266">
                  <c:v>2615438</c:v>
                </c:pt>
                <c:pt idx="267">
                  <c:v>2682047</c:v>
                </c:pt>
                <c:pt idx="268">
                  <c:v>2761028</c:v>
                </c:pt>
                <c:pt idx="269">
                  <c:v>2823085</c:v>
                </c:pt>
                <c:pt idx="270">
                  <c:v>2882971</c:v>
                </c:pt>
                <c:pt idx="271">
                  <c:v>2952643</c:v>
                </c:pt>
                <c:pt idx="272">
                  <c:v>3030494</c:v>
                </c:pt>
                <c:pt idx="273">
                  <c:v>3088477</c:v>
                </c:pt>
                <c:pt idx="274">
                  <c:v>3155049</c:v>
                </c:pt>
                <c:pt idx="275">
                  <c:v>3230173</c:v>
                </c:pt>
                <c:pt idx="276">
                  <c:v>3320912</c:v>
                </c:pt>
                <c:pt idx="277">
                  <c:v>3385521</c:v>
                </c:pt>
                <c:pt idx="278">
                  <c:v>3461300</c:v>
                </c:pt>
                <c:pt idx="279">
                  <c:v>3489841</c:v>
                </c:pt>
                <c:pt idx="280">
                  <c:v>3556594</c:v>
                </c:pt>
                <c:pt idx="281">
                  <c:v>3630202</c:v>
                </c:pt>
                <c:pt idx="282">
                  <c:v>3695179</c:v>
                </c:pt>
                <c:pt idx="283">
                  <c:v>3745537</c:v>
                </c:pt>
                <c:pt idx="284">
                  <c:v>3800710</c:v>
                </c:pt>
                <c:pt idx="285">
                  <c:v>3880842</c:v>
                </c:pt>
                <c:pt idx="286">
                  <c:v>3941692</c:v>
                </c:pt>
                <c:pt idx="287">
                  <c:v>4006592</c:v>
                </c:pt>
                <c:pt idx="288">
                  <c:v>4071405</c:v>
                </c:pt>
                <c:pt idx="289">
                  <c:v>4137012</c:v>
                </c:pt>
                <c:pt idx="290">
                  <c:v>4209582</c:v>
                </c:pt>
                <c:pt idx="291">
                  <c:v>4302764</c:v>
                </c:pt>
                <c:pt idx="292">
                  <c:v>4354504</c:v>
                </c:pt>
                <c:pt idx="293">
                  <c:v>4400372</c:v>
                </c:pt>
                <c:pt idx="294">
                  <c:v>4442189</c:v>
                </c:pt>
                <c:pt idx="295">
                  <c:v>4484713</c:v>
                </c:pt>
                <c:pt idx="296">
                  <c:v>4534260</c:v>
                </c:pt>
                <c:pt idx="297">
                  <c:v>4546991</c:v>
                </c:pt>
                <c:pt idx="298">
                  <c:v>4566332</c:v>
                </c:pt>
                <c:pt idx="299">
                  <c:v>4655189</c:v>
                </c:pt>
                <c:pt idx="300">
                  <c:v>4697922</c:v>
                </c:pt>
                <c:pt idx="301">
                  <c:v>4734709</c:v>
                </c:pt>
                <c:pt idx="302">
                  <c:v>4766811</c:v>
                </c:pt>
                <c:pt idx="303">
                  <c:v>4792875</c:v>
                </c:pt>
                <c:pt idx="304">
                  <c:v>4776260</c:v>
                </c:pt>
                <c:pt idx="305">
                  <c:v>4814832</c:v>
                </c:pt>
                <c:pt idx="306">
                  <c:v>4843177</c:v>
                </c:pt>
                <c:pt idx="307">
                  <c:v>4833030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B8D1-4780-8A80-9E1AEAC8F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35564656"/>
        <c:axId val="6355656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'平残（Average amounts outstanding）'!$D$2:$D$4</c15:sqref>
                        </c15:formulaRef>
                      </c:ext>
                    </c:extLst>
                    <c:strCache>
                      <c:ptCount val="3"/>
                      <c:pt idx="0">
                        <c:v>マネタリーベース（平均残高）</c:v>
                      </c:pt>
                      <c:pt idx="1">
                        <c:v>Monetary Base (Average Amounts Outstanding)</c:v>
                      </c:pt>
                      <c:pt idx="2">
                        <c:v>マネタリーベース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'平残（Average amounts outstanding）'!$B$5:$B$587</c15:sqref>
                        </c15:formulaRef>
                      </c:ext>
                    </c:extLst>
                    <c:strCache>
                      <c:ptCount val="308"/>
                      <c:pt idx="0">
                        <c:v>1970/01</c:v>
                      </c:pt>
                      <c:pt idx="1">
                        <c:v>1971/01</c:v>
                      </c:pt>
                      <c:pt idx="2">
                        <c:v>1972/01</c:v>
                      </c:pt>
                      <c:pt idx="3">
                        <c:v>1973/01</c:v>
                      </c:pt>
                      <c:pt idx="4">
                        <c:v>1974/01</c:v>
                      </c:pt>
                      <c:pt idx="5">
                        <c:v>1975/01</c:v>
                      </c:pt>
                      <c:pt idx="6">
                        <c:v>1976/01</c:v>
                      </c:pt>
                      <c:pt idx="7">
                        <c:v>1977/01</c:v>
                      </c:pt>
                      <c:pt idx="8">
                        <c:v>1978/01</c:v>
                      </c:pt>
                      <c:pt idx="9">
                        <c:v>1979/01</c:v>
                      </c:pt>
                      <c:pt idx="10">
                        <c:v>1980/01</c:v>
                      </c:pt>
                      <c:pt idx="11">
                        <c:v>1981/01</c:v>
                      </c:pt>
                      <c:pt idx="12">
                        <c:v>1982/01</c:v>
                      </c:pt>
                      <c:pt idx="13">
                        <c:v>1983/01</c:v>
                      </c:pt>
                      <c:pt idx="14">
                        <c:v>1984/01</c:v>
                      </c:pt>
                      <c:pt idx="15">
                        <c:v>1985/01</c:v>
                      </c:pt>
                      <c:pt idx="16">
                        <c:v>1986/01</c:v>
                      </c:pt>
                      <c:pt idx="17">
                        <c:v>1987/01</c:v>
                      </c:pt>
                      <c:pt idx="18">
                        <c:v>1988/01</c:v>
                      </c:pt>
                      <c:pt idx="19">
                        <c:v>1989/01</c:v>
                      </c:pt>
                      <c:pt idx="20">
                        <c:v>1990/01</c:v>
                      </c:pt>
                      <c:pt idx="21">
                        <c:v>1991/01</c:v>
                      </c:pt>
                      <c:pt idx="22">
                        <c:v>1992/01</c:v>
                      </c:pt>
                      <c:pt idx="23">
                        <c:v>1993/01</c:v>
                      </c:pt>
                      <c:pt idx="24">
                        <c:v>1994/01</c:v>
                      </c:pt>
                      <c:pt idx="25">
                        <c:v>1994/10</c:v>
                      </c:pt>
                      <c:pt idx="26">
                        <c:v>1994/11</c:v>
                      </c:pt>
                      <c:pt idx="27">
                        <c:v>1994/12</c:v>
                      </c:pt>
                      <c:pt idx="28">
                        <c:v>1995/01</c:v>
                      </c:pt>
                      <c:pt idx="29">
                        <c:v>1995/02</c:v>
                      </c:pt>
                      <c:pt idx="30">
                        <c:v>1995/03</c:v>
                      </c:pt>
                      <c:pt idx="31">
                        <c:v>1995/04</c:v>
                      </c:pt>
                      <c:pt idx="32">
                        <c:v>1995/05</c:v>
                      </c:pt>
                      <c:pt idx="33">
                        <c:v>1995/06</c:v>
                      </c:pt>
                      <c:pt idx="34">
                        <c:v>1995/07</c:v>
                      </c:pt>
                      <c:pt idx="35">
                        <c:v>1995/08</c:v>
                      </c:pt>
                      <c:pt idx="36">
                        <c:v>1995/09</c:v>
                      </c:pt>
                      <c:pt idx="37">
                        <c:v>1995/10</c:v>
                      </c:pt>
                      <c:pt idx="38">
                        <c:v>1995/11</c:v>
                      </c:pt>
                      <c:pt idx="39">
                        <c:v>1995/12</c:v>
                      </c:pt>
                      <c:pt idx="40">
                        <c:v>1996/01</c:v>
                      </c:pt>
                      <c:pt idx="41">
                        <c:v>1996/02</c:v>
                      </c:pt>
                      <c:pt idx="42">
                        <c:v>1996/03</c:v>
                      </c:pt>
                      <c:pt idx="43">
                        <c:v>1996/04</c:v>
                      </c:pt>
                      <c:pt idx="44">
                        <c:v>1996/05</c:v>
                      </c:pt>
                      <c:pt idx="45">
                        <c:v>1996/06</c:v>
                      </c:pt>
                      <c:pt idx="46">
                        <c:v>1996/07</c:v>
                      </c:pt>
                      <c:pt idx="47">
                        <c:v>1996/08</c:v>
                      </c:pt>
                      <c:pt idx="48">
                        <c:v>1996/09</c:v>
                      </c:pt>
                      <c:pt idx="49">
                        <c:v>1996/10</c:v>
                      </c:pt>
                      <c:pt idx="50">
                        <c:v>1996/11</c:v>
                      </c:pt>
                      <c:pt idx="51">
                        <c:v>1996/12</c:v>
                      </c:pt>
                      <c:pt idx="52">
                        <c:v>1997/01</c:v>
                      </c:pt>
                      <c:pt idx="53">
                        <c:v>1997/02</c:v>
                      </c:pt>
                      <c:pt idx="54">
                        <c:v>1997/03</c:v>
                      </c:pt>
                      <c:pt idx="55">
                        <c:v>1997/04</c:v>
                      </c:pt>
                      <c:pt idx="56">
                        <c:v>1997/05</c:v>
                      </c:pt>
                      <c:pt idx="57">
                        <c:v>1997/06</c:v>
                      </c:pt>
                      <c:pt idx="58">
                        <c:v>1997/07</c:v>
                      </c:pt>
                      <c:pt idx="59">
                        <c:v>1997/08</c:v>
                      </c:pt>
                      <c:pt idx="60">
                        <c:v>1997/09</c:v>
                      </c:pt>
                      <c:pt idx="61">
                        <c:v>1997/10</c:v>
                      </c:pt>
                      <c:pt idx="62">
                        <c:v>1997/11</c:v>
                      </c:pt>
                      <c:pt idx="63">
                        <c:v>1997/12</c:v>
                      </c:pt>
                      <c:pt idx="64">
                        <c:v>1998/01</c:v>
                      </c:pt>
                      <c:pt idx="65">
                        <c:v>1998/02</c:v>
                      </c:pt>
                      <c:pt idx="66">
                        <c:v>1998/03</c:v>
                      </c:pt>
                      <c:pt idx="67">
                        <c:v>1998/04</c:v>
                      </c:pt>
                      <c:pt idx="68">
                        <c:v>1998/05</c:v>
                      </c:pt>
                      <c:pt idx="69">
                        <c:v>1998/06</c:v>
                      </c:pt>
                      <c:pt idx="70">
                        <c:v>1998/07</c:v>
                      </c:pt>
                      <c:pt idx="71">
                        <c:v>1998/08</c:v>
                      </c:pt>
                      <c:pt idx="72">
                        <c:v>1998/09</c:v>
                      </c:pt>
                      <c:pt idx="73">
                        <c:v>1998/10</c:v>
                      </c:pt>
                      <c:pt idx="74">
                        <c:v>1998/11</c:v>
                      </c:pt>
                      <c:pt idx="75">
                        <c:v>1998/12</c:v>
                      </c:pt>
                      <c:pt idx="76">
                        <c:v>1999/01</c:v>
                      </c:pt>
                      <c:pt idx="77">
                        <c:v>1999/02</c:v>
                      </c:pt>
                      <c:pt idx="78">
                        <c:v>1999/03</c:v>
                      </c:pt>
                      <c:pt idx="79">
                        <c:v>1999/04</c:v>
                      </c:pt>
                      <c:pt idx="80">
                        <c:v>1999/05</c:v>
                      </c:pt>
                      <c:pt idx="81">
                        <c:v>1999/06</c:v>
                      </c:pt>
                      <c:pt idx="82">
                        <c:v>1999/07</c:v>
                      </c:pt>
                      <c:pt idx="83">
                        <c:v>1999/08</c:v>
                      </c:pt>
                      <c:pt idx="84">
                        <c:v>1999/09</c:v>
                      </c:pt>
                      <c:pt idx="85">
                        <c:v>1999/10</c:v>
                      </c:pt>
                      <c:pt idx="86">
                        <c:v>1999/11</c:v>
                      </c:pt>
                      <c:pt idx="87">
                        <c:v>1999/12</c:v>
                      </c:pt>
                      <c:pt idx="88">
                        <c:v>2000/01</c:v>
                      </c:pt>
                      <c:pt idx="89">
                        <c:v>2000/02</c:v>
                      </c:pt>
                      <c:pt idx="90">
                        <c:v>2000/03</c:v>
                      </c:pt>
                      <c:pt idx="91">
                        <c:v>2000/04</c:v>
                      </c:pt>
                      <c:pt idx="92">
                        <c:v>2000/05</c:v>
                      </c:pt>
                      <c:pt idx="93">
                        <c:v>2000/06</c:v>
                      </c:pt>
                      <c:pt idx="94">
                        <c:v>2000/07</c:v>
                      </c:pt>
                      <c:pt idx="95">
                        <c:v>2000/08</c:v>
                      </c:pt>
                      <c:pt idx="96">
                        <c:v>2000/09</c:v>
                      </c:pt>
                      <c:pt idx="97">
                        <c:v>2000/10</c:v>
                      </c:pt>
                      <c:pt idx="98">
                        <c:v>2000/11</c:v>
                      </c:pt>
                      <c:pt idx="99">
                        <c:v>2000/12</c:v>
                      </c:pt>
                      <c:pt idx="100">
                        <c:v>2001/01</c:v>
                      </c:pt>
                      <c:pt idx="101">
                        <c:v>2001/02</c:v>
                      </c:pt>
                      <c:pt idx="102">
                        <c:v>2001/03</c:v>
                      </c:pt>
                      <c:pt idx="103">
                        <c:v>2001/04</c:v>
                      </c:pt>
                      <c:pt idx="104">
                        <c:v>2001/05</c:v>
                      </c:pt>
                      <c:pt idx="105">
                        <c:v>2001/06</c:v>
                      </c:pt>
                      <c:pt idx="106">
                        <c:v>2001/07</c:v>
                      </c:pt>
                      <c:pt idx="107">
                        <c:v>2001/08</c:v>
                      </c:pt>
                      <c:pt idx="108">
                        <c:v>2001/09</c:v>
                      </c:pt>
                      <c:pt idx="109">
                        <c:v>2001/10</c:v>
                      </c:pt>
                      <c:pt idx="110">
                        <c:v>2001/11</c:v>
                      </c:pt>
                      <c:pt idx="111">
                        <c:v>2001/12</c:v>
                      </c:pt>
                      <c:pt idx="112">
                        <c:v>2002/01</c:v>
                      </c:pt>
                      <c:pt idx="113">
                        <c:v>2002/02</c:v>
                      </c:pt>
                      <c:pt idx="114">
                        <c:v>2002/03</c:v>
                      </c:pt>
                      <c:pt idx="115">
                        <c:v>2002/04</c:v>
                      </c:pt>
                      <c:pt idx="116">
                        <c:v>2002/05</c:v>
                      </c:pt>
                      <c:pt idx="117">
                        <c:v>2002/06</c:v>
                      </c:pt>
                      <c:pt idx="118">
                        <c:v>2002/07</c:v>
                      </c:pt>
                      <c:pt idx="119">
                        <c:v>2002/08</c:v>
                      </c:pt>
                      <c:pt idx="120">
                        <c:v>2002/09</c:v>
                      </c:pt>
                      <c:pt idx="121">
                        <c:v>2002/10</c:v>
                      </c:pt>
                      <c:pt idx="122">
                        <c:v>2002/11</c:v>
                      </c:pt>
                      <c:pt idx="123">
                        <c:v>2002/12</c:v>
                      </c:pt>
                      <c:pt idx="124">
                        <c:v>2003/01</c:v>
                      </c:pt>
                      <c:pt idx="125">
                        <c:v>2003/02</c:v>
                      </c:pt>
                      <c:pt idx="126">
                        <c:v>2003/03</c:v>
                      </c:pt>
                      <c:pt idx="127">
                        <c:v>2003/04</c:v>
                      </c:pt>
                      <c:pt idx="128">
                        <c:v>2003/05</c:v>
                      </c:pt>
                      <c:pt idx="129">
                        <c:v>2003/06</c:v>
                      </c:pt>
                      <c:pt idx="130">
                        <c:v>2003/07</c:v>
                      </c:pt>
                      <c:pt idx="131">
                        <c:v>2003/08</c:v>
                      </c:pt>
                      <c:pt idx="132">
                        <c:v>2003/09</c:v>
                      </c:pt>
                      <c:pt idx="133">
                        <c:v>2003/10</c:v>
                      </c:pt>
                      <c:pt idx="134">
                        <c:v>2003/11</c:v>
                      </c:pt>
                      <c:pt idx="135">
                        <c:v>2003/12</c:v>
                      </c:pt>
                      <c:pt idx="136">
                        <c:v>2004/01</c:v>
                      </c:pt>
                      <c:pt idx="137">
                        <c:v>2004/02</c:v>
                      </c:pt>
                      <c:pt idx="138">
                        <c:v>2004/03</c:v>
                      </c:pt>
                      <c:pt idx="139">
                        <c:v>2004/04</c:v>
                      </c:pt>
                      <c:pt idx="140">
                        <c:v>2004/05</c:v>
                      </c:pt>
                      <c:pt idx="141">
                        <c:v>2004/06</c:v>
                      </c:pt>
                      <c:pt idx="142">
                        <c:v>2004/07</c:v>
                      </c:pt>
                      <c:pt idx="143">
                        <c:v>2004/08</c:v>
                      </c:pt>
                      <c:pt idx="144">
                        <c:v>2004/09</c:v>
                      </c:pt>
                      <c:pt idx="145">
                        <c:v>2004/10</c:v>
                      </c:pt>
                      <c:pt idx="146">
                        <c:v>2004/11</c:v>
                      </c:pt>
                      <c:pt idx="147">
                        <c:v>2004/12</c:v>
                      </c:pt>
                      <c:pt idx="148">
                        <c:v>2005/01</c:v>
                      </c:pt>
                      <c:pt idx="149">
                        <c:v>2005/02</c:v>
                      </c:pt>
                      <c:pt idx="150">
                        <c:v>2005/03</c:v>
                      </c:pt>
                      <c:pt idx="151">
                        <c:v>2005/04</c:v>
                      </c:pt>
                      <c:pt idx="152">
                        <c:v>2005/05</c:v>
                      </c:pt>
                      <c:pt idx="153">
                        <c:v>2005/06</c:v>
                      </c:pt>
                      <c:pt idx="154">
                        <c:v>2005/07</c:v>
                      </c:pt>
                      <c:pt idx="155">
                        <c:v>2005/08</c:v>
                      </c:pt>
                      <c:pt idx="156">
                        <c:v>2005/09</c:v>
                      </c:pt>
                      <c:pt idx="157">
                        <c:v>2005/10</c:v>
                      </c:pt>
                      <c:pt idx="158">
                        <c:v>2005/11</c:v>
                      </c:pt>
                      <c:pt idx="159">
                        <c:v>2005/12</c:v>
                      </c:pt>
                      <c:pt idx="160">
                        <c:v>2006/01</c:v>
                      </c:pt>
                      <c:pt idx="161">
                        <c:v>2006/02</c:v>
                      </c:pt>
                      <c:pt idx="162">
                        <c:v>2006/03</c:v>
                      </c:pt>
                      <c:pt idx="163">
                        <c:v>2006/04</c:v>
                      </c:pt>
                      <c:pt idx="164">
                        <c:v>2006/05</c:v>
                      </c:pt>
                      <c:pt idx="165">
                        <c:v>2006/06</c:v>
                      </c:pt>
                      <c:pt idx="166">
                        <c:v>2006/07</c:v>
                      </c:pt>
                      <c:pt idx="167">
                        <c:v>2006/08</c:v>
                      </c:pt>
                      <c:pt idx="168">
                        <c:v>2006/09</c:v>
                      </c:pt>
                      <c:pt idx="169">
                        <c:v>2006/10</c:v>
                      </c:pt>
                      <c:pt idx="170">
                        <c:v>2006/11</c:v>
                      </c:pt>
                      <c:pt idx="171">
                        <c:v>2006/12</c:v>
                      </c:pt>
                      <c:pt idx="172">
                        <c:v>2007/01</c:v>
                      </c:pt>
                      <c:pt idx="173">
                        <c:v>2007/02</c:v>
                      </c:pt>
                      <c:pt idx="174">
                        <c:v>2007/03</c:v>
                      </c:pt>
                      <c:pt idx="175">
                        <c:v>2007/04</c:v>
                      </c:pt>
                      <c:pt idx="176">
                        <c:v>2007/05</c:v>
                      </c:pt>
                      <c:pt idx="177">
                        <c:v>2007/06</c:v>
                      </c:pt>
                      <c:pt idx="178">
                        <c:v>2007/07</c:v>
                      </c:pt>
                      <c:pt idx="179">
                        <c:v>2007/08</c:v>
                      </c:pt>
                      <c:pt idx="180">
                        <c:v>2007/09</c:v>
                      </c:pt>
                      <c:pt idx="181">
                        <c:v>2007/10</c:v>
                      </c:pt>
                      <c:pt idx="182">
                        <c:v>2007/11</c:v>
                      </c:pt>
                      <c:pt idx="183">
                        <c:v>2007/12</c:v>
                      </c:pt>
                      <c:pt idx="184">
                        <c:v>2008/01</c:v>
                      </c:pt>
                      <c:pt idx="185">
                        <c:v>2008/02</c:v>
                      </c:pt>
                      <c:pt idx="186">
                        <c:v>2008/03</c:v>
                      </c:pt>
                      <c:pt idx="187">
                        <c:v>2008/04</c:v>
                      </c:pt>
                      <c:pt idx="188">
                        <c:v>2008/05</c:v>
                      </c:pt>
                      <c:pt idx="189">
                        <c:v>2008/06</c:v>
                      </c:pt>
                      <c:pt idx="190">
                        <c:v>2008/07</c:v>
                      </c:pt>
                      <c:pt idx="191">
                        <c:v>2008/08</c:v>
                      </c:pt>
                      <c:pt idx="192">
                        <c:v>2008/09</c:v>
                      </c:pt>
                      <c:pt idx="193">
                        <c:v>2008/10</c:v>
                      </c:pt>
                      <c:pt idx="194">
                        <c:v>2008/11</c:v>
                      </c:pt>
                      <c:pt idx="195">
                        <c:v>2008/12</c:v>
                      </c:pt>
                      <c:pt idx="196">
                        <c:v>2009/01</c:v>
                      </c:pt>
                      <c:pt idx="197">
                        <c:v>2009/02</c:v>
                      </c:pt>
                      <c:pt idx="198">
                        <c:v>2009/03</c:v>
                      </c:pt>
                      <c:pt idx="199">
                        <c:v>2009/04</c:v>
                      </c:pt>
                      <c:pt idx="200">
                        <c:v>2009/05</c:v>
                      </c:pt>
                      <c:pt idx="201">
                        <c:v>2009/06</c:v>
                      </c:pt>
                      <c:pt idx="202">
                        <c:v>2009/07</c:v>
                      </c:pt>
                      <c:pt idx="203">
                        <c:v>2009/08</c:v>
                      </c:pt>
                      <c:pt idx="204">
                        <c:v>2009/09</c:v>
                      </c:pt>
                      <c:pt idx="205">
                        <c:v>2009/10</c:v>
                      </c:pt>
                      <c:pt idx="206">
                        <c:v>2009/11</c:v>
                      </c:pt>
                      <c:pt idx="207">
                        <c:v>2009/12</c:v>
                      </c:pt>
                      <c:pt idx="208">
                        <c:v>2010/01</c:v>
                      </c:pt>
                      <c:pt idx="209">
                        <c:v>2010/02</c:v>
                      </c:pt>
                      <c:pt idx="210">
                        <c:v>2010/03</c:v>
                      </c:pt>
                      <c:pt idx="211">
                        <c:v>2010/04</c:v>
                      </c:pt>
                      <c:pt idx="212">
                        <c:v>2010/05</c:v>
                      </c:pt>
                      <c:pt idx="213">
                        <c:v>2010/06</c:v>
                      </c:pt>
                      <c:pt idx="214">
                        <c:v>2010/07</c:v>
                      </c:pt>
                      <c:pt idx="215">
                        <c:v>2010/08</c:v>
                      </c:pt>
                      <c:pt idx="216">
                        <c:v>2010/09</c:v>
                      </c:pt>
                      <c:pt idx="217">
                        <c:v>2010/10</c:v>
                      </c:pt>
                      <c:pt idx="218">
                        <c:v>2010/11</c:v>
                      </c:pt>
                      <c:pt idx="219">
                        <c:v>2010/12</c:v>
                      </c:pt>
                      <c:pt idx="220">
                        <c:v>2011/01</c:v>
                      </c:pt>
                      <c:pt idx="221">
                        <c:v>2011/02</c:v>
                      </c:pt>
                      <c:pt idx="222">
                        <c:v>2011/03</c:v>
                      </c:pt>
                      <c:pt idx="223">
                        <c:v>2011/04</c:v>
                      </c:pt>
                      <c:pt idx="224">
                        <c:v>2011/05</c:v>
                      </c:pt>
                      <c:pt idx="225">
                        <c:v>2011/06</c:v>
                      </c:pt>
                      <c:pt idx="226">
                        <c:v>2011/07</c:v>
                      </c:pt>
                      <c:pt idx="227">
                        <c:v>2011/08</c:v>
                      </c:pt>
                      <c:pt idx="228">
                        <c:v>2011/09</c:v>
                      </c:pt>
                      <c:pt idx="229">
                        <c:v>2011/10</c:v>
                      </c:pt>
                      <c:pt idx="230">
                        <c:v>2011/11</c:v>
                      </c:pt>
                      <c:pt idx="231">
                        <c:v>2011/12</c:v>
                      </c:pt>
                      <c:pt idx="232">
                        <c:v>2012/01</c:v>
                      </c:pt>
                      <c:pt idx="233">
                        <c:v>2012/02</c:v>
                      </c:pt>
                      <c:pt idx="234">
                        <c:v>2012/03</c:v>
                      </c:pt>
                      <c:pt idx="235">
                        <c:v>2012/04</c:v>
                      </c:pt>
                      <c:pt idx="236">
                        <c:v>2012/05</c:v>
                      </c:pt>
                      <c:pt idx="237">
                        <c:v>2012/06</c:v>
                      </c:pt>
                      <c:pt idx="238">
                        <c:v>2012/07</c:v>
                      </c:pt>
                      <c:pt idx="239">
                        <c:v>2012/08</c:v>
                      </c:pt>
                      <c:pt idx="240">
                        <c:v>2012/09</c:v>
                      </c:pt>
                      <c:pt idx="241">
                        <c:v>2012/10</c:v>
                      </c:pt>
                      <c:pt idx="242">
                        <c:v>2012/11</c:v>
                      </c:pt>
                      <c:pt idx="243">
                        <c:v>2012/12</c:v>
                      </c:pt>
                      <c:pt idx="244">
                        <c:v>2013/01</c:v>
                      </c:pt>
                      <c:pt idx="245">
                        <c:v>2013/02</c:v>
                      </c:pt>
                      <c:pt idx="246">
                        <c:v>2013/03</c:v>
                      </c:pt>
                      <c:pt idx="247">
                        <c:v>2013/04</c:v>
                      </c:pt>
                      <c:pt idx="248">
                        <c:v>2013/05</c:v>
                      </c:pt>
                      <c:pt idx="249">
                        <c:v>2013/06</c:v>
                      </c:pt>
                      <c:pt idx="250">
                        <c:v>2013/07</c:v>
                      </c:pt>
                      <c:pt idx="251">
                        <c:v>2013/08</c:v>
                      </c:pt>
                      <c:pt idx="252">
                        <c:v>2013/09</c:v>
                      </c:pt>
                      <c:pt idx="253">
                        <c:v>2013/10</c:v>
                      </c:pt>
                      <c:pt idx="254">
                        <c:v>2013/11</c:v>
                      </c:pt>
                      <c:pt idx="255">
                        <c:v>2013/12</c:v>
                      </c:pt>
                      <c:pt idx="256">
                        <c:v>2014/01</c:v>
                      </c:pt>
                      <c:pt idx="257">
                        <c:v>2014/02</c:v>
                      </c:pt>
                      <c:pt idx="258">
                        <c:v>2014/03</c:v>
                      </c:pt>
                      <c:pt idx="259">
                        <c:v>2014/04</c:v>
                      </c:pt>
                      <c:pt idx="260">
                        <c:v>2014/05</c:v>
                      </c:pt>
                      <c:pt idx="261">
                        <c:v>2014/06</c:v>
                      </c:pt>
                      <c:pt idx="262">
                        <c:v>2014/07</c:v>
                      </c:pt>
                      <c:pt idx="263">
                        <c:v>2014/08</c:v>
                      </c:pt>
                      <c:pt idx="264">
                        <c:v>2014/09</c:v>
                      </c:pt>
                      <c:pt idx="265">
                        <c:v>2014/10</c:v>
                      </c:pt>
                      <c:pt idx="266">
                        <c:v>2014/11</c:v>
                      </c:pt>
                      <c:pt idx="267">
                        <c:v>2014/12</c:v>
                      </c:pt>
                      <c:pt idx="268">
                        <c:v>2015/01</c:v>
                      </c:pt>
                      <c:pt idx="269">
                        <c:v>2015/02</c:v>
                      </c:pt>
                      <c:pt idx="270">
                        <c:v>2015/03</c:v>
                      </c:pt>
                      <c:pt idx="271">
                        <c:v>2015/04</c:v>
                      </c:pt>
                      <c:pt idx="272">
                        <c:v>2015/05</c:v>
                      </c:pt>
                      <c:pt idx="273">
                        <c:v>2015/06</c:v>
                      </c:pt>
                      <c:pt idx="274">
                        <c:v>2015/07</c:v>
                      </c:pt>
                      <c:pt idx="275">
                        <c:v>2015/08</c:v>
                      </c:pt>
                      <c:pt idx="276">
                        <c:v>2015/09</c:v>
                      </c:pt>
                      <c:pt idx="277">
                        <c:v>2015/10</c:v>
                      </c:pt>
                      <c:pt idx="278">
                        <c:v>2015/11</c:v>
                      </c:pt>
                      <c:pt idx="279">
                        <c:v>2015/12</c:v>
                      </c:pt>
                      <c:pt idx="280">
                        <c:v>2016/01</c:v>
                      </c:pt>
                      <c:pt idx="281">
                        <c:v>2016/02</c:v>
                      </c:pt>
                      <c:pt idx="282">
                        <c:v>2016/03</c:v>
                      </c:pt>
                      <c:pt idx="283">
                        <c:v>2016/04</c:v>
                      </c:pt>
                      <c:pt idx="284">
                        <c:v>2016/05</c:v>
                      </c:pt>
                      <c:pt idx="285">
                        <c:v>2016/06</c:v>
                      </c:pt>
                      <c:pt idx="286">
                        <c:v>2016/07</c:v>
                      </c:pt>
                      <c:pt idx="287">
                        <c:v>2016/08</c:v>
                      </c:pt>
                      <c:pt idx="288">
                        <c:v>2016/09</c:v>
                      </c:pt>
                      <c:pt idx="289">
                        <c:v>2016/10</c:v>
                      </c:pt>
                      <c:pt idx="290">
                        <c:v>2016/11</c:v>
                      </c:pt>
                      <c:pt idx="291">
                        <c:v>2016/12</c:v>
                      </c:pt>
                      <c:pt idx="292">
                        <c:v>2017/01</c:v>
                      </c:pt>
                      <c:pt idx="293">
                        <c:v>2017/02</c:v>
                      </c:pt>
                      <c:pt idx="294">
                        <c:v>2017/03</c:v>
                      </c:pt>
                      <c:pt idx="295">
                        <c:v>2017/04</c:v>
                      </c:pt>
                      <c:pt idx="296">
                        <c:v>2017/05</c:v>
                      </c:pt>
                      <c:pt idx="297">
                        <c:v>2017/06</c:v>
                      </c:pt>
                      <c:pt idx="298">
                        <c:v>2017/07</c:v>
                      </c:pt>
                      <c:pt idx="299">
                        <c:v>2017/08</c:v>
                      </c:pt>
                      <c:pt idx="300">
                        <c:v>2017/09</c:v>
                      </c:pt>
                      <c:pt idx="301">
                        <c:v>2017/10</c:v>
                      </c:pt>
                      <c:pt idx="302">
                        <c:v>2017/11</c:v>
                      </c:pt>
                      <c:pt idx="303">
                        <c:v>2017/12</c:v>
                      </c:pt>
                      <c:pt idx="304">
                        <c:v>2018/01</c:v>
                      </c:pt>
                      <c:pt idx="305">
                        <c:v>2018/02</c:v>
                      </c:pt>
                      <c:pt idx="306">
                        <c:v>2018/03</c:v>
                      </c:pt>
                      <c:pt idx="307">
                        <c:v>2018/04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'平残（Average amounts outstanding）'!$D$5:$D$587</c15:sqref>
                        </c15:formulaRef>
                      </c:ext>
                    </c:extLst>
                    <c:numCache>
                      <c:formatCode>#,##0_);[Red]\(#,##0\)</c:formatCode>
                      <c:ptCount val="308"/>
                      <c:pt idx="0">
                        <c:v>39944</c:v>
                      </c:pt>
                      <c:pt idx="1">
                        <c:v>46204</c:v>
                      </c:pt>
                      <c:pt idx="2">
                        <c:v>53188</c:v>
                      </c:pt>
                      <c:pt idx="3">
                        <c:v>67129</c:v>
                      </c:pt>
                      <c:pt idx="4">
                        <c:v>82600</c:v>
                      </c:pt>
                      <c:pt idx="5">
                        <c:v>97676</c:v>
                      </c:pt>
                      <c:pt idx="6">
                        <c:v>107291</c:v>
                      </c:pt>
                      <c:pt idx="7">
                        <c:v>118306</c:v>
                      </c:pt>
                      <c:pt idx="8">
                        <c:v>128013</c:v>
                      </c:pt>
                      <c:pt idx="9">
                        <c:v>143793</c:v>
                      </c:pt>
                      <c:pt idx="10">
                        <c:v>157150</c:v>
                      </c:pt>
                      <c:pt idx="11">
                        <c:v>162167</c:v>
                      </c:pt>
                      <c:pt idx="12">
                        <c:v>170058</c:v>
                      </c:pt>
                      <c:pt idx="13">
                        <c:v>181899</c:v>
                      </c:pt>
                      <c:pt idx="14">
                        <c:v>189067</c:v>
                      </c:pt>
                      <c:pt idx="15">
                        <c:v>203262</c:v>
                      </c:pt>
                      <c:pt idx="16">
                        <c:v>214640</c:v>
                      </c:pt>
                      <c:pt idx="17">
                        <c:v>233024</c:v>
                      </c:pt>
                      <c:pt idx="18">
                        <c:v>255024</c:v>
                      </c:pt>
                      <c:pt idx="19">
                        <c:v>282531</c:v>
                      </c:pt>
                      <c:pt idx="20">
                        <c:v>320103</c:v>
                      </c:pt>
                      <c:pt idx="21">
                        <c:v>335522</c:v>
                      </c:pt>
                      <c:pt idx="22">
                        <c:v>341691</c:v>
                      </c:pt>
                      <c:pt idx="23">
                        <c:v>345892</c:v>
                      </c:pt>
                      <c:pt idx="24">
                        <c:v>361172</c:v>
                      </c:pt>
                      <c:pt idx="25">
                        <c:v>349504</c:v>
                      </c:pt>
                      <c:pt idx="26">
                        <c:v>347979</c:v>
                      </c:pt>
                      <c:pt idx="27">
                        <c:v>395025</c:v>
                      </c:pt>
                      <c:pt idx="28">
                        <c:v>379828</c:v>
                      </c:pt>
                      <c:pt idx="29">
                        <c:v>358868</c:v>
                      </c:pt>
                      <c:pt idx="30">
                        <c:v>365100</c:v>
                      </c:pt>
                      <c:pt idx="31">
                        <c:v>365225</c:v>
                      </c:pt>
                      <c:pt idx="32">
                        <c:v>365414</c:v>
                      </c:pt>
                      <c:pt idx="33">
                        <c:v>358936</c:v>
                      </c:pt>
                      <c:pt idx="34">
                        <c:v>376375</c:v>
                      </c:pt>
                      <c:pt idx="35">
                        <c:v>371702</c:v>
                      </c:pt>
                      <c:pt idx="36">
                        <c:v>369267</c:v>
                      </c:pt>
                      <c:pt idx="37">
                        <c:v>373320</c:v>
                      </c:pt>
                      <c:pt idx="38">
                        <c:v>377287</c:v>
                      </c:pt>
                      <c:pt idx="39">
                        <c:v>420884</c:v>
                      </c:pt>
                      <c:pt idx="40">
                        <c:v>412043</c:v>
                      </c:pt>
                      <c:pt idx="41">
                        <c:v>393051</c:v>
                      </c:pt>
                      <c:pt idx="42">
                        <c:v>401680</c:v>
                      </c:pt>
                      <c:pt idx="43">
                        <c:v>401209</c:v>
                      </c:pt>
                      <c:pt idx="44">
                        <c:v>400055</c:v>
                      </c:pt>
                      <c:pt idx="45">
                        <c:v>397004</c:v>
                      </c:pt>
                      <c:pt idx="46">
                        <c:v>409924</c:v>
                      </c:pt>
                      <c:pt idx="47">
                        <c:v>406779</c:v>
                      </c:pt>
                      <c:pt idx="48">
                        <c:v>401439</c:v>
                      </c:pt>
                      <c:pt idx="49">
                        <c:v>403000</c:v>
                      </c:pt>
                      <c:pt idx="50">
                        <c:v>407197</c:v>
                      </c:pt>
                      <c:pt idx="51">
                        <c:v>454145</c:v>
                      </c:pt>
                      <c:pt idx="52">
                        <c:v>446171</c:v>
                      </c:pt>
                      <c:pt idx="53">
                        <c:v>423087</c:v>
                      </c:pt>
                      <c:pt idx="54">
                        <c:v>433759</c:v>
                      </c:pt>
                      <c:pt idx="55">
                        <c:v>430806</c:v>
                      </c:pt>
                      <c:pt idx="56">
                        <c:v>429709</c:v>
                      </c:pt>
                      <c:pt idx="57">
                        <c:v>428755</c:v>
                      </c:pt>
                      <c:pt idx="58">
                        <c:v>441886</c:v>
                      </c:pt>
                      <c:pt idx="59">
                        <c:v>438881</c:v>
                      </c:pt>
                      <c:pt idx="60">
                        <c:v>432129</c:v>
                      </c:pt>
                      <c:pt idx="61">
                        <c:v>434851</c:v>
                      </c:pt>
                      <c:pt idx="62">
                        <c:v>446042</c:v>
                      </c:pt>
                      <c:pt idx="63">
                        <c:v>501416</c:v>
                      </c:pt>
                      <c:pt idx="64">
                        <c:v>490014</c:v>
                      </c:pt>
                      <c:pt idx="65">
                        <c:v>468963</c:v>
                      </c:pt>
                      <c:pt idx="66">
                        <c:v>476192</c:v>
                      </c:pt>
                      <c:pt idx="67">
                        <c:v>474856</c:v>
                      </c:pt>
                      <c:pt idx="68">
                        <c:v>474813</c:v>
                      </c:pt>
                      <c:pt idx="69">
                        <c:v>469275</c:v>
                      </c:pt>
                      <c:pt idx="70">
                        <c:v>484505</c:v>
                      </c:pt>
                      <c:pt idx="71">
                        <c:v>480263</c:v>
                      </c:pt>
                      <c:pt idx="72">
                        <c:v>474499</c:v>
                      </c:pt>
                      <c:pt idx="73">
                        <c:v>478860</c:v>
                      </c:pt>
                      <c:pt idx="74">
                        <c:v>482978</c:v>
                      </c:pt>
                      <c:pt idx="75">
                        <c:v>520932</c:v>
                      </c:pt>
                      <c:pt idx="76">
                        <c:v>508729</c:v>
                      </c:pt>
                      <c:pt idx="77">
                        <c:v>492080</c:v>
                      </c:pt>
                      <c:pt idx="78">
                        <c:v>500589</c:v>
                      </c:pt>
                      <c:pt idx="79">
                        <c:v>501942</c:v>
                      </c:pt>
                      <c:pt idx="80">
                        <c:v>504889</c:v>
                      </c:pt>
                      <c:pt idx="81">
                        <c:v>497360</c:v>
                      </c:pt>
                      <c:pt idx="82">
                        <c:v>513684</c:v>
                      </c:pt>
                      <c:pt idx="83">
                        <c:v>508981</c:v>
                      </c:pt>
                      <c:pt idx="84">
                        <c:v>503710</c:v>
                      </c:pt>
                      <c:pt idx="85">
                        <c:v>507916</c:v>
                      </c:pt>
                      <c:pt idx="86">
                        <c:v>511897</c:v>
                      </c:pt>
                      <c:pt idx="87">
                        <c:v>573635</c:v>
                      </c:pt>
                      <c:pt idx="88">
                        <c:v>566194</c:v>
                      </c:pt>
                      <c:pt idx="89">
                        <c:v>528835</c:v>
                      </c:pt>
                      <c:pt idx="90">
                        <c:v>540866</c:v>
                      </c:pt>
                      <c:pt idx="91">
                        <c:v>554012</c:v>
                      </c:pt>
                      <c:pt idx="92">
                        <c:v>544058</c:v>
                      </c:pt>
                      <c:pt idx="93">
                        <c:v>530318</c:v>
                      </c:pt>
                      <c:pt idx="94">
                        <c:v>542879</c:v>
                      </c:pt>
                      <c:pt idx="95">
                        <c:v>537489</c:v>
                      </c:pt>
                      <c:pt idx="96">
                        <c:v>537160</c:v>
                      </c:pt>
                      <c:pt idx="97">
                        <c:v>548034</c:v>
                      </c:pt>
                      <c:pt idx="98">
                        <c:v>555209</c:v>
                      </c:pt>
                      <c:pt idx="99">
                        <c:v>595613</c:v>
                      </c:pt>
                      <c:pt idx="100">
                        <c:v>589233</c:v>
                      </c:pt>
                      <c:pt idx="101">
                        <c:v>563757</c:v>
                      </c:pt>
                      <c:pt idx="102">
                        <c:v>570388</c:v>
                      </c:pt>
                      <c:pt idx="103">
                        <c:v>575153</c:v>
                      </c:pt>
                      <c:pt idx="104">
                        <c:v>577040</c:v>
                      </c:pt>
                      <c:pt idx="105">
                        <c:v>577253</c:v>
                      </c:pt>
                      <c:pt idx="106">
                        <c:v>595119</c:v>
                      </c:pt>
                      <c:pt idx="107">
                        <c:v>585255</c:v>
                      </c:pt>
                      <c:pt idx="108">
                        <c:v>583735</c:v>
                      </c:pt>
                      <c:pt idx="109">
                        <c:v>590130</c:v>
                      </c:pt>
                      <c:pt idx="110">
                        <c:v>599689</c:v>
                      </c:pt>
                      <c:pt idx="111">
                        <c:v>643769</c:v>
                      </c:pt>
                      <c:pt idx="112">
                        <c:v>648110</c:v>
                      </c:pt>
                      <c:pt idx="113">
                        <c:v>633389</c:v>
                      </c:pt>
                      <c:pt idx="114">
                        <c:v>653759</c:v>
                      </c:pt>
                      <c:pt idx="115">
                        <c:v>668155</c:v>
                      </c:pt>
                      <c:pt idx="116">
                        <c:v>668968</c:v>
                      </c:pt>
                      <c:pt idx="117">
                        <c:v>661411</c:v>
                      </c:pt>
                      <c:pt idx="118">
                        <c:v>668793</c:v>
                      </c:pt>
                      <c:pt idx="119">
                        <c:v>666929</c:v>
                      </c:pt>
                      <c:pt idx="120">
                        <c:v>662761</c:v>
                      </c:pt>
                      <c:pt idx="121">
                        <c:v>664395</c:v>
                      </c:pt>
                      <c:pt idx="122">
                        <c:v>670184</c:v>
                      </c:pt>
                      <c:pt idx="123">
                        <c:v>708145</c:v>
                      </c:pt>
                      <c:pt idx="124">
                        <c:v>708834</c:v>
                      </c:pt>
                      <c:pt idx="125">
                        <c:v>686170</c:v>
                      </c:pt>
                      <c:pt idx="126">
                        <c:v>695076</c:v>
                      </c:pt>
                      <c:pt idx="127">
                        <c:v>698211</c:v>
                      </c:pt>
                      <c:pt idx="128">
                        <c:v>700112</c:v>
                      </c:pt>
                      <c:pt idx="129">
                        <c:v>696116</c:v>
                      </c:pt>
                      <c:pt idx="130">
                        <c:v>704165</c:v>
                      </c:pt>
                      <c:pt idx="131">
                        <c:v>701656</c:v>
                      </c:pt>
                      <c:pt idx="132">
                        <c:v>696304</c:v>
                      </c:pt>
                      <c:pt idx="133">
                        <c:v>695638</c:v>
                      </c:pt>
                      <c:pt idx="134">
                        <c:v>699673</c:v>
                      </c:pt>
                      <c:pt idx="135">
                        <c:v>731283</c:v>
                      </c:pt>
                      <c:pt idx="136">
                        <c:v>727139</c:v>
                      </c:pt>
                      <c:pt idx="137">
                        <c:v>704728</c:v>
                      </c:pt>
                      <c:pt idx="138">
                        <c:v>707069</c:v>
                      </c:pt>
                      <c:pt idx="139">
                        <c:v>709062</c:v>
                      </c:pt>
                      <c:pt idx="140">
                        <c:v>712335</c:v>
                      </c:pt>
                      <c:pt idx="141">
                        <c:v>702819</c:v>
                      </c:pt>
                      <c:pt idx="142">
                        <c:v>711698</c:v>
                      </c:pt>
                      <c:pt idx="143">
                        <c:v>710146</c:v>
                      </c:pt>
                      <c:pt idx="144">
                        <c:v>711848</c:v>
                      </c:pt>
                      <c:pt idx="145">
                        <c:v>710096</c:v>
                      </c:pt>
                      <c:pt idx="146">
                        <c:v>724627</c:v>
                      </c:pt>
                      <c:pt idx="147">
                        <c:v>748668</c:v>
                      </c:pt>
                      <c:pt idx="148">
                        <c:v>746097</c:v>
                      </c:pt>
                      <c:pt idx="149">
                        <c:v>722207</c:v>
                      </c:pt>
                      <c:pt idx="150">
                        <c:v>733042</c:v>
                      </c:pt>
                      <c:pt idx="151">
                        <c:v>740715</c:v>
                      </c:pt>
                      <c:pt idx="152">
                        <c:v>740809</c:v>
                      </c:pt>
                      <c:pt idx="153">
                        <c:v>727636</c:v>
                      </c:pt>
                      <c:pt idx="154">
                        <c:v>736087</c:v>
                      </c:pt>
                      <c:pt idx="155">
                        <c:v>732365</c:v>
                      </c:pt>
                      <c:pt idx="156">
                        <c:v>730651</c:v>
                      </c:pt>
                      <c:pt idx="157">
                        <c:v>730566</c:v>
                      </c:pt>
                      <c:pt idx="158">
                        <c:v>732589</c:v>
                      </c:pt>
                      <c:pt idx="159">
                        <c:v>763121</c:v>
                      </c:pt>
                      <c:pt idx="160">
                        <c:v>760040</c:v>
                      </c:pt>
                      <c:pt idx="161">
                        <c:v>738828</c:v>
                      </c:pt>
                      <c:pt idx="162">
                        <c:v>743874</c:v>
                      </c:pt>
                      <c:pt idx="163">
                        <c:v>743547</c:v>
                      </c:pt>
                      <c:pt idx="164">
                        <c:v>745519</c:v>
                      </c:pt>
                      <c:pt idx="165">
                        <c:v>734456</c:v>
                      </c:pt>
                      <c:pt idx="166">
                        <c:v>740971</c:v>
                      </c:pt>
                      <c:pt idx="167">
                        <c:v>740449</c:v>
                      </c:pt>
                      <c:pt idx="168">
                        <c:v>737148</c:v>
                      </c:pt>
                      <c:pt idx="169">
                        <c:v>737348</c:v>
                      </c:pt>
                      <c:pt idx="170">
                        <c:v>739249</c:v>
                      </c:pt>
                      <c:pt idx="171">
                        <c:v>766969</c:v>
                      </c:pt>
                      <c:pt idx="172">
                        <c:v>765125</c:v>
                      </c:pt>
                      <c:pt idx="173">
                        <c:v>748201</c:v>
                      </c:pt>
                      <c:pt idx="174">
                        <c:v>753603</c:v>
                      </c:pt>
                      <c:pt idx="175">
                        <c:v>753051</c:v>
                      </c:pt>
                      <c:pt idx="176">
                        <c:v>753971</c:v>
                      </c:pt>
                      <c:pt idx="177">
                        <c:v>746596</c:v>
                      </c:pt>
                      <c:pt idx="178">
                        <c:v>752954</c:v>
                      </c:pt>
                      <c:pt idx="179">
                        <c:v>749744</c:v>
                      </c:pt>
                      <c:pt idx="180">
                        <c:v>747946</c:v>
                      </c:pt>
                      <c:pt idx="181">
                        <c:v>749865</c:v>
                      </c:pt>
                      <c:pt idx="182">
                        <c:v>751580</c:v>
                      </c:pt>
                      <c:pt idx="183">
                        <c:v>780036</c:v>
                      </c:pt>
                      <c:pt idx="184">
                        <c:v>776902</c:v>
                      </c:pt>
                      <c:pt idx="185">
                        <c:v>756569</c:v>
                      </c:pt>
                      <c:pt idx="186">
                        <c:v>759282</c:v>
                      </c:pt>
                      <c:pt idx="187">
                        <c:v>757564</c:v>
                      </c:pt>
                      <c:pt idx="188">
                        <c:v>759585</c:v>
                      </c:pt>
                      <c:pt idx="189">
                        <c:v>751914</c:v>
                      </c:pt>
                      <c:pt idx="190">
                        <c:v>757150</c:v>
                      </c:pt>
                      <c:pt idx="191">
                        <c:v>756144</c:v>
                      </c:pt>
                      <c:pt idx="192">
                        <c:v>751178</c:v>
                      </c:pt>
                      <c:pt idx="193">
                        <c:v>756037</c:v>
                      </c:pt>
                      <c:pt idx="194">
                        <c:v>759854</c:v>
                      </c:pt>
                      <c:pt idx="195">
                        <c:v>784262</c:v>
                      </c:pt>
                      <c:pt idx="196">
                        <c:v>779825</c:v>
                      </c:pt>
                      <c:pt idx="197">
                        <c:v>761880</c:v>
                      </c:pt>
                      <c:pt idx="198">
                        <c:v>765414</c:v>
                      </c:pt>
                      <c:pt idx="199">
                        <c:v>764847</c:v>
                      </c:pt>
                      <c:pt idx="200">
                        <c:v>768223</c:v>
                      </c:pt>
                      <c:pt idx="201">
                        <c:v>758829</c:v>
                      </c:pt>
                      <c:pt idx="202">
                        <c:v>762666</c:v>
                      </c:pt>
                      <c:pt idx="203">
                        <c:v>759799</c:v>
                      </c:pt>
                      <c:pt idx="204">
                        <c:v>758706</c:v>
                      </c:pt>
                      <c:pt idx="205">
                        <c:v>756165</c:v>
                      </c:pt>
                      <c:pt idx="206">
                        <c:v>757397</c:v>
                      </c:pt>
                      <c:pt idx="207">
                        <c:v>781778</c:v>
                      </c:pt>
                      <c:pt idx="208">
                        <c:v>778306</c:v>
                      </c:pt>
                      <c:pt idx="209">
                        <c:v>762861</c:v>
                      </c:pt>
                      <c:pt idx="210">
                        <c:v>768243</c:v>
                      </c:pt>
                      <c:pt idx="211">
                        <c:v>771365</c:v>
                      </c:pt>
                      <c:pt idx="212">
                        <c:v>772490</c:v>
                      </c:pt>
                      <c:pt idx="213">
                        <c:v>764129</c:v>
                      </c:pt>
                      <c:pt idx="214">
                        <c:v>770592</c:v>
                      </c:pt>
                      <c:pt idx="215">
                        <c:v>768583</c:v>
                      </c:pt>
                      <c:pt idx="216">
                        <c:v>766008</c:v>
                      </c:pt>
                      <c:pt idx="217">
                        <c:v>767644</c:v>
                      </c:pt>
                      <c:pt idx="218">
                        <c:v>770922</c:v>
                      </c:pt>
                      <c:pt idx="219">
                        <c:v>797052</c:v>
                      </c:pt>
                      <c:pt idx="220">
                        <c:v>794111</c:v>
                      </c:pt>
                      <c:pt idx="221">
                        <c:v>781300</c:v>
                      </c:pt>
                      <c:pt idx="222">
                        <c:v>796912</c:v>
                      </c:pt>
                      <c:pt idx="223">
                        <c:v>799807</c:v>
                      </c:pt>
                      <c:pt idx="224">
                        <c:v>794811</c:v>
                      </c:pt>
                      <c:pt idx="225">
                        <c:v>785057</c:v>
                      </c:pt>
                      <c:pt idx="226">
                        <c:v>791240</c:v>
                      </c:pt>
                      <c:pt idx="227">
                        <c:v>789717</c:v>
                      </c:pt>
                      <c:pt idx="228">
                        <c:v>788044</c:v>
                      </c:pt>
                      <c:pt idx="229">
                        <c:v>787220</c:v>
                      </c:pt>
                      <c:pt idx="230">
                        <c:v>789721</c:v>
                      </c:pt>
                      <c:pt idx="231">
                        <c:v>815720</c:v>
                      </c:pt>
                      <c:pt idx="232">
                        <c:v>812462</c:v>
                      </c:pt>
                      <c:pt idx="233">
                        <c:v>798710</c:v>
                      </c:pt>
                      <c:pt idx="234">
                        <c:v>804460</c:v>
                      </c:pt>
                      <c:pt idx="235">
                        <c:v>806725</c:v>
                      </c:pt>
                      <c:pt idx="236">
                        <c:v>807450</c:v>
                      </c:pt>
                      <c:pt idx="237">
                        <c:v>802079</c:v>
                      </c:pt>
                      <c:pt idx="238">
                        <c:v>809465</c:v>
                      </c:pt>
                      <c:pt idx="239">
                        <c:v>808736</c:v>
                      </c:pt>
                      <c:pt idx="240">
                        <c:v>806118</c:v>
                      </c:pt>
                      <c:pt idx="241">
                        <c:v>807704</c:v>
                      </c:pt>
                      <c:pt idx="242">
                        <c:v>810887</c:v>
                      </c:pt>
                      <c:pt idx="243">
                        <c:v>838665</c:v>
                      </c:pt>
                      <c:pt idx="244">
                        <c:v>838266</c:v>
                      </c:pt>
                      <c:pt idx="245">
                        <c:v>823430</c:v>
                      </c:pt>
                      <c:pt idx="246">
                        <c:v>828371</c:v>
                      </c:pt>
                      <c:pt idx="247">
                        <c:v>831109</c:v>
                      </c:pt>
                      <c:pt idx="248">
                        <c:v>832813</c:v>
                      </c:pt>
                      <c:pt idx="249">
                        <c:v>828305</c:v>
                      </c:pt>
                      <c:pt idx="250">
                        <c:v>834873</c:v>
                      </c:pt>
                      <c:pt idx="251">
                        <c:v>835572</c:v>
                      </c:pt>
                      <c:pt idx="252">
                        <c:v>833865</c:v>
                      </c:pt>
                      <c:pt idx="253">
                        <c:v>835418</c:v>
                      </c:pt>
                      <c:pt idx="254">
                        <c:v>839935</c:v>
                      </c:pt>
                      <c:pt idx="255">
                        <c:v>870015</c:v>
                      </c:pt>
                      <c:pt idx="256">
                        <c:v>871198</c:v>
                      </c:pt>
                      <c:pt idx="257">
                        <c:v>854749</c:v>
                      </c:pt>
                      <c:pt idx="258">
                        <c:v>861177</c:v>
                      </c:pt>
                      <c:pt idx="259">
                        <c:v>860389</c:v>
                      </c:pt>
                      <c:pt idx="260">
                        <c:v>861273</c:v>
                      </c:pt>
                      <c:pt idx="261">
                        <c:v>856484</c:v>
                      </c:pt>
                      <c:pt idx="262">
                        <c:v>863217</c:v>
                      </c:pt>
                      <c:pt idx="263">
                        <c:v>864799</c:v>
                      </c:pt>
                      <c:pt idx="264">
                        <c:v>862960</c:v>
                      </c:pt>
                      <c:pt idx="265">
                        <c:v>865271</c:v>
                      </c:pt>
                      <c:pt idx="266">
                        <c:v>870990</c:v>
                      </c:pt>
                      <c:pt idx="267">
                        <c:v>901074</c:v>
                      </c:pt>
                      <c:pt idx="268">
                        <c:v>901357</c:v>
                      </c:pt>
                      <c:pt idx="269">
                        <c:v>886755</c:v>
                      </c:pt>
                      <c:pt idx="270">
                        <c:v>892520</c:v>
                      </c:pt>
                      <c:pt idx="271">
                        <c:v>895381</c:v>
                      </c:pt>
                      <c:pt idx="272">
                        <c:v>899665</c:v>
                      </c:pt>
                      <c:pt idx="273">
                        <c:v>896714</c:v>
                      </c:pt>
                      <c:pt idx="274">
                        <c:v>906796</c:v>
                      </c:pt>
                      <c:pt idx="275">
                        <c:v>910354</c:v>
                      </c:pt>
                      <c:pt idx="276">
                        <c:v>913980</c:v>
                      </c:pt>
                      <c:pt idx="277">
                        <c:v>917792</c:v>
                      </c:pt>
                      <c:pt idx="278">
                        <c:v>924879</c:v>
                      </c:pt>
                      <c:pt idx="279">
                        <c:v>955628</c:v>
                      </c:pt>
                      <c:pt idx="280">
                        <c:v>956932</c:v>
                      </c:pt>
                      <c:pt idx="281">
                        <c:v>944904</c:v>
                      </c:pt>
                      <c:pt idx="282">
                        <c:v>951906</c:v>
                      </c:pt>
                      <c:pt idx="283">
                        <c:v>956074</c:v>
                      </c:pt>
                      <c:pt idx="284">
                        <c:v>957942</c:v>
                      </c:pt>
                      <c:pt idx="285">
                        <c:v>951991</c:v>
                      </c:pt>
                      <c:pt idx="286">
                        <c:v>960075</c:v>
                      </c:pt>
                      <c:pt idx="287">
                        <c:v>962598</c:v>
                      </c:pt>
                      <c:pt idx="288">
                        <c:v>961605</c:v>
                      </c:pt>
                      <c:pt idx="289">
                        <c:v>964126</c:v>
                      </c:pt>
                      <c:pt idx="290">
                        <c:v>968657</c:v>
                      </c:pt>
                      <c:pt idx="291">
                        <c:v>998207</c:v>
                      </c:pt>
                      <c:pt idx="292">
                        <c:v>1000204</c:v>
                      </c:pt>
                      <c:pt idx="293">
                        <c:v>987652</c:v>
                      </c:pt>
                      <c:pt idx="294">
                        <c:v>994636</c:v>
                      </c:pt>
                      <c:pt idx="295">
                        <c:v>996652</c:v>
                      </c:pt>
                      <c:pt idx="296">
                        <c:v>999953</c:v>
                      </c:pt>
                      <c:pt idx="297">
                        <c:v>995829</c:v>
                      </c:pt>
                      <c:pt idx="298">
                        <c:v>1003958</c:v>
                      </c:pt>
                      <c:pt idx="299">
                        <c:v>1007793</c:v>
                      </c:pt>
                      <c:pt idx="300">
                        <c:v>1005588</c:v>
                      </c:pt>
                      <c:pt idx="301">
                        <c:v>1009036</c:v>
                      </c:pt>
                      <c:pt idx="302">
                        <c:v>1014718</c:v>
                      </c:pt>
                      <c:pt idx="303">
                        <c:v>1042023</c:v>
                      </c:pt>
                      <c:pt idx="304">
                        <c:v>1044482</c:v>
                      </c:pt>
                      <c:pt idx="305">
                        <c:v>1033046</c:v>
                      </c:pt>
                      <c:pt idx="306">
                        <c:v>1037590</c:v>
                      </c:pt>
                      <c:pt idx="307">
                        <c:v>1039157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8D1-4780-8A80-9E1AEAC8F59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outstanding）'!$E$2:$E$4</c15:sqref>
                        </c15:formulaRef>
                      </c:ext>
                    </c:extLst>
                    <c:strCache>
                      <c:ptCount val="3"/>
                      <c:pt idx="0">
                        <c:v>マネタリーベース（平均残高）</c:v>
                      </c:pt>
                      <c:pt idx="1">
                        <c:v>Monetary Base (Average Amounts Outstanding)</c:v>
                      </c:pt>
                      <c:pt idx="2">
                        <c:v>マネタリーベース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outstanding）'!$B$5:$B$587</c15:sqref>
                        </c15:formulaRef>
                      </c:ext>
                    </c:extLst>
                    <c:strCache>
                      <c:ptCount val="308"/>
                      <c:pt idx="0">
                        <c:v>1970/01</c:v>
                      </c:pt>
                      <c:pt idx="1">
                        <c:v>1971/01</c:v>
                      </c:pt>
                      <c:pt idx="2">
                        <c:v>1972/01</c:v>
                      </c:pt>
                      <c:pt idx="3">
                        <c:v>1973/01</c:v>
                      </c:pt>
                      <c:pt idx="4">
                        <c:v>1974/01</c:v>
                      </c:pt>
                      <c:pt idx="5">
                        <c:v>1975/01</c:v>
                      </c:pt>
                      <c:pt idx="6">
                        <c:v>1976/01</c:v>
                      </c:pt>
                      <c:pt idx="7">
                        <c:v>1977/01</c:v>
                      </c:pt>
                      <c:pt idx="8">
                        <c:v>1978/01</c:v>
                      </c:pt>
                      <c:pt idx="9">
                        <c:v>1979/01</c:v>
                      </c:pt>
                      <c:pt idx="10">
                        <c:v>1980/01</c:v>
                      </c:pt>
                      <c:pt idx="11">
                        <c:v>1981/01</c:v>
                      </c:pt>
                      <c:pt idx="12">
                        <c:v>1982/01</c:v>
                      </c:pt>
                      <c:pt idx="13">
                        <c:v>1983/01</c:v>
                      </c:pt>
                      <c:pt idx="14">
                        <c:v>1984/01</c:v>
                      </c:pt>
                      <c:pt idx="15">
                        <c:v>1985/01</c:v>
                      </c:pt>
                      <c:pt idx="16">
                        <c:v>1986/01</c:v>
                      </c:pt>
                      <c:pt idx="17">
                        <c:v>1987/01</c:v>
                      </c:pt>
                      <c:pt idx="18">
                        <c:v>1988/01</c:v>
                      </c:pt>
                      <c:pt idx="19">
                        <c:v>1989/01</c:v>
                      </c:pt>
                      <c:pt idx="20">
                        <c:v>1990/01</c:v>
                      </c:pt>
                      <c:pt idx="21">
                        <c:v>1991/01</c:v>
                      </c:pt>
                      <c:pt idx="22">
                        <c:v>1992/01</c:v>
                      </c:pt>
                      <c:pt idx="23">
                        <c:v>1993/01</c:v>
                      </c:pt>
                      <c:pt idx="24">
                        <c:v>1994/01</c:v>
                      </c:pt>
                      <c:pt idx="25">
                        <c:v>1994/10</c:v>
                      </c:pt>
                      <c:pt idx="26">
                        <c:v>1994/11</c:v>
                      </c:pt>
                      <c:pt idx="27">
                        <c:v>1994/12</c:v>
                      </c:pt>
                      <c:pt idx="28">
                        <c:v>1995/01</c:v>
                      </c:pt>
                      <c:pt idx="29">
                        <c:v>1995/02</c:v>
                      </c:pt>
                      <c:pt idx="30">
                        <c:v>1995/03</c:v>
                      </c:pt>
                      <c:pt idx="31">
                        <c:v>1995/04</c:v>
                      </c:pt>
                      <c:pt idx="32">
                        <c:v>1995/05</c:v>
                      </c:pt>
                      <c:pt idx="33">
                        <c:v>1995/06</c:v>
                      </c:pt>
                      <c:pt idx="34">
                        <c:v>1995/07</c:v>
                      </c:pt>
                      <c:pt idx="35">
                        <c:v>1995/08</c:v>
                      </c:pt>
                      <c:pt idx="36">
                        <c:v>1995/09</c:v>
                      </c:pt>
                      <c:pt idx="37">
                        <c:v>1995/10</c:v>
                      </c:pt>
                      <c:pt idx="38">
                        <c:v>1995/11</c:v>
                      </c:pt>
                      <c:pt idx="39">
                        <c:v>1995/12</c:v>
                      </c:pt>
                      <c:pt idx="40">
                        <c:v>1996/01</c:v>
                      </c:pt>
                      <c:pt idx="41">
                        <c:v>1996/02</c:v>
                      </c:pt>
                      <c:pt idx="42">
                        <c:v>1996/03</c:v>
                      </c:pt>
                      <c:pt idx="43">
                        <c:v>1996/04</c:v>
                      </c:pt>
                      <c:pt idx="44">
                        <c:v>1996/05</c:v>
                      </c:pt>
                      <c:pt idx="45">
                        <c:v>1996/06</c:v>
                      </c:pt>
                      <c:pt idx="46">
                        <c:v>1996/07</c:v>
                      </c:pt>
                      <c:pt idx="47">
                        <c:v>1996/08</c:v>
                      </c:pt>
                      <c:pt idx="48">
                        <c:v>1996/09</c:v>
                      </c:pt>
                      <c:pt idx="49">
                        <c:v>1996/10</c:v>
                      </c:pt>
                      <c:pt idx="50">
                        <c:v>1996/11</c:v>
                      </c:pt>
                      <c:pt idx="51">
                        <c:v>1996/12</c:v>
                      </c:pt>
                      <c:pt idx="52">
                        <c:v>1997/01</c:v>
                      </c:pt>
                      <c:pt idx="53">
                        <c:v>1997/02</c:v>
                      </c:pt>
                      <c:pt idx="54">
                        <c:v>1997/03</c:v>
                      </c:pt>
                      <c:pt idx="55">
                        <c:v>1997/04</c:v>
                      </c:pt>
                      <c:pt idx="56">
                        <c:v>1997/05</c:v>
                      </c:pt>
                      <c:pt idx="57">
                        <c:v>1997/06</c:v>
                      </c:pt>
                      <c:pt idx="58">
                        <c:v>1997/07</c:v>
                      </c:pt>
                      <c:pt idx="59">
                        <c:v>1997/08</c:v>
                      </c:pt>
                      <c:pt idx="60">
                        <c:v>1997/09</c:v>
                      </c:pt>
                      <c:pt idx="61">
                        <c:v>1997/10</c:v>
                      </c:pt>
                      <c:pt idx="62">
                        <c:v>1997/11</c:v>
                      </c:pt>
                      <c:pt idx="63">
                        <c:v>1997/12</c:v>
                      </c:pt>
                      <c:pt idx="64">
                        <c:v>1998/01</c:v>
                      </c:pt>
                      <c:pt idx="65">
                        <c:v>1998/02</c:v>
                      </c:pt>
                      <c:pt idx="66">
                        <c:v>1998/03</c:v>
                      </c:pt>
                      <c:pt idx="67">
                        <c:v>1998/04</c:v>
                      </c:pt>
                      <c:pt idx="68">
                        <c:v>1998/05</c:v>
                      </c:pt>
                      <c:pt idx="69">
                        <c:v>1998/06</c:v>
                      </c:pt>
                      <c:pt idx="70">
                        <c:v>1998/07</c:v>
                      </c:pt>
                      <c:pt idx="71">
                        <c:v>1998/08</c:v>
                      </c:pt>
                      <c:pt idx="72">
                        <c:v>1998/09</c:v>
                      </c:pt>
                      <c:pt idx="73">
                        <c:v>1998/10</c:v>
                      </c:pt>
                      <c:pt idx="74">
                        <c:v>1998/11</c:v>
                      </c:pt>
                      <c:pt idx="75">
                        <c:v>1998/12</c:v>
                      </c:pt>
                      <c:pt idx="76">
                        <c:v>1999/01</c:v>
                      </c:pt>
                      <c:pt idx="77">
                        <c:v>1999/02</c:v>
                      </c:pt>
                      <c:pt idx="78">
                        <c:v>1999/03</c:v>
                      </c:pt>
                      <c:pt idx="79">
                        <c:v>1999/04</c:v>
                      </c:pt>
                      <c:pt idx="80">
                        <c:v>1999/05</c:v>
                      </c:pt>
                      <c:pt idx="81">
                        <c:v>1999/06</c:v>
                      </c:pt>
                      <c:pt idx="82">
                        <c:v>1999/07</c:v>
                      </c:pt>
                      <c:pt idx="83">
                        <c:v>1999/08</c:v>
                      </c:pt>
                      <c:pt idx="84">
                        <c:v>1999/09</c:v>
                      </c:pt>
                      <c:pt idx="85">
                        <c:v>1999/10</c:v>
                      </c:pt>
                      <c:pt idx="86">
                        <c:v>1999/11</c:v>
                      </c:pt>
                      <c:pt idx="87">
                        <c:v>1999/12</c:v>
                      </c:pt>
                      <c:pt idx="88">
                        <c:v>2000/01</c:v>
                      </c:pt>
                      <c:pt idx="89">
                        <c:v>2000/02</c:v>
                      </c:pt>
                      <c:pt idx="90">
                        <c:v>2000/03</c:v>
                      </c:pt>
                      <c:pt idx="91">
                        <c:v>2000/04</c:v>
                      </c:pt>
                      <c:pt idx="92">
                        <c:v>2000/05</c:v>
                      </c:pt>
                      <c:pt idx="93">
                        <c:v>2000/06</c:v>
                      </c:pt>
                      <c:pt idx="94">
                        <c:v>2000/07</c:v>
                      </c:pt>
                      <c:pt idx="95">
                        <c:v>2000/08</c:v>
                      </c:pt>
                      <c:pt idx="96">
                        <c:v>2000/09</c:v>
                      </c:pt>
                      <c:pt idx="97">
                        <c:v>2000/10</c:v>
                      </c:pt>
                      <c:pt idx="98">
                        <c:v>2000/11</c:v>
                      </c:pt>
                      <c:pt idx="99">
                        <c:v>2000/12</c:v>
                      </c:pt>
                      <c:pt idx="100">
                        <c:v>2001/01</c:v>
                      </c:pt>
                      <c:pt idx="101">
                        <c:v>2001/02</c:v>
                      </c:pt>
                      <c:pt idx="102">
                        <c:v>2001/03</c:v>
                      </c:pt>
                      <c:pt idx="103">
                        <c:v>2001/04</c:v>
                      </c:pt>
                      <c:pt idx="104">
                        <c:v>2001/05</c:v>
                      </c:pt>
                      <c:pt idx="105">
                        <c:v>2001/06</c:v>
                      </c:pt>
                      <c:pt idx="106">
                        <c:v>2001/07</c:v>
                      </c:pt>
                      <c:pt idx="107">
                        <c:v>2001/08</c:v>
                      </c:pt>
                      <c:pt idx="108">
                        <c:v>2001/09</c:v>
                      </c:pt>
                      <c:pt idx="109">
                        <c:v>2001/10</c:v>
                      </c:pt>
                      <c:pt idx="110">
                        <c:v>2001/11</c:v>
                      </c:pt>
                      <c:pt idx="111">
                        <c:v>2001/12</c:v>
                      </c:pt>
                      <c:pt idx="112">
                        <c:v>2002/01</c:v>
                      </c:pt>
                      <c:pt idx="113">
                        <c:v>2002/02</c:v>
                      </c:pt>
                      <c:pt idx="114">
                        <c:v>2002/03</c:v>
                      </c:pt>
                      <c:pt idx="115">
                        <c:v>2002/04</c:v>
                      </c:pt>
                      <c:pt idx="116">
                        <c:v>2002/05</c:v>
                      </c:pt>
                      <c:pt idx="117">
                        <c:v>2002/06</c:v>
                      </c:pt>
                      <c:pt idx="118">
                        <c:v>2002/07</c:v>
                      </c:pt>
                      <c:pt idx="119">
                        <c:v>2002/08</c:v>
                      </c:pt>
                      <c:pt idx="120">
                        <c:v>2002/09</c:v>
                      </c:pt>
                      <c:pt idx="121">
                        <c:v>2002/10</c:v>
                      </c:pt>
                      <c:pt idx="122">
                        <c:v>2002/11</c:v>
                      </c:pt>
                      <c:pt idx="123">
                        <c:v>2002/12</c:v>
                      </c:pt>
                      <c:pt idx="124">
                        <c:v>2003/01</c:v>
                      </c:pt>
                      <c:pt idx="125">
                        <c:v>2003/02</c:v>
                      </c:pt>
                      <c:pt idx="126">
                        <c:v>2003/03</c:v>
                      </c:pt>
                      <c:pt idx="127">
                        <c:v>2003/04</c:v>
                      </c:pt>
                      <c:pt idx="128">
                        <c:v>2003/05</c:v>
                      </c:pt>
                      <c:pt idx="129">
                        <c:v>2003/06</c:v>
                      </c:pt>
                      <c:pt idx="130">
                        <c:v>2003/07</c:v>
                      </c:pt>
                      <c:pt idx="131">
                        <c:v>2003/08</c:v>
                      </c:pt>
                      <c:pt idx="132">
                        <c:v>2003/09</c:v>
                      </c:pt>
                      <c:pt idx="133">
                        <c:v>2003/10</c:v>
                      </c:pt>
                      <c:pt idx="134">
                        <c:v>2003/11</c:v>
                      </c:pt>
                      <c:pt idx="135">
                        <c:v>2003/12</c:v>
                      </c:pt>
                      <c:pt idx="136">
                        <c:v>2004/01</c:v>
                      </c:pt>
                      <c:pt idx="137">
                        <c:v>2004/02</c:v>
                      </c:pt>
                      <c:pt idx="138">
                        <c:v>2004/03</c:v>
                      </c:pt>
                      <c:pt idx="139">
                        <c:v>2004/04</c:v>
                      </c:pt>
                      <c:pt idx="140">
                        <c:v>2004/05</c:v>
                      </c:pt>
                      <c:pt idx="141">
                        <c:v>2004/06</c:v>
                      </c:pt>
                      <c:pt idx="142">
                        <c:v>2004/07</c:v>
                      </c:pt>
                      <c:pt idx="143">
                        <c:v>2004/08</c:v>
                      </c:pt>
                      <c:pt idx="144">
                        <c:v>2004/09</c:v>
                      </c:pt>
                      <c:pt idx="145">
                        <c:v>2004/10</c:v>
                      </c:pt>
                      <c:pt idx="146">
                        <c:v>2004/11</c:v>
                      </c:pt>
                      <c:pt idx="147">
                        <c:v>2004/12</c:v>
                      </c:pt>
                      <c:pt idx="148">
                        <c:v>2005/01</c:v>
                      </c:pt>
                      <c:pt idx="149">
                        <c:v>2005/02</c:v>
                      </c:pt>
                      <c:pt idx="150">
                        <c:v>2005/03</c:v>
                      </c:pt>
                      <c:pt idx="151">
                        <c:v>2005/04</c:v>
                      </c:pt>
                      <c:pt idx="152">
                        <c:v>2005/05</c:v>
                      </c:pt>
                      <c:pt idx="153">
                        <c:v>2005/06</c:v>
                      </c:pt>
                      <c:pt idx="154">
                        <c:v>2005/07</c:v>
                      </c:pt>
                      <c:pt idx="155">
                        <c:v>2005/08</c:v>
                      </c:pt>
                      <c:pt idx="156">
                        <c:v>2005/09</c:v>
                      </c:pt>
                      <c:pt idx="157">
                        <c:v>2005/10</c:v>
                      </c:pt>
                      <c:pt idx="158">
                        <c:v>2005/11</c:v>
                      </c:pt>
                      <c:pt idx="159">
                        <c:v>2005/12</c:v>
                      </c:pt>
                      <c:pt idx="160">
                        <c:v>2006/01</c:v>
                      </c:pt>
                      <c:pt idx="161">
                        <c:v>2006/02</c:v>
                      </c:pt>
                      <c:pt idx="162">
                        <c:v>2006/03</c:v>
                      </c:pt>
                      <c:pt idx="163">
                        <c:v>2006/04</c:v>
                      </c:pt>
                      <c:pt idx="164">
                        <c:v>2006/05</c:v>
                      </c:pt>
                      <c:pt idx="165">
                        <c:v>2006/06</c:v>
                      </c:pt>
                      <c:pt idx="166">
                        <c:v>2006/07</c:v>
                      </c:pt>
                      <c:pt idx="167">
                        <c:v>2006/08</c:v>
                      </c:pt>
                      <c:pt idx="168">
                        <c:v>2006/09</c:v>
                      </c:pt>
                      <c:pt idx="169">
                        <c:v>2006/10</c:v>
                      </c:pt>
                      <c:pt idx="170">
                        <c:v>2006/11</c:v>
                      </c:pt>
                      <c:pt idx="171">
                        <c:v>2006/12</c:v>
                      </c:pt>
                      <c:pt idx="172">
                        <c:v>2007/01</c:v>
                      </c:pt>
                      <c:pt idx="173">
                        <c:v>2007/02</c:v>
                      </c:pt>
                      <c:pt idx="174">
                        <c:v>2007/03</c:v>
                      </c:pt>
                      <c:pt idx="175">
                        <c:v>2007/04</c:v>
                      </c:pt>
                      <c:pt idx="176">
                        <c:v>2007/05</c:v>
                      </c:pt>
                      <c:pt idx="177">
                        <c:v>2007/06</c:v>
                      </c:pt>
                      <c:pt idx="178">
                        <c:v>2007/07</c:v>
                      </c:pt>
                      <c:pt idx="179">
                        <c:v>2007/08</c:v>
                      </c:pt>
                      <c:pt idx="180">
                        <c:v>2007/09</c:v>
                      </c:pt>
                      <c:pt idx="181">
                        <c:v>2007/10</c:v>
                      </c:pt>
                      <c:pt idx="182">
                        <c:v>2007/11</c:v>
                      </c:pt>
                      <c:pt idx="183">
                        <c:v>2007/12</c:v>
                      </c:pt>
                      <c:pt idx="184">
                        <c:v>2008/01</c:v>
                      </c:pt>
                      <c:pt idx="185">
                        <c:v>2008/02</c:v>
                      </c:pt>
                      <c:pt idx="186">
                        <c:v>2008/03</c:v>
                      </c:pt>
                      <c:pt idx="187">
                        <c:v>2008/04</c:v>
                      </c:pt>
                      <c:pt idx="188">
                        <c:v>2008/05</c:v>
                      </c:pt>
                      <c:pt idx="189">
                        <c:v>2008/06</c:v>
                      </c:pt>
                      <c:pt idx="190">
                        <c:v>2008/07</c:v>
                      </c:pt>
                      <c:pt idx="191">
                        <c:v>2008/08</c:v>
                      </c:pt>
                      <c:pt idx="192">
                        <c:v>2008/09</c:v>
                      </c:pt>
                      <c:pt idx="193">
                        <c:v>2008/10</c:v>
                      </c:pt>
                      <c:pt idx="194">
                        <c:v>2008/11</c:v>
                      </c:pt>
                      <c:pt idx="195">
                        <c:v>2008/12</c:v>
                      </c:pt>
                      <c:pt idx="196">
                        <c:v>2009/01</c:v>
                      </c:pt>
                      <c:pt idx="197">
                        <c:v>2009/02</c:v>
                      </c:pt>
                      <c:pt idx="198">
                        <c:v>2009/03</c:v>
                      </c:pt>
                      <c:pt idx="199">
                        <c:v>2009/04</c:v>
                      </c:pt>
                      <c:pt idx="200">
                        <c:v>2009/05</c:v>
                      </c:pt>
                      <c:pt idx="201">
                        <c:v>2009/06</c:v>
                      </c:pt>
                      <c:pt idx="202">
                        <c:v>2009/07</c:v>
                      </c:pt>
                      <c:pt idx="203">
                        <c:v>2009/08</c:v>
                      </c:pt>
                      <c:pt idx="204">
                        <c:v>2009/09</c:v>
                      </c:pt>
                      <c:pt idx="205">
                        <c:v>2009/10</c:v>
                      </c:pt>
                      <c:pt idx="206">
                        <c:v>2009/11</c:v>
                      </c:pt>
                      <c:pt idx="207">
                        <c:v>2009/12</c:v>
                      </c:pt>
                      <c:pt idx="208">
                        <c:v>2010/01</c:v>
                      </c:pt>
                      <c:pt idx="209">
                        <c:v>2010/02</c:v>
                      </c:pt>
                      <c:pt idx="210">
                        <c:v>2010/03</c:v>
                      </c:pt>
                      <c:pt idx="211">
                        <c:v>2010/04</c:v>
                      </c:pt>
                      <c:pt idx="212">
                        <c:v>2010/05</c:v>
                      </c:pt>
                      <c:pt idx="213">
                        <c:v>2010/06</c:v>
                      </c:pt>
                      <c:pt idx="214">
                        <c:v>2010/07</c:v>
                      </c:pt>
                      <c:pt idx="215">
                        <c:v>2010/08</c:v>
                      </c:pt>
                      <c:pt idx="216">
                        <c:v>2010/09</c:v>
                      </c:pt>
                      <c:pt idx="217">
                        <c:v>2010/10</c:v>
                      </c:pt>
                      <c:pt idx="218">
                        <c:v>2010/11</c:v>
                      </c:pt>
                      <c:pt idx="219">
                        <c:v>2010/12</c:v>
                      </c:pt>
                      <c:pt idx="220">
                        <c:v>2011/01</c:v>
                      </c:pt>
                      <c:pt idx="221">
                        <c:v>2011/02</c:v>
                      </c:pt>
                      <c:pt idx="222">
                        <c:v>2011/03</c:v>
                      </c:pt>
                      <c:pt idx="223">
                        <c:v>2011/04</c:v>
                      </c:pt>
                      <c:pt idx="224">
                        <c:v>2011/05</c:v>
                      </c:pt>
                      <c:pt idx="225">
                        <c:v>2011/06</c:v>
                      </c:pt>
                      <c:pt idx="226">
                        <c:v>2011/07</c:v>
                      </c:pt>
                      <c:pt idx="227">
                        <c:v>2011/08</c:v>
                      </c:pt>
                      <c:pt idx="228">
                        <c:v>2011/09</c:v>
                      </c:pt>
                      <c:pt idx="229">
                        <c:v>2011/10</c:v>
                      </c:pt>
                      <c:pt idx="230">
                        <c:v>2011/11</c:v>
                      </c:pt>
                      <c:pt idx="231">
                        <c:v>2011/12</c:v>
                      </c:pt>
                      <c:pt idx="232">
                        <c:v>2012/01</c:v>
                      </c:pt>
                      <c:pt idx="233">
                        <c:v>2012/02</c:v>
                      </c:pt>
                      <c:pt idx="234">
                        <c:v>2012/03</c:v>
                      </c:pt>
                      <c:pt idx="235">
                        <c:v>2012/04</c:v>
                      </c:pt>
                      <c:pt idx="236">
                        <c:v>2012/05</c:v>
                      </c:pt>
                      <c:pt idx="237">
                        <c:v>2012/06</c:v>
                      </c:pt>
                      <c:pt idx="238">
                        <c:v>2012/07</c:v>
                      </c:pt>
                      <c:pt idx="239">
                        <c:v>2012/08</c:v>
                      </c:pt>
                      <c:pt idx="240">
                        <c:v>2012/09</c:v>
                      </c:pt>
                      <c:pt idx="241">
                        <c:v>2012/10</c:v>
                      </c:pt>
                      <c:pt idx="242">
                        <c:v>2012/11</c:v>
                      </c:pt>
                      <c:pt idx="243">
                        <c:v>2012/12</c:v>
                      </c:pt>
                      <c:pt idx="244">
                        <c:v>2013/01</c:v>
                      </c:pt>
                      <c:pt idx="245">
                        <c:v>2013/02</c:v>
                      </c:pt>
                      <c:pt idx="246">
                        <c:v>2013/03</c:v>
                      </c:pt>
                      <c:pt idx="247">
                        <c:v>2013/04</c:v>
                      </c:pt>
                      <c:pt idx="248">
                        <c:v>2013/05</c:v>
                      </c:pt>
                      <c:pt idx="249">
                        <c:v>2013/06</c:v>
                      </c:pt>
                      <c:pt idx="250">
                        <c:v>2013/07</c:v>
                      </c:pt>
                      <c:pt idx="251">
                        <c:v>2013/08</c:v>
                      </c:pt>
                      <c:pt idx="252">
                        <c:v>2013/09</c:v>
                      </c:pt>
                      <c:pt idx="253">
                        <c:v>2013/10</c:v>
                      </c:pt>
                      <c:pt idx="254">
                        <c:v>2013/11</c:v>
                      </c:pt>
                      <c:pt idx="255">
                        <c:v>2013/12</c:v>
                      </c:pt>
                      <c:pt idx="256">
                        <c:v>2014/01</c:v>
                      </c:pt>
                      <c:pt idx="257">
                        <c:v>2014/02</c:v>
                      </c:pt>
                      <c:pt idx="258">
                        <c:v>2014/03</c:v>
                      </c:pt>
                      <c:pt idx="259">
                        <c:v>2014/04</c:v>
                      </c:pt>
                      <c:pt idx="260">
                        <c:v>2014/05</c:v>
                      </c:pt>
                      <c:pt idx="261">
                        <c:v>2014/06</c:v>
                      </c:pt>
                      <c:pt idx="262">
                        <c:v>2014/07</c:v>
                      </c:pt>
                      <c:pt idx="263">
                        <c:v>2014/08</c:v>
                      </c:pt>
                      <c:pt idx="264">
                        <c:v>2014/09</c:v>
                      </c:pt>
                      <c:pt idx="265">
                        <c:v>2014/10</c:v>
                      </c:pt>
                      <c:pt idx="266">
                        <c:v>2014/11</c:v>
                      </c:pt>
                      <c:pt idx="267">
                        <c:v>2014/12</c:v>
                      </c:pt>
                      <c:pt idx="268">
                        <c:v>2015/01</c:v>
                      </c:pt>
                      <c:pt idx="269">
                        <c:v>2015/02</c:v>
                      </c:pt>
                      <c:pt idx="270">
                        <c:v>2015/03</c:v>
                      </c:pt>
                      <c:pt idx="271">
                        <c:v>2015/04</c:v>
                      </c:pt>
                      <c:pt idx="272">
                        <c:v>2015/05</c:v>
                      </c:pt>
                      <c:pt idx="273">
                        <c:v>2015/06</c:v>
                      </c:pt>
                      <c:pt idx="274">
                        <c:v>2015/07</c:v>
                      </c:pt>
                      <c:pt idx="275">
                        <c:v>2015/08</c:v>
                      </c:pt>
                      <c:pt idx="276">
                        <c:v>2015/09</c:v>
                      </c:pt>
                      <c:pt idx="277">
                        <c:v>2015/10</c:v>
                      </c:pt>
                      <c:pt idx="278">
                        <c:v>2015/11</c:v>
                      </c:pt>
                      <c:pt idx="279">
                        <c:v>2015/12</c:v>
                      </c:pt>
                      <c:pt idx="280">
                        <c:v>2016/01</c:v>
                      </c:pt>
                      <c:pt idx="281">
                        <c:v>2016/02</c:v>
                      </c:pt>
                      <c:pt idx="282">
                        <c:v>2016/03</c:v>
                      </c:pt>
                      <c:pt idx="283">
                        <c:v>2016/04</c:v>
                      </c:pt>
                      <c:pt idx="284">
                        <c:v>2016/05</c:v>
                      </c:pt>
                      <c:pt idx="285">
                        <c:v>2016/06</c:v>
                      </c:pt>
                      <c:pt idx="286">
                        <c:v>2016/07</c:v>
                      </c:pt>
                      <c:pt idx="287">
                        <c:v>2016/08</c:v>
                      </c:pt>
                      <c:pt idx="288">
                        <c:v>2016/09</c:v>
                      </c:pt>
                      <c:pt idx="289">
                        <c:v>2016/10</c:v>
                      </c:pt>
                      <c:pt idx="290">
                        <c:v>2016/11</c:v>
                      </c:pt>
                      <c:pt idx="291">
                        <c:v>2016/12</c:v>
                      </c:pt>
                      <c:pt idx="292">
                        <c:v>2017/01</c:v>
                      </c:pt>
                      <c:pt idx="293">
                        <c:v>2017/02</c:v>
                      </c:pt>
                      <c:pt idx="294">
                        <c:v>2017/03</c:v>
                      </c:pt>
                      <c:pt idx="295">
                        <c:v>2017/04</c:v>
                      </c:pt>
                      <c:pt idx="296">
                        <c:v>2017/05</c:v>
                      </c:pt>
                      <c:pt idx="297">
                        <c:v>2017/06</c:v>
                      </c:pt>
                      <c:pt idx="298">
                        <c:v>2017/07</c:v>
                      </c:pt>
                      <c:pt idx="299">
                        <c:v>2017/08</c:v>
                      </c:pt>
                      <c:pt idx="300">
                        <c:v>2017/09</c:v>
                      </c:pt>
                      <c:pt idx="301">
                        <c:v>2017/10</c:v>
                      </c:pt>
                      <c:pt idx="302">
                        <c:v>2017/11</c:v>
                      </c:pt>
                      <c:pt idx="303">
                        <c:v>2017/12</c:v>
                      </c:pt>
                      <c:pt idx="304">
                        <c:v>2018/01</c:v>
                      </c:pt>
                      <c:pt idx="305">
                        <c:v>2018/02</c:v>
                      </c:pt>
                      <c:pt idx="306">
                        <c:v>2018/03</c:v>
                      </c:pt>
                      <c:pt idx="307">
                        <c:v>2018/04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outstanding）'!$E$5:$E$587</c15:sqref>
                        </c15:formulaRef>
                      </c:ext>
                    </c:extLst>
                    <c:numCache>
                      <c:formatCode>#,##0_);[Red]\(#,##0\)</c:formatCode>
                      <c:ptCount val="308"/>
                      <c:pt idx="0">
                        <c:v>2830</c:v>
                      </c:pt>
                      <c:pt idx="1">
                        <c:v>3369</c:v>
                      </c:pt>
                      <c:pt idx="2">
                        <c:v>3944</c:v>
                      </c:pt>
                      <c:pt idx="3">
                        <c:v>4719</c:v>
                      </c:pt>
                      <c:pt idx="4">
                        <c:v>5576</c:v>
                      </c:pt>
                      <c:pt idx="5">
                        <c:v>6225</c:v>
                      </c:pt>
                      <c:pt idx="6">
                        <c:v>6915</c:v>
                      </c:pt>
                      <c:pt idx="7">
                        <c:v>7513</c:v>
                      </c:pt>
                      <c:pt idx="8">
                        <c:v>8029</c:v>
                      </c:pt>
                      <c:pt idx="9">
                        <c:v>8637</c:v>
                      </c:pt>
                      <c:pt idx="10">
                        <c:v>9296</c:v>
                      </c:pt>
                      <c:pt idx="11">
                        <c:v>9768</c:v>
                      </c:pt>
                      <c:pt idx="12">
                        <c:v>10148</c:v>
                      </c:pt>
                      <c:pt idx="13">
                        <c:v>11499</c:v>
                      </c:pt>
                      <c:pt idx="14">
                        <c:v>13043</c:v>
                      </c:pt>
                      <c:pt idx="15">
                        <c:v>14162</c:v>
                      </c:pt>
                      <c:pt idx="16">
                        <c:v>15716</c:v>
                      </c:pt>
                      <c:pt idx="17">
                        <c:v>26491</c:v>
                      </c:pt>
                      <c:pt idx="18">
                        <c:v>27323</c:v>
                      </c:pt>
                      <c:pt idx="19">
                        <c:v>28543</c:v>
                      </c:pt>
                      <c:pt idx="20">
                        <c:v>30249</c:v>
                      </c:pt>
                      <c:pt idx="21">
                        <c:v>32104</c:v>
                      </c:pt>
                      <c:pt idx="22">
                        <c:v>34244</c:v>
                      </c:pt>
                      <c:pt idx="23">
                        <c:v>34681</c:v>
                      </c:pt>
                      <c:pt idx="24">
                        <c:v>36354</c:v>
                      </c:pt>
                      <c:pt idx="25">
                        <c:v>36416</c:v>
                      </c:pt>
                      <c:pt idx="26">
                        <c:v>36509</c:v>
                      </c:pt>
                      <c:pt idx="27">
                        <c:v>37101</c:v>
                      </c:pt>
                      <c:pt idx="28">
                        <c:v>37304</c:v>
                      </c:pt>
                      <c:pt idx="29">
                        <c:v>36797</c:v>
                      </c:pt>
                      <c:pt idx="30">
                        <c:v>36546</c:v>
                      </c:pt>
                      <c:pt idx="31">
                        <c:v>36747</c:v>
                      </c:pt>
                      <c:pt idx="32">
                        <c:v>37013</c:v>
                      </c:pt>
                      <c:pt idx="33">
                        <c:v>36686</c:v>
                      </c:pt>
                      <c:pt idx="34">
                        <c:v>36697</c:v>
                      </c:pt>
                      <c:pt idx="35">
                        <c:v>36934</c:v>
                      </c:pt>
                      <c:pt idx="36">
                        <c:v>36949</c:v>
                      </c:pt>
                      <c:pt idx="37">
                        <c:v>36940</c:v>
                      </c:pt>
                      <c:pt idx="38">
                        <c:v>37135</c:v>
                      </c:pt>
                      <c:pt idx="39">
                        <c:v>37790</c:v>
                      </c:pt>
                      <c:pt idx="40">
                        <c:v>38022</c:v>
                      </c:pt>
                      <c:pt idx="41">
                        <c:v>37584</c:v>
                      </c:pt>
                      <c:pt idx="42">
                        <c:v>37437</c:v>
                      </c:pt>
                      <c:pt idx="43">
                        <c:v>37645</c:v>
                      </c:pt>
                      <c:pt idx="44">
                        <c:v>37907</c:v>
                      </c:pt>
                      <c:pt idx="45">
                        <c:v>37645</c:v>
                      </c:pt>
                      <c:pt idx="46">
                        <c:v>37691</c:v>
                      </c:pt>
                      <c:pt idx="47">
                        <c:v>37929</c:v>
                      </c:pt>
                      <c:pt idx="48">
                        <c:v>37942</c:v>
                      </c:pt>
                      <c:pt idx="49">
                        <c:v>37950</c:v>
                      </c:pt>
                      <c:pt idx="50">
                        <c:v>38091</c:v>
                      </c:pt>
                      <c:pt idx="51">
                        <c:v>38746</c:v>
                      </c:pt>
                      <c:pt idx="52">
                        <c:v>39112</c:v>
                      </c:pt>
                      <c:pt idx="53">
                        <c:v>38952</c:v>
                      </c:pt>
                      <c:pt idx="54">
                        <c:v>38732</c:v>
                      </c:pt>
                      <c:pt idx="55">
                        <c:v>38870</c:v>
                      </c:pt>
                      <c:pt idx="56">
                        <c:v>38975</c:v>
                      </c:pt>
                      <c:pt idx="57">
                        <c:v>38770</c:v>
                      </c:pt>
                      <c:pt idx="58">
                        <c:v>38880</c:v>
                      </c:pt>
                      <c:pt idx="59">
                        <c:v>39391</c:v>
                      </c:pt>
                      <c:pt idx="60">
                        <c:v>39359</c:v>
                      </c:pt>
                      <c:pt idx="61">
                        <c:v>39323</c:v>
                      </c:pt>
                      <c:pt idx="62">
                        <c:v>39463</c:v>
                      </c:pt>
                      <c:pt idx="63">
                        <c:v>40114</c:v>
                      </c:pt>
                      <c:pt idx="64">
                        <c:v>40443</c:v>
                      </c:pt>
                      <c:pt idx="65">
                        <c:v>40228</c:v>
                      </c:pt>
                      <c:pt idx="66">
                        <c:v>39995</c:v>
                      </c:pt>
                      <c:pt idx="67">
                        <c:v>40010</c:v>
                      </c:pt>
                      <c:pt idx="68">
                        <c:v>40158</c:v>
                      </c:pt>
                      <c:pt idx="69">
                        <c:v>39963</c:v>
                      </c:pt>
                      <c:pt idx="70">
                        <c:v>39989</c:v>
                      </c:pt>
                      <c:pt idx="71">
                        <c:v>40159</c:v>
                      </c:pt>
                      <c:pt idx="72">
                        <c:v>40133</c:v>
                      </c:pt>
                      <c:pt idx="73">
                        <c:v>40107</c:v>
                      </c:pt>
                      <c:pt idx="74">
                        <c:v>40266</c:v>
                      </c:pt>
                      <c:pt idx="75">
                        <c:v>40903</c:v>
                      </c:pt>
                      <c:pt idx="76">
                        <c:v>41077</c:v>
                      </c:pt>
                      <c:pt idx="77">
                        <c:v>40635</c:v>
                      </c:pt>
                      <c:pt idx="78">
                        <c:v>40445</c:v>
                      </c:pt>
                      <c:pt idx="79">
                        <c:v>40542</c:v>
                      </c:pt>
                      <c:pt idx="80">
                        <c:v>40736</c:v>
                      </c:pt>
                      <c:pt idx="81">
                        <c:v>40502</c:v>
                      </c:pt>
                      <c:pt idx="82">
                        <c:v>40503</c:v>
                      </c:pt>
                      <c:pt idx="83">
                        <c:v>40661</c:v>
                      </c:pt>
                      <c:pt idx="84">
                        <c:v>40660</c:v>
                      </c:pt>
                      <c:pt idx="85">
                        <c:v>40683</c:v>
                      </c:pt>
                      <c:pt idx="86">
                        <c:v>40911</c:v>
                      </c:pt>
                      <c:pt idx="87">
                        <c:v>41546</c:v>
                      </c:pt>
                      <c:pt idx="88">
                        <c:v>41749</c:v>
                      </c:pt>
                      <c:pt idx="89">
                        <c:v>41270</c:v>
                      </c:pt>
                      <c:pt idx="90">
                        <c:v>41009</c:v>
                      </c:pt>
                      <c:pt idx="91">
                        <c:v>41052</c:v>
                      </c:pt>
                      <c:pt idx="92">
                        <c:v>41183</c:v>
                      </c:pt>
                      <c:pt idx="93">
                        <c:v>40955</c:v>
                      </c:pt>
                      <c:pt idx="94">
                        <c:v>40914</c:v>
                      </c:pt>
                      <c:pt idx="95">
                        <c:v>41439</c:v>
                      </c:pt>
                      <c:pt idx="96">
                        <c:v>41391</c:v>
                      </c:pt>
                      <c:pt idx="97">
                        <c:v>41352</c:v>
                      </c:pt>
                      <c:pt idx="98">
                        <c:v>41465</c:v>
                      </c:pt>
                      <c:pt idx="99">
                        <c:v>41939</c:v>
                      </c:pt>
                      <c:pt idx="100">
                        <c:v>42134</c:v>
                      </c:pt>
                      <c:pt idx="101">
                        <c:v>41773</c:v>
                      </c:pt>
                      <c:pt idx="102">
                        <c:v>41579</c:v>
                      </c:pt>
                      <c:pt idx="103">
                        <c:v>41687</c:v>
                      </c:pt>
                      <c:pt idx="104">
                        <c:v>41857</c:v>
                      </c:pt>
                      <c:pt idx="105">
                        <c:v>41665</c:v>
                      </c:pt>
                      <c:pt idx="106">
                        <c:v>41691</c:v>
                      </c:pt>
                      <c:pt idx="107">
                        <c:v>41834</c:v>
                      </c:pt>
                      <c:pt idx="108">
                        <c:v>41797</c:v>
                      </c:pt>
                      <c:pt idx="109">
                        <c:v>41832</c:v>
                      </c:pt>
                      <c:pt idx="110">
                        <c:v>41996</c:v>
                      </c:pt>
                      <c:pt idx="111">
                        <c:v>42604</c:v>
                      </c:pt>
                      <c:pt idx="112">
                        <c:v>42843</c:v>
                      </c:pt>
                      <c:pt idx="113">
                        <c:v>42446</c:v>
                      </c:pt>
                      <c:pt idx="114">
                        <c:v>42216</c:v>
                      </c:pt>
                      <c:pt idx="115">
                        <c:v>42374</c:v>
                      </c:pt>
                      <c:pt idx="116">
                        <c:v>42649</c:v>
                      </c:pt>
                      <c:pt idx="117">
                        <c:v>42506</c:v>
                      </c:pt>
                      <c:pt idx="118">
                        <c:v>42522</c:v>
                      </c:pt>
                      <c:pt idx="119">
                        <c:v>42653</c:v>
                      </c:pt>
                      <c:pt idx="120">
                        <c:v>42663</c:v>
                      </c:pt>
                      <c:pt idx="121">
                        <c:v>42692</c:v>
                      </c:pt>
                      <c:pt idx="122">
                        <c:v>42876</c:v>
                      </c:pt>
                      <c:pt idx="123">
                        <c:v>43398</c:v>
                      </c:pt>
                      <c:pt idx="124">
                        <c:v>43584</c:v>
                      </c:pt>
                      <c:pt idx="125">
                        <c:v>43246</c:v>
                      </c:pt>
                      <c:pt idx="126">
                        <c:v>43051</c:v>
                      </c:pt>
                      <c:pt idx="127">
                        <c:v>43077</c:v>
                      </c:pt>
                      <c:pt idx="128">
                        <c:v>43143</c:v>
                      </c:pt>
                      <c:pt idx="129">
                        <c:v>43016</c:v>
                      </c:pt>
                      <c:pt idx="130">
                        <c:v>43059</c:v>
                      </c:pt>
                      <c:pt idx="131">
                        <c:v>43207</c:v>
                      </c:pt>
                      <c:pt idx="132">
                        <c:v>43240</c:v>
                      </c:pt>
                      <c:pt idx="133">
                        <c:v>43303</c:v>
                      </c:pt>
                      <c:pt idx="134">
                        <c:v>43485</c:v>
                      </c:pt>
                      <c:pt idx="135">
                        <c:v>43990</c:v>
                      </c:pt>
                      <c:pt idx="136">
                        <c:v>44148</c:v>
                      </c:pt>
                      <c:pt idx="137">
                        <c:v>43851</c:v>
                      </c:pt>
                      <c:pt idx="138">
                        <c:v>43681</c:v>
                      </c:pt>
                      <c:pt idx="139">
                        <c:v>43715</c:v>
                      </c:pt>
                      <c:pt idx="140">
                        <c:v>43889</c:v>
                      </c:pt>
                      <c:pt idx="141">
                        <c:v>43829</c:v>
                      </c:pt>
                      <c:pt idx="142">
                        <c:v>43871</c:v>
                      </c:pt>
                      <c:pt idx="143">
                        <c:v>44011</c:v>
                      </c:pt>
                      <c:pt idx="144">
                        <c:v>44061</c:v>
                      </c:pt>
                      <c:pt idx="145">
                        <c:v>44163</c:v>
                      </c:pt>
                      <c:pt idx="146">
                        <c:v>44309</c:v>
                      </c:pt>
                      <c:pt idx="147">
                        <c:v>44734</c:v>
                      </c:pt>
                      <c:pt idx="148">
                        <c:v>44871</c:v>
                      </c:pt>
                      <c:pt idx="149">
                        <c:v>44683</c:v>
                      </c:pt>
                      <c:pt idx="150">
                        <c:v>44540</c:v>
                      </c:pt>
                      <c:pt idx="151">
                        <c:v>44529</c:v>
                      </c:pt>
                      <c:pt idx="152">
                        <c:v>44573</c:v>
                      </c:pt>
                      <c:pt idx="153">
                        <c:v>44349</c:v>
                      </c:pt>
                      <c:pt idx="154">
                        <c:v>44233</c:v>
                      </c:pt>
                      <c:pt idx="155">
                        <c:v>44288</c:v>
                      </c:pt>
                      <c:pt idx="156">
                        <c:v>44299</c:v>
                      </c:pt>
                      <c:pt idx="157">
                        <c:v>44345</c:v>
                      </c:pt>
                      <c:pt idx="158">
                        <c:v>44491</c:v>
                      </c:pt>
                      <c:pt idx="159">
                        <c:v>44859</c:v>
                      </c:pt>
                      <c:pt idx="160">
                        <c:v>44987</c:v>
                      </c:pt>
                      <c:pt idx="161">
                        <c:v>44724</c:v>
                      </c:pt>
                      <c:pt idx="162">
                        <c:v>44521</c:v>
                      </c:pt>
                      <c:pt idx="163">
                        <c:v>44619</c:v>
                      </c:pt>
                      <c:pt idx="164">
                        <c:v>44760</c:v>
                      </c:pt>
                      <c:pt idx="165">
                        <c:v>44600</c:v>
                      </c:pt>
                      <c:pt idx="166">
                        <c:v>44555</c:v>
                      </c:pt>
                      <c:pt idx="167">
                        <c:v>44647</c:v>
                      </c:pt>
                      <c:pt idx="168">
                        <c:v>44658</c:v>
                      </c:pt>
                      <c:pt idx="169">
                        <c:v>44691</c:v>
                      </c:pt>
                      <c:pt idx="170">
                        <c:v>44822</c:v>
                      </c:pt>
                      <c:pt idx="171">
                        <c:v>45143</c:v>
                      </c:pt>
                      <c:pt idx="172">
                        <c:v>45280</c:v>
                      </c:pt>
                      <c:pt idx="173">
                        <c:v>45061</c:v>
                      </c:pt>
                      <c:pt idx="174">
                        <c:v>44902</c:v>
                      </c:pt>
                      <c:pt idx="175">
                        <c:v>44972</c:v>
                      </c:pt>
                      <c:pt idx="176">
                        <c:v>45064</c:v>
                      </c:pt>
                      <c:pt idx="177">
                        <c:v>44914</c:v>
                      </c:pt>
                      <c:pt idx="178">
                        <c:v>44884</c:v>
                      </c:pt>
                      <c:pt idx="179">
                        <c:v>44972</c:v>
                      </c:pt>
                      <c:pt idx="180">
                        <c:v>45002</c:v>
                      </c:pt>
                      <c:pt idx="181">
                        <c:v>45071</c:v>
                      </c:pt>
                      <c:pt idx="182">
                        <c:v>45215</c:v>
                      </c:pt>
                      <c:pt idx="183">
                        <c:v>45575</c:v>
                      </c:pt>
                      <c:pt idx="184">
                        <c:v>45739</c:v>
                      </c:pt>
                      <c:pt idx="185">
                        <c:v>45513</c:v>
                      </c:pt>
                      <c:pt idx="186">
                        <c:v>45363</c:v>
                      </c:pt>
                      <c:pt idx="187">
                        <c:v>45371</c:v>
                      </c:pt>
                      <c:pt idx="188">
                        <c:v>45404</c:v>
                      </c:pt>
                      <c:pt idx="189">
                        <c:v>45281</c:v>
                      </c:pt>
                      <c:pt idx="190">
                        <c:v>45232</c:v>
                      </c:pt>
                      <c:pt idx="191">
                        <c:v>45280</c:v>
                      </c:pt>
                      <c:pt idx="192">
                        <c:v>45301</c:v>
                      </c:pt>
                      <c:pt idx="193">
                        <c:v>45329</c:v>
                      </c:pt>
                      <c:pt idx="194">
                        <c:v>45434</c:v>
                      </c:pt>
                      <c:pt idx="195">
                        <c:v>45770</c:v>
                      </c:pt>
                      <c:pt idx="196">
                        <c:v>45846</c:v>
                      </c:pt>
                      <c:pt idx="197">
                        <c:v>45568</c:v>
                      </c:pt>
                      <c:pt idx="198">
                        <c:v>45308</c:v>
                      </c:pt>
                      <c:pt idx="199">
                        <c:v>45280</c:v>
                      </c:pt>
                      <c:pt idx="200">
                        <c:v>45326</c:v>
                      </c:pt>
                      <c:pt idx="201">
                        <c:v>45181</c:v>
                      </c:pt>
                      <c:pt idx="202">
                        <c:v>45142</c:v>
                      </c:pt>
                      <c:pt idx="203">
                        <c:v>45186</c:v>
                      </c:pt>
                      <c:pt idx="204">
                        <c:v>45240</c:v>
                      </c:pt>
                      <c:pt idx="205">
                        <c:v>45248</c:v>
                      </c:pt>
                      <c:pt idx="206">
                        <c:v>45270</c:v>
                      </c:pt>
                      <c:pt idx="207">
                        <c:v>45462</c:v>
                      </c:pt>
                      <c:pt idx="208">
                        <c:v>45509</c:v>
                      </c:pt>
                      <c:pt idx="209">
                        <c:v>45233</c:v>
                      </c:pt>
                      <c:pt idx="210">
                        <c:v>45041</c:v>
                      </c:pt>
                      <c:pt idx="211">
                        <c:v>45067</c:v>
                      </c:pt>
                      <c:pt idx="212">
                        <c:v>45153</c:v>
                      </c:pt>
                      <c:pt idx="213">
                        <c:v>45032</c:v>
                      </c:pt>
                      <c:pt idx="214">
                        <c:v>44979</c:v>
                      </c:pt>
                      <c:pt idx="215">
                        <c:v>45033</c:v>
                      </c:pt>
                      <c:pt idx="216">
                        <c:v>45037</c:v>
                      </c:pt>
                      <c:pt idx="217">
                        <c:v>45040</c:v>
                      </c:pt>
                      <c:pt idx="218">
                        <c:v>45096</c:v>
                      </c:pt>
                      <c:pt idx="219">
                        <c:v>45294</c:v>
                      </c:pt>
                      <c:pt idx="220">
                        <c:v>45400</c:v>
                      </c:pt>
                      <c:pt idx="221">
                        <c:v>45171</c:v>
                      </c:pt>
                      <c:pt idx="222">
                        <c:v>45022</c:v>
                      </c:pt>
                      <c:pt idx="223">
                        <c:v>45124</c:v>
                      </c:pt>
                      <c:pt idx="224">
                        <c:v>45187</c:v>
                      </c:pt>
                      <c:pt idx="225">
                        <c:v>45013</c:v>
                      </c:pt>
                      <c:pt idx="226">
                        <c:v>44958</c:v>
                      </c:pt>
                      <c:pt idx="227">
                        <c:v>45028</c:v>
                      </c:pt>
                      <c:pt idx="228">
                        <c:v>45034</c:v>
                      </c:pt>
                      <c:pt idx="229">
                        <c:v>45051</c:v>
                      </c:pt>
                      <c:pt idx="230">
                        <c:v>45106</c:v>
                      </c:pt>
                      <c:pt idx="231">
                        <c:v>45364</c:v>
                      </c:pt>
                      <c:pt idx="232">
                        <c:v>45466</c:v>
                      </c:pt>
                      <c:pt idx="233">
                        <c:v>45215</c:v>
                      </c:pt>
                      <c:pt idx="234">
                        <c:v>45052</c:v>
                      </c:pt>
                      <c:pt idx="235">
                        <c:v>45087</c:v>
                      </c:pt>
                      <c:pt idx="236">
                        <c:v>45149</c:v>
                      </c:pt>
                      <c:pt idx="237">
                        <c:v>45031</c:v>
                      </c:pt>
                      <c:pt idx="238">
                        <c:v>45044</c:v>
                      </c:pt>
                      <c:pt idx="239">
                        <c:v>45143</c:v>
                      </c:pt>
                      <c:pt idx="240">
                        <c:v>45196</c:v>
                      </c:pt>
                      <c:pt idx="241">
                        <c:v>45212</c:v>
                      </c:pt>
                      <c:pt idx="242">
                        <c:v>45285</c:v>
                      </c:pt>
                      <c:pt idx="243">
                        <c:v>45605</c:v>
                      </c:pt>
                      <c:pt idx="244">
                        <c:v>45742</c:v>
                      </c:pt>
                      <c:pt idx="245">
                        <c:v>45522</c:v>
                      </c:pt>
                      <c:pt idx="246">
                        <c:v>45368</c:v>
                      </c:pt>
                      <c:pt idx="247">
                        <c:v>45433</c:v>
                      </c:pt>
                      <c:pt idx="248">
                        <c:v>45549</c:v>
                      </c:pt>
                      <c:pt idx="249">
                        <c:v>45480</c:v>
                      </c:pt>
                      <c:pt idx="250">
                        <c:v>45498</c:v>
                      </c:pt>
                      <c:pt idx="251">
                        <c:v>45611</c:v>
                      </c:pt>
                      <c:pt idx="252">
                        <c:v>45661</c:v>
                      </c:pt>
                      <c:pt idx="253">
                        <c:v>45693</c:v>
                      </c:pt>
                      <c:pt idx="254">
                        <c:v>45774</c:v>
                      </c:pt>
                      <c:pt idx="255">
                        <c:v>46101</c:v>
                      </c:pt>
                      <c:pt idx="256">
                        <c:v>46233</c:v>
                      </c:pt>
                      <c:pt idx="257">
                        <c:v>45994</c:v>
                      </c:pt>
                      <c:pt idx="258">
                        <c:v>45870</c:v>
                      </c:pt>
                      <c:pt idx="259">
                        <c:v>45936</c:v>
                      </c:pt>
                      <c:pt idx="260">
                        <c:v>46013</c:v>
                      </c:pt>
                      <c:pt idx="261">
                        <c:v>45950</c:v>
                      </c:pt>
                      <c:pt idx="262">
                        <c:v>45962</c:v>
                      </c:pt>
                      <c:pt idx="263">
                        <c:v>46025</c:v>
                      </c:pt>
                      <c:pt idx="264">
                        <c:v>46053</c:v>
                      </c:pt>
                      <c:pt idx="265">
                        <c:v>46085</c:v>
                      </c:pt>
                      <c:pt idx="266">
                        <c:v>46161</c:v>
                      </c:pt>
                      <c:pt idx="267">
                        <c:v>46430</c:v>
                      </c:pt>
                      <c:pt idx="268">
                        <c:v>46545</c:v>
                      </c:pt>
                      <c:pt idx="269">
                        <c:v>46378</c:v>
                      </c:pt>
                      <c:pt idx="270">
                        <c:v>46280</c:v>
                      </c:pt>
                      <c:pt idx="271">
                        <c:v>46292</c:v>
                      </c:pt>
                      <c:pt idx="272">
                        <c:v>46335</c:v>
                      </c:pt>
                      <c:pt idx="273">
                        <c:v>46270</c:v>
                      </c:pt>
                      <c:pt idx="274">
                        <c:v>46254</c:v>
                      </c:pt>
                      <c:pt idx="275">
                        <c:v>46302</c:v>
                      </c:pt>
                      <c:pt idx="276">
                        <c:v>46397</c:v>
                      </c:pt>
                      <c:pt idx="277">
                        <c:v>46488</c:v>
                      </c:pt>
                      <c:pt idx="278">
                        <c:v>46563</c:v>
                      </c:pt>
                      <c:pt idx="279">
                        <c:v>46790</c:v>
                      </c:pt>
                      <c:pt idx="280">
                        <c:v>46849</c:v>
                      </c:pt>
                      <c:pt idx="281">
                        <c:v>46694</c:v>
                      </c:pt>
                      <c:pt idx="282">
                        <c:v>46642</c:v>
                      </c:pt>
                      <c:pt idx="283">
                        <c:v>46706</c:v>
                      </c:pt>
                      <c:pt idx="284">
                        <c:v>46799</c:v>
                      </c:pt>
                      <c:pt idx="285">
                        <c:v>46732</c:v>
                      </c:pt>
                      <c:pt idx="286">
                        <c:v>46735</c:v>
                      </c:pt>
                      <c:pt idx="287">
                        <c:v>46808</c:v>
                      </c:pt>
                      <c:pt idx="288">
                        <c:v>46874</c:v>
                      </c:pt>
                      <c:pt idx="289">
                        <c:v>46917</c:v>
                      </c:pt>
                      <c:pt idx="290">
                        <c:v>47042</c:v>
                      </c:pt>
                      <c:pt idx="291">
                        <c:v>47307</c:v>
                      </c:pt>
                      <c:pt idx="292">
                        <c:v>47363</c:v>
                      </c:pt>
                      <c:pt idx="293">
                        <c:v>47193</c:v>
                      </c:pt>
                      <c:pt idx="294">
                        <c:v>47121</c:v>
                      </c:pt>
                      <c:pt idx="295">
                        <c:v>47204</c:v>
                      </c:pt>
                      <c:pt idx="296">
                        <c:v>47319</c:v>
                      </c:pt>
                      <c:pt idx="297">
                        <c:v>47274</c:v>
                      </c:pt>
                      <c:pt idx="298">
                        <c:v>47282</c:v>
                      </c:pt>
                      <c:pt idx="299">
                        <c:v>47386</c:v>
                      </c:pt>
                      <c:pt idx="300">
                        <c:v>47443</c:v>
                      </c:pt>
                      <c:pt idx="301">
                        <c:v>47485</c:v>
                      </c:pt>
                      <c:pt idx="302">
                        <c:v>47595</c:v>
                      </c:pt>
                      <c:pt idx="303">
                        <c:v>47817</c:v>
                      </c:pt>
                      <c:pt idx="304">
                        <c:v>47878</c:v>
                      </c:pt>
                      <c:pt idx="305">
                        <c:v>47741</c:v>
                      </c:pt>
                      <c:pt idx="306">
                        <c:v>47672</c:v>
                      </c:pt>
                      <c:pt idx="307">
                        <c:v>47735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8D1-4780-8A80-9E1AEAC8F599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outstanding）'!$F$2:$F$4</c15:sqref>
                        </c15:formulaRef>
                      </c:ext>
                    </c:extLst>
                    <c:strCache>
                      <c:ptCount val="3"/>
                      <c:pt idx="0">
                        <c:v>マネタリーベース（平均残高）</c:v>
                      </c:pt>
                      <c:pt idx="1">
                        <c:v>Monetary Base (Average Amounts Outstanding)</c:v>
                      </c:pt>
                      <c:pt idx="2">
                        <c:v>マネタリーベース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outstanding）'!$B$5:$B$587</c15:sqref>
                        </c15:formulaRef>
                      </c:ext>
                    </c:extLst>
                    <c:strCache>
                      <c:ptCount val="308"/>
                      <c:pt idx="0">
                        <c:v>1970/01</c:v>
                      </c:pt>
                      <c:pt idx="1">
                        <c:v>1971/01</c:v>
                      </c:pt>
                      <c:pt idx="2">
                        <c:v>1972/01</c:v>
                      </c:pt>
                      <c:pt idx="3">
                        <c:v>1973/01</c:v>
                      </c:pt>
                      <c:pt idx="4">
                        <c:v>1974/01</c:v>
                      </c:pt>
                      <c:pt idx="5">
                        <c:v>1975/01</c:v>
                      </c:pt>
                      <c:pt idx="6">
                        <c:v>1976/01</c:v>
                      </c:pt>
                      <c:pt idx="7">
                        <c:v>1977/01</c:v>
                      </c:pt>
                      <c:pt idx="8">
                        <c:v>1978/01</c:v>
                      </c:pt>
                      <c:pt idx="9">
                        <c:v>1979/01</c:v>
                      </c:pt>
                      <c:pt idx="10">
                        <c:v>1980/01</c:v>
                      </c:pt>
                      <c:pt idx="11">
                        <c:v>1981/01</c:v>
                      </c:pt>
                      <c:pt idx="12">
                        <c:v>1982/01</c:v>
                      </c:pt>
                      <c:pt idx="13">
                        <c:v>1983/01</c:v>
                      </c:pt>
                      <c:pt idx="14">
                        <c:v>1984/01</c:v>
                      </c:pt>
                      <c:pt idx="15">
                        <c:v>1985/01</c:v>
                      </c:pt>
                      <c:pt idx="16">
                        <c:v>1986/01</c:v>
                      </c:pt>
                      <c:pt idx="17">
                        <c:v>1987/01</c:v>
                      </c:pt>
                      <c:pt idx="18">
                        <c:v>1988/01</c:v>
                      </c:pt>
                      <c:pt idx="19">
                        <c:v>1989/01</c:v>
                      </c:pt>
                      <c:pt idx="20">
                        <c:v>1990/01</c:v>
                      </c:pt>
                      <c:pt idx="21">
                        <c:v>1991/01</c:v>
                      </c:pt>
                      <c:pt idx="22">
                        <c:v>1992/01</c:v>
                      </c:pt>
                      <c:pt idx="23">
                        <c:v>1993/01</c:v>
                      </c:pt>
                      <c:pt idx="24">
                        <c:v>1994/01</c:v>
                      </c:pt>
                      <c:pt idx="25">
                        <c:v>1994/10</c:v>
                      </c:pt>
                      <c:pt idx="26">
                        <c:v>1994/11</c:v>
                      </c:pt>
                      <c:pt idx="27">
                        <c:v>1994/12</c:v>
                      </c:pt>
                      <c:pt idx="28">
                        <c:v>1995/01</c:v>
                      </c:pt>
                      <c:pt idx="29">
                        <c:v>1995/02</c:v>
                      </c:pt>
                      <c:pt idx="30">
                        <c:v>1995/03</c:v>
                      </c:pt>
                      <c:pt idx="31">
                        <c:v>1995/04</c:v>
                      </c:pt>
                      <c:pt idx="32">
                        <c:v>1995/05</c:v>
                      </c:pt>
                      <c:pt idx="33">
                        <c:v>1995/06</c:v>
                      </c:pt>
                      <c:pt idx="34">
                        <c:v>1995/07</c:v>
                      </c:pt>
                      <c:pt idx="35">
                        <c:v>1995/08</c:v>
                      </c:pt>
                      <c:pt idx="36">
                        <c:v>1995/09</c:v>
                      </c:pt>
                      <c:pt idx="37">
                        <c:v>1995/10</c:v>
                      </c:pt>
                      <c:pt idx="38">
                        <c:v>1995/11</c:v>
                      </c:pt>
                      <c:pt idx="39">
                        <c:v>1995/12</c:v>
                      </c:pt>
                      <c:pt idx="40">
                        <c:v>1996/01</c:v>
                      </c:pt>
                      <c:pt idx="41">
                        <c:v>1996/02</c:v>
                      </c:pt>
                      <c:pt idx="42">
                        <c:v>1996/03</c:v>
                      </c:pt>
                      <c:pt idx="43">
                        <c:v>1996/04</c:v>
                      </c:pt>
                      <c:pt idx="44">
                        <c:v>1996/05</c:v>
                      </c:pt>
                      <c:pt idx="45">
                        <c:v>1996/06</c:v>
                      </c:pt>
                      <c:pt idx="46">
                        <c:v>1996/07</c:v>
                      </c:pt>
                      <c:pt idx="47">
                        <c:v>1996/08</c:v>
                      </c:pt>
                      <c:pt idx="48">
                        <c:v>1996/09</c:v>
                      </c:pt>
                      <c:pt idx="49">
                        <c:v>1996/10</c:v>
                      </c:pt>
                      <c:pt idx="50">
                        <c:v>1996/11</c:v>
                      </c:pt>
                      <c:pt idx="51">
                        <c:v>1996/12</c:v>
                      </c:pt>
                      <c:pt idx="52">
                        <c:v>1997/01</c:v>
                      </c:pt>
                      <c:pt idx="53">
                        <c:v>1997/02</c:v>
                      </c:pt>
                      <c:pt idx="54">
                        <c:v>1997/03</c:v>
                      </c:pt>
                      <c:pt idx="55">
                        <c:v>1997/04</c:v>
                      </c:pt>
                      <c:pt idx="56">
                        <c:v>1997/05</c:v>
                      </c:pt>
                      <c:pt idx="57">
                        <c:v>1997/06</c:v>
                      </c:pt>
                      <c:pt idx="58">
                        <c:v>1997/07</c:v>
                      </c:pt>
                      <c:pt idx="59">
                        <c:v>1997/08</c:v>
                      </c:pt>
                      <c:pt idx="60">
                        <c:v>1997/09</c:v>
                      </c:pt>
                      <c:pt idx="61">
                        <c:v>1997/10</c:v>
                      </c:pt>
                      <c:pt idx="62">
                        <c:v>1997/11</c:v>
                      </c:pt>
                      <c:pt idx="63">
                        <c:v>1997/12</c:v>
                      </c:pt>
                      <c:pt idx="64">
                        <c:v>1998/01</c:v>
                      </c:pt>
                      <c:pt idx="65">
                        <c:v>1998/02</c:v>
                      </c:pt>
                      <c:pt idx="66">
                        <c:v>1998/03</c:v>
                      </c:pt>
                      <c:pt idx="67">
                        <c:v>1998/04</c:v>
                      </c:pt>
                      <c:pt idx="68">
                        <c:v>1998/05</c:v>
                      </c:pt>
                      <c:pt idx="69">
                        <c:v>1998/06</c:v>
                      </c:pt>
                      <c:pt idx="70">
                        <c:v>1998/07</c:v>
                      </c:pt>
                      <c:pt idx="71">
                        <c:v>1998/08</c:v>
                      </c:pt>
                      <c:pt idx="72">
                        <c:v>1998/09</c:v>
                      </c:pt>
                      <c:pt idx="73">
                        <c:v>1998/10</c:v>
                      </c:pt>
                      <c:pt idx="74">
                        <c:v>1998/11</c:v>
                      </c:pt>
                      <c:pt idx="75">
                        <c:v>1998/12</c:v>
                      </c:pt>
                      <c:pt idx="76">
                        <c:v>1999/01</c:v>
                      </c:pt>
                      <c:pt idx="77">
                        <c:v>1999/02</c:v>
                      </c:pt>
                      <c:pt idx="78">
                        <c:v>1999/03</c:v>
                      </c:pt>
                      <c:pt idx="79">
                        <c:v>1999/04</c:v>
                      </c:pt>
                      <c:pt idx="80">
                        <c:v>1999/05</c:v>
                      </c:pt>
                      <c:pt idx="81">
                        <c:v>1999/06</c:v>
                      </c:pt>
                      <c:pt idx="82">
                        <c:v>1999/07</c:v>
                      </c:pt>
                      <c:pt idx="83">
                        <c:v>1999/08</c:v>
                      </c:pt>
                      <c:pt idx="84">
                        <c:v>1999/09</c:v>
                      </c:pt>
                      <c:pt idx="85">
                        <c:v>1999/10</c:v>
                      </c:pt>
                      <c:pt idx="86">
                        <c:v>1999/11</c:v>
                      </c:pt>
                      <c:pt idx="87">
                        <c:v>1999/12</c:v>
                      </c:pt>
                      <c:pt idx="88">
                        <c:v>2000/01</c:v>
                      </c:pt>
                      <c:pt idx="89">
                        <c:v>2000/02</c:v>
                      </c:pt>
                      <c:pt idx="90">
                        <c:v>2000/03</c:v>
                      </c:pt>
                      <c:pt idx="91">
                        <c:v>2000/04</c:v>
                      </c:pt>
                      <c:pt idx="92">
                        <c:v>2000/05</c:v>
                      </c:pt>
                      <c:pt idx="93">
                        <c:v>2000/06</c:v>
                      </c:pt>
                      <c:pt idx="94">
                        <c:v>2000/07</c:v>
                      </c:pt>
                      <c:pt idx="95">
                        <c:v>2000/08</c:v>
                      </c:pt>
                      <c:pt idx="96">
                        <c:v>2000/09</c:v>
                      </c:pt>
                      <c:pt idx="97">
                        <c:v>2000/10</c:v>
                      </c:pt>
                      <c:pt idx="98">
                        <c:v>2000/11</c:v>
                      </c:pt>
                      <c:pt idx="99">
                        <c:v>2000/12</c:v>
                      </c:pt>
                      <c:pt idx="100">
                        <c:v>2001/01</c:v>
                      </c:pt>
                      <c:pt idx="101">
                        <c:v>2001/02</c:v>
                      </c:pt>
                      <c:pt idx="102">
                        <c:v>2001/03</c:v>
                      </c:pt>
                      <c:pt idx="103">
                        <c:v>2001/04</c:v>
                      </c:pt>
                      <c:pt idx="104">
                        <c:v>2001/05</c:v>
                      </c:pt>
                      <c:pt idx="105">
                        <c:v>2001/06</c:v>
                      </c:pt>
                      <c:pt idx="106">
                        <c:v>2001/07</c:v>
                      </c:pt>
                      <c:pt idx="107">
                        <c:v>2001/08</c:v>
                      </c:pt>
                      <c:pt idx="108">
                        <c:v>2001/09</c:v>
                      </c:pt>
                      <c:pt idx="109">
                        <c:v>2001/10</c:v>
                      </c:pt>
                      <c:pt idx="110">
                        <c:v>2001/11</c:v>
                      </c:pt>
                      <c:pt idx="111">
                        <c:v>2001/12</c:v>
                      </c:pt>
                      <c:pt idx="112">
                        <c:v>2002/01</c:v>
                      </c:pt>
                      <c:pt idx="113">
                        <c:v>2002/02</c:v>
                      </c:pt>
                      <c:pt idx="114">
                        <c:v>2002/03</c:v>
                      </c:pt>
                      <c:pt idx="115">
                        <c:v>2002/04</c:v>
                      </c:pt>
                      <c:pt idx="116">
                        <c:v>2002/05</c:v>
                      </c:pt>
                      <c:pt idx="117">
                        <c:v>2002/06</c:v>
                      </c:pt>
                      <c:pt idx="118">
                        <c:v>2002/07</c:v>
                      </c:pt>
                      <c:pt idx="119">
                        <c:v>2002/08</c:v>
                      </c:pt>
                      <c:pt idx="120">
                        <c:v>2002/09</c:v>
                      </c:pt>
                      <c:pt idx="121">
                        <c:v>2002/10</c:v>
                      </c:pt>
                      <c:pt idx="122">
                        <c:v>2002/11</c:v>
                      </c:pt>
                      <c:pt idx="123">
                        <c:v>2002/12</c:v>
                      </c:pt>
                      <c:pt idx="124">
                        <c:v>2003/01</c:v>
                      </c:pt>
                      <c:pt idx="125">
                        <c:v>2003/02</c:v>
                      </c:pt>
                      <c:pt idx="126">
                        <c:v>2003/03</c:v>
                      </c:pt>
                      <c:pt idx="127">
                        <c:v>2003/04</c:v>
                      </c:pt>
                      <c:pt idx="128">
                        <c:v>2003/05</c:v>
                      </c:pt>
                      <c:pt idx="129">
                        <c:v>2003/06</c:v>
                      </c:pt>
                      <c:pt idx="130">
                        <c:v>2003/07</c:v>
                      </c:pt>
                      <c:pt idx="131">
                        <c:v>2003/08</c:v>
                      </c:pt>
                      <c:pt idx="132">
                        <c:v>2003/09</c:v>
                      </c:pt>
                      <c:pt idx="133">
                        <c:v>2003/10</c:v>
                      </c:pt>
                      <c:pt idx="134">
                        <c:v>2003/11</c:v>
                      </c:pt>
                      <c:pt idx="135">
                        <c:v>2003/12</c:v>
                      </c:pt>
                      <c:pt idx="136">
                        <c:v>2004/01</c:v>
                      </c:pt>
                      <c:pt idx="137">
                        <c:v>2004/02</c:v>
                      </c:pt>
                      <c:pt idx="138">
                        <c:v>2004/03</c:v>
                      </c:pt>
                      <c:pt idx="139">
                        <c:v>2004/04</c:v>
                      </c:pt>
                      <c:pt idx="140">
                        <c:v>2004/05</c:v>
                      </c:pt>
                      <c:pt idx="141">
                        <c:v>2004/06</c:v>
                      </c:pt>
                      <c:pt idx="142">
                        <c:v>2004/07</c:v>
                      </c:pt>
                      <c:pt idx="143">
                        <c:v>2004/08</c:v>
                      </c:pt>
                      <c:pt idx="144">
                        <c:v>2004/09</c:v>
                      </c:pt>
                      <c:pt idx="145">
                        <c:v>2004/10</c:v>
                      </c:pt>
                      <c:pt idx="146">
                        <c:v>2004/11</c:v>
                      </c:pt>
                      <c:pt idx="147">
                        <c:v>2004/12</c:v>
                      </c:pt>
                      <c:pt idx="148">
                        <c:v>2005/01</c:v>
                      </c:pt>
                      <c:pt idx="149">
                        <c:v>2005/02</c:v>
                      </c:pt>
                      <c:pt idx="150">
                        <c:v>2005/03</c:v>
                      </c:pt>
                      <c:pt idx="151">
                        <c:v>2005/04</c:v>
                      </c:pt>
                      <c:pt idx="152">
                        <c:v>2005/05</c:v>
                      </c:pt>
                      <c:pt idx="153">
                        <c:v>2005/06</c:v>
                      </c:pt>
                      <c:pt idx="154">
                        <c:v>2005/07</c:v>
                      </c:pt>
                      <c:pt idx="155">
                        <c:v>2005/08</c:v>
                      </c:pt>
                      <c:pt idx="156">
                        <c:v>2005/09</c:v>
                      </c:pt>
                      <c:pt idx="157">
                        <c:v>2005/10</c:v>
                      </c:pt>
                      <c:pt idx="158">
                        <c:v>2005/11</c:v>
                      </c:pt>
                      <c:pt idx="159">
                        <c:v>2005/12</c:v>
                      </c:pt>
                      <c:pt idx="160">
                        <c:v>2006/01</c:v>
                      </c:pt>
                      <c:pt idx="161">
                        <c:v>2006/02</c:v>
                      </c:pt>
                      <c:pt idx="162">
                        <c:v>2006/03</c:v>
                      </c:pt>
                      <c:pt idx="163">
                        <c:v>2006/04</c:v>
                      </c:pt>
                      <c:pt idx="164">
                        <c:v>2006/05</c:v>
                      </c:pt>
                      <c:pt idx="165">
                        <c:v>2006/06</c:v>
                      </c:pt>
                      <c:pt idx="166">
                        <c:v>2006/07</c:v>
                      </c:pt>
                      <c:pt idx="167">
                        <c:v>2006/08</c:v>
                      </c:pt>
                      <c:pt idx="168">
                        <c:v>2006/09</c:v>
                      </c:pt>
                      <c:pt idx="169">
                        <c:v>2006/10</c:v>
                      </c:pt>
                      <c:pt idx="170">
                        <c:v>2006/11</c:v>
                      </c:pt>
                      <c:pt idx="171">
                        <c:v>2006/12</c:v>
                      </c:pt>
                      <c:pt idx="172">
                        <c:v>2007/01</c:v>
                      </c:pt>
                      <c:pt idx="173">
                        <c:v>2007/02</c:v>
                      </c:pt>
                      <c:pt idx="174">
                        <c:v>2007/03</c:v>
                      </c:pt>
                      <c:pt idx="175">
                        <c:v>2007/04</c:v>
                      </c:pt>
                      <c:pt idx="176">
                        <c:v>2007/05</c:v>
                      </c:pt>
                      <c:pt idx="177">
                        <c:v>2007/06</c:v>
                      </c:pt>
                      <c:pt idx="178">
                        <c:v>2007/07</c:v>
                      </c:pt>
                      <c:pt idx="179">
                        <c:v>2007/08</c:v>
                      </c:pt>
                      <c:pt idx="180">
                        <c:v>2007/09</c:v>
                      </c:pt>
                      <c:pt idx="181">
                        <c:v>2007/10</c:v>
                      </c:pt>
                      <c:pt idx="182">
                        <c:v>2007/11</c:v>
                      </c:pt>
                      <c:pt idx="183">
                        <c:v>2007/12</c:v>
                      </c:pt>
                      <c:pt idx="184">
                        <c:v>2008/01</c:v>
                      </c:pt>
                      <c:pt idx="185">
                        <c:v>2008/02</c:v>
                      </c:pt>
                      <c:pt idx="186">
                        <c:v>2008/03</c:v>
                      </c:pt>
                      <c:pt idx="187">
                        <c:v>2008/04</c:v>
                      </c:pt>
                      <c:pt idx="188">
                        <c:v>2008/05</c:v>
                      </c:pt>
                      <c:pt idx="189">
                        <c:v>2008/06</c:v>
                      </c:pt>
                      <c:pt idx="190">
                        <c:v>2008/07</c:v>
                      </c:pt>
                      <c:pt idx="191">
                        <c:v>2008/08</c:v>
                      </c:pt>
                      <c:pt idx="192">
                        <c:v>2008/09</c:v>
                      </c:pt>
                      <c:pt idx="193">
                        <c:v>2008/10</c:v>
                      </c:pt>
                      <c:pt idx="194">
                        <c:v>2008/11</c:v>
                      </c:pt>
                      <c:pt idx="195">
                        <c:v>2008/12</c:v>
                      </c:pt>
                      <c:pt idx="196">
                        <c:v>2009/01</c:v>
                      </c:pt>
                      <c:pt idx="197">
                        <c:v>2009/02</c:v>
                      </c:pt>
                      <c:pt idx="198">
                        <c:v>2009/03</c:v>
                      </c:pt>
                      <c:pt idx="199">
                        <c:v>2009/04</c:v>
                      </c:pt>
                      <c:pt idx="200">
                        <c:v>2009/05</c:v>
                      </c:pt>
                      <c:pt idx="201">
                        <c:v>2009/06</c:v>
                      </c:pt>
                      <c:pt idx="202">
                        <c:v>2009/07</c:v>
                      </c:pt>
                      <c:pt idx="203">
                        <c:v>2009/08</c:v>
                      </c:pt>
                      <c:pt idx="204">
                        <c:v>2009/09</c:v>
                      </c:pt>
                      <c:pt idx="205">
                        <c:v>2009/10</c:v>
                      </c:pt>
                      <c:pt idx="206">
                        <c:v>2009/11</c:v>
                      </c:pt>
                      <c:pt idx="207">
                        <c:v>2009/12</c:v>
                      </c:pt>
                      <c:pt idx="208">
                        <c:v>2010/01</c:v>
                      </c:pt>
                      <c:pt idx="209">
                        <c:v>2010/02</c:v>
                      </c:pt>
                      <c:pt idx="210">
                        <c:v>2010/03</c:v>
                      </c:pt>
                      <c:pt idx="211">
                        <c:v>2010/04</c:v>
                      </c:pt>
                      <c:pt idx="212">
                        <c:v>2010/05</c:v>
                      </c:pt>
                      <c:pt idx="213">
                        <c:v>2010/06</c:v>
                      </c:pt>
                      <c:pt idx="214">
                        <c:v>2010/07</c:v>
                      </c:pt>
                      <c:pt idx="215">
                        <c:v>2010/08</c:v>
                      </c:pt>
                      <c:pt idx="216">
                        <c:v>2010/09</c:v>
                      </c:pt>
                      <c:pt idx="217">
                        <c:v>2010/10</c:v>
                      </c:pt>
                      <c:pt idx="218">
                        <c:v>2010/11</c:v>
                      </c:pt>
                      <c:pt idx="219">
                        <c:v>2010/12</c:v>
                      </c:pt>
                      <c:pt idx="220">
                        <c:v>2011/01</c:v>
                      </c:pt>
                      <c:pt idx="221">
                        <c:v>2011/02</c:v>
                      </c:pt>
                      <c:pt idx="222">
                        <c:v>2011/03</c:v>
                      </c:pt>
                      <c:pt idx="223">
                        <c:v>2011/04</c:v>
                      </c:pt>
                      <c:pt idx="224">
                        <c:v>2011/05</c:v>
                      </c:pt>
                      <c:pt idx="225">
                        <c:v>2011/06</c:v>
                      </c:pt>
                      <c:pt idx="226">
                        <c:v>2011/07</c:v>
                      </c:pt>
                      <c:pt idx="227">
                        <c:v>2011/08</c:v>
                      </c:pt>
                      <c:pt idx="228">
                        <c:v>2011/09</c:v>
                      </c:pt>
                      <c:pt idx="229">
                        <c:v>2011/10</c:v>
                      </c:pt>
                      <c:pt idx="230">
                        <c:v>2011/11</c:v>
                      </c:pt>
                      <c:pt idx="231">
                        <c:v>2011/12</c:v>
                      </c:pt>
                      <c:pt idx="232">
                        <c:v>2012/01</c:v>
                      </c:pt>
                      <c:pt idx="233">
                        <c:v>2012/02</c:v>
                      </c:pt>
                      <c:pt idx="234">
                        <c:v>2012/03</c:v>
                      </c:pt>
                      <c:pt idx="235">
                        <c:v>2012/04</c:v>
                      </c:pt>
                      <c:pt idx="236">
                        <c:v>2012/05</c:v>
                      </c:pt>
                      <c:pt idx="237">
                        <c:v>2012/06</c:v>
                      </c:pt>
                      <c:pt idx="238">
                        <c:v>2012/07</c:v>
                      </c:pt>
                      <c:pt idx="239">
                        <c:v>2012/08</c:v>
                      </c:pt>
                      <c:pt idx="240">
                        <c:v>2012/09</c:v>
                      </c:pt>
                      <c:pt idx="241">
                        <c:v>2012/10</c:v>
                      </c:pt>
                      <c:pt idx="242">
                        <c:v>2012/11</c:v>
                      </c:pt>
                      <c:pt idx="243">
                        <c:v>2012/12</c:v>
                      </c:pt>
                      <c:pt idx="244">
                        <c:v>2013/01</c:v>
                      </c:pt>
                      <c:pt idx="245">
                        <c:v>2013/02</c:v>
                      </c:pt>
                      <c:pt idx="246">
                        <c:v>2013/03</c:v>
                      </c:pt>
                      <c:pt idx="247">
                        <c:v>2013/04</c:v>
                      </c:pt>
                      <c:pt idx="248">
                        <c:v>2013/05</c:v>
                      </c:pt>
                      <c:pt idx="249">
                        <c:v>2013/06</c:v>
                      </c:pt>
                      <c:pt idx="250">
                        <c:v>2013/07</c:v>
                      </c:pt>
                      <c:pt idx="251">
                        <c:v>2013/08</c:v>
                      </c:pt>
                      <c:pt idx="252">
                        <c:v>2013/09</c:v>
                      </c:pt>
                      <c:pt idx="253">
                        <c:v>2013/10</c:v>
                      </c:pt>
                      <c:pt idx="254">
                        <c:v>2013/11</c:v>
                      </c:pt>
                      <c:pt idx="255">
                        <c:v>2013/12</c:v>
                      </c:pt>
                      <c:pt idx="256">
                        <c:v>2014/01</c:v>
                      </c:pt>
                      <c:pt idx="257">
                        <c:v>2014/02</c:v>
                      </c:pt>
                      <c:pt idx="258">
                        <c:v>2014/03</c:v>
                      </c:pt>
                      <c:pt idx="259">
                        <c:v>2014/04</c:v>
                      </c:pt>
                      <c:pt idx="260">
                        <c:v>2014/05</c:v>
                      </c:pt>
                      <c:pt idx="261">
                        <c:v>2014/06</c:v>
                      </c:pt>
                      <c:pt idx="262">
                        <c:v>2014/07</c:v>
                      </c:pt>
                      <c:pt idx="263">
                        <c:v>2014/08</c:v>
                      </c:pt>
                      <c:pt idx="264">
                        <c:v>2014/09</c:v>
                      </c:pt>
                      <c:pt idx="265">
                        <c:v>2014/10</c:v>
                      </c:pt>
                      <c:pt idx="266">
                        <c:v>2014/11</c:v>
                      </c:pt>
                      <c:pt idx="267">
                        <c:v>2014/12</c:v>
                      </c:pt>
                      <c:pt idx="268">
                        <c:v>2015/01</c:v>
                      </c:pt>
                      <c:pt idx="269">
                        <c:v>2015/02</c:v>
                      </c:pt>
                      <c:pt idx="270">
                        <c:v>2015/03</c:v>
                      </c:pt>
                      <c:pt idx="271">
                        <c:v>2015/04</c:v>
                      </c:pt>
                      <c:pt idx="272">
                        <c:v>2015/05</c:v>
                      </c:pt>
                      <c:pt idx="273">
                        <c:v>2015/06</c:v>
                      </c:pt>
                      <c:pt idx="274">
                        <c:v>2015/07</c:v>
                      </c:pt>
                      <c:pt idx="275">
                        <c:v>2015/08</c:v>
                      </c:pt>
                      <c:pt idx="276">
                        <c:v>2015/09</c:v>
                      </c:pt>
                      <c:pt idx="277">
                        <c:v>2015/10</c:v>
                      </c:pt>
                      <c:pt idx="278">
                        <c:v>2015/11</c:v>
                      </c:pt>
                      <c:pt idx="279">
                        <c:v>2015/12</c:v>
                      </c:pt>
                      <c:pt idx="280">
                        <c:v>2016/01</c:v>
                      </c:pt>
                      <c:pt idx="281">
                        <c:v>2016/02</c:v>
                      </c:pt>
                      <c:pt idx="282">
                        <c:v>2016/03</c:v>
                      </c:pt>
                      <c:pt idx="283">
                        <c:v>2016/04</c:v>
                      </c:pt>
                      <c:pt idx="284">
                        <c:v>2016/05</c:v>
                      </c:pt>
                      <c:pt idx="285">
                        <c:v>2016/06</c:v>
                      </c:pt>
                      <c:pt idx="286">
                        <c:v>2016/07</c:v>
                      </c:pt>
                      <c:pt idx="287">
                        <c:v>2016/08</c:v>
                      </c:pt>
                      <c:pt idx="288">
                        <c:v>2016/09</c:v>
                      </c:pt>
                      <c:pt idx="289">
                        <c:v>2016/10</c:v>
                      </c:pt>
                      <c:pt idx="290">
                        <c:v>2016/11</c:v>
                      </c:pt>
                      <c:pt idx="291">
                        <c:v>2016/12</c:v>
                      </c:pt>
                      <c:pt idx="292">
                        <c:v>2017/01</c:v>
                      </c:pt>
                      <c:pt idx="293">
                        <c:v>2017/02</c:v>
                      </c:pt>
                      <c:pt idx="294">
                        <c:v>2017/03</c:v>
                      </c:pt>
                      <c:pt idx="295">
                        <c:v>2017/04</c:v>
                      </c:pt>
                      <c:pt idx="296">
                        <c:v>2017/05</c:v>
                      </c:pt>
                      <c:pt idx="297">
                        <c:v>2017/06</c:v>
                      </c:pt>
                      <c:pt idx="298">
                        <c:v>2017/07</c:v>
                      </c:pt>
                      <c:pt idx="299">
                        <c:v>2017/08</c:v>
                      </c:pt>
                      <c:pt idx="300">
                        <c:v>2017/09</c:v>
                      </c:pt>
                      <c:pt idx="301">
                        <c:v>2017/10</c:v>
                      </c:pt>
                      <c:pt idx="302">
                        <c:v>2017/11</c:v>
                      </c:pt>
                      <c:pt idx="303">
                        <c:v>2017/12</c:v>
                      </c:pt>
                      <c:pt idx="304">
                        <c:v>2018/01</c:v>
                      </c:pt>
                      <c:pt idx="305">
                        <c:v>2018/02</c:v>
                      </c:pt>
                      <c:pt idx="306">
                        <c:v>2018/03</c:v>
                      </c:pt>
                      <c:pt idx="307">
                        <c:v>2018/04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outstanding）'!$F$5:$F$587</c15:sqref>
                        </c15:formulaRef>
                      </c:ext>
                    </c:extLst>
                    <c:numCache>
                      <c:formatCode>General</c:formatCode>
                      <c:ptCount val="308"/>
                      <c:pt idx="12" formatCode="#,##0_);[Red]\(#,##0\)">
                        <c:v>22806</c:v>
                      </c:pt>
                      <c:pt idx="13" formatCode="#,##0_);[Red]\(#,##0\)">
                        <c:v>24084</c:v>
                      </c:pt>
                      <c:pt idx="14" formatCode="#,##0_);[Red]\(#,##0\)">
                        <c:v>25652</c:v>
                      </c:pt>
                      <c:pt idx="15" formatCode="#,##0_);[Red]\(#,##0\)">
                        <c:v>28815</c:v>
                      </c:pt>
                      <c:pt idx="16" formatCode="#,##0_);[Red]\(#,##0\)">
                        <c:v>31776</c:v>
                      </c:pt>
                      <c:pt idx="17" formatCode="#,##0_);[Red]\(#,##0\)">
                        <c:v>26549</c:v>
                      </c:pt>
                      <c:pt idx="18" formatCode="#,##0_);[Red]\(#,##0\)">
                        <c:v>33303</c:v>
                      </c:pt>
                      <c:pt idx="19" formatCode="#,##0_);[Red]\(#,##0\)">
                        <c:v>40183</c:v>
                      </c:pt>
                      <c:pt idx="20" formatCode="#,##0_);[Red]\(#,##0\)">
                        <c:v>46086</c:v>
                      </c:pt>
                      <c:pt idx="21" formatCode="#,##0_);[Red]\(#,##0\)">
                        <c:v>48973</c:v>
                      </c:pt>
                      <c:pt idx="22" formatCode="#,##0_);[Red]\(#,##0\)">
                        <c:v>27216</c:v>
                      </c:pt>
                      <c:pt idx="23" formatCode="#,##0_);[Red]\(#,##0\)">
                        <c:v>27825</c:v>
                      </c:pt>
                      <c:pt idx="24" formatCode="#,##0_);[Red]\(#,##0\)">
                        <c:v>29620</c:v>
                      </c:pt>
                      <c:pt idx="25" formatCode="#,##0_);[Red]\(#,##0\)">
                        <c:v>30338</c:v>
                      </c:pt>
                      <c:pt idx="26" formatCode="#,##0_);[Red]\(#,##0\)">
                        <c:v>29874</c:v>
                      </c:pt>
                      <c:pt idx="27" formatCode="#,##0_);[Red]\(#,##0\)">
                        <c:v>30265</c:v>
                      </c:pt>
                      <c:pt idx="28" formatCode="#,##0_);[Red]\(#,##0\)">
                        <c:v>30588</c:v>
                      </c:pt>
                      <c:pt idx="29" formatCode="#,##0_);[Red]\(#,##0\)">
                        <c:v>29336</c:v>
                      </c:pt>
                      <c:pt idx="30" formatCode="#,##0_);[Red]\(#,##0\)">
                        <c:v>31077</c:v>
                      </c:pt>
                      <c:pt idx="31" formatCode="#,##0_);[Red]\(#,##0\)">
                        <c:v>31760</c:v>
                      </c:pt>
                      <c:pt idx="32" formatCode="#,##0_);[Red]\(#,##0\)">
                        <c:v>30699</c:v>
                      </c:pt>
                      <c:pt idx="33" formatCode="#,##0_);[Red]\(#,##0\)">
                        <c:v>30273</c:v>
                      </c:pt>
                      <c:pt idx="34" formatCode="#,##0_);[Red]\(#,##0\)">
                        <c:v>30845</c:v>
                      </c:pt>
                      <c:pt idx="35" formatCode="#,##0_);[Red]\(#,##0\)">
                        <c:v>31526</c:v>
                      </c:pt>
                      <c:pt idx="36" formatCode="#,##0_);[Red]\(#,##0\)">
                        <c:v>31516</c:v>
                      </c:pt>
                      <c:pt idx="37" formatCode="#,##0_);[Red]\(#,##0\)">
                        <c:v>31605</c:v>
                      </c:pt>
                      <c:pt idx="38" formatCode="#,##0_);[Red]\(#,##0\)">
                        <c:v>31422</c:v>
                      </c:pt>
                      <c:pt idx="39" formatCode="#,##0_);[Red]\(#,##0\)">
                        <c:v>31797</c:v>
                      </c:pt>
                      <c:pt idx="40" formatCode="#,##0_);[Red]\(#,##0\)">
                        <c:v>32243</c:v>
                      </c:pt>
                      <c:pt idx="41" formatCode="#,##0_);[Red]\(#,##0\)">
                        <c:v>33172</c:v>
                      </c:pt>
                      <c:pt idx="42" formatCode="#,##0_);[Red]\(#,##0\)">
                        <c:v>31320</c:v>
                      </c:pt>
                      <c:pt idx="43" formatCode="#,##0_);[Red]\(#,##0\)">
                        <c:v>33348</c:v>
                      </c:pt>
                      <c:pt idx="44" formatCode="#,##0_);[Red]\(#,##0\)">
                        <c:v>32320</c:v>
                      </c:pt>
                      <c:pt idx="45" formatCode="#,##0_);[Red]\(#,##0\)">
                        <c:v>32702</c:v>
                      </c:pt>
                      <c:pt idx="46" formatCode="#,##0_);[Red]\(#,##0\)">
                        <c:v>33714</c:v>
                      </c:pt>
                      <c:pt idx="47" formatCode="#,##0_);[Red]\(#,##0\)">
                        <c:v>31294</c:v>
                      </c:pt>
                      <c:pt idx="48" formatCode="#,##0_);[Red]\(#,##0\)">
                        <c:v>32876</c:v>
                      </c:pt>
                      <c:pt idx="49" formatCode="#,##0_);[Red]\(#,##0\)">
                        <c:v>32885</c:v>
                      </c:pt>
                      <c:pt idx="50" formatCode="#,##0_);[Red]\(#,##0\)">
                        <c:v>33134</c:v>
                      </c:pt>
                      <c:pt idx="51" formatCode="#,##0_);[Red]\(#,##0\)">
                        <c:v>33418</c:v>
                      </c:pt>
                      <c:pt idx="52" formatCode="#,##0_);[Red]\(#,##0\)">
                        <c:v>34207</c:v>
                      </c:pt>
                      <c:pt idx="53" formatCode="#,##0_);[Red]\(#,##0\)">
                        <c:v>33761</c:v>
                      </c:pt>
                      <c:pt idx="54" formatCode="#,##0_);[Red]\(#,##0\)">
                        <c:v>33553</c:v>
                      </c:pt>
                      <c:pt idx="55" formatCode="#,##0_);[Red]\(#,##0\)">
                        <c:v>34220</c:v>
                      </c:pt>
                      <c:pt idx="56" formatCode="#,##0_);[Red]\(#,##0\)">
                        <c:v>33582</c:v>
                      </c:pt>
                      <c:pt idx="57" formatCode="#,##0_);[Red]\(#,##0\)">
                        <c:v>34563</c:v>
                      </c:pt>
                      <c:pt idx="58" formatCode="#,##0_);[Red]\(#,##0\)">
                        <c:v>34783</c:v>
                      </c:pt>
                      <c:pt idx="59" formatCode="#,##0_);[Red]\(#,##0\)">
                        <c:v>33536</c:v>
                      </c:pt>
                      <c:pt idx="60" formatCode="#,##0_);[Red]\(#,##0\)">
                        <c:v>35168</c:v>
                      </c:pt>
                      <c:pt idx="61" formatCode="#,##0_);[Red]\(#,##0\)">
                        <c:v>33887</c:v>
                      </c:pt>
                      <c:pt idx="62" formatCode="#,##0_);[Red]\(#,##0\)">
                        <c:v>37759</c:v>
                      </c:pt>
                      <c:pt idx="63" formatCode="#,##0_);[Red]\(#,##0\)">
                        <c:v>36906</c:v>
                      </c:pt>
                      <c:pt idx="64" formatCode="#,##0_);[Red]\(#,##0\)">
                        <c:v>36622</c:v>
                      </c:pt>
                      <c:pt idx="65" formatCode="#,##0_);[Red]\(#,##0\)">
                        <c:v>36885</c:v>
                      </c:pt>
                      <c:pt idx="66" formatCode="#,##0_);[Red]\(#,##0\)">
                        <c:v>35413</c:v>
                      </c:pt>
                      <c:pt idx="67" formatCode="#,##0_);[Red]\(#,##0\)">
                        <c:v>35938</c:v>
                      </c:pt>
                      <c:pt idx="68" formatCode="#,##0_);[Red]\(#,##0\)">
                        <c:v>35346</c:v>
                      </c:pt>
                      <c:pt idx="69" formatCode="#,##0_);[Red]\(#,##0\)">
                        <c:v>40056</c:v>
                      </c:pt>
                      <c:pt idx="70" formatCode="#,##0_);[Red]\(#,##0\)">
                        <c:v>33834</c:v>
                      </c:pt>
                      <c:pt idx="71" formatCode="#,##0_);[Red]\(#,##0\)">
                        <c:v>37208</c:v>
                      </c:pt>
                      <c:pt idx="72" formatCode="#,##0_);[Red]\(#,##0\)">
                        <c:v>38471</c:v>
                      </c:pt>
                      <c:pt idx="73" formatCode="#,##0_);[Red]\(#,##0\)">
                        <c:v>38806</c:v>
                      </c:pt>
                      <c:pt idx="74" formatCode="#,##0_);[Red]\(#,##0\)">
                        <c:v>36331</c:v>
                      </c:pt>
                      <c:pt idx="75" formatCode="#,##0_);[Red]\(#,##0\)">
                        <c:v>39551</c:v>
                      </c:pt>
                      <c:pt idx="76" formatCode="#,##0_);[Red]\(#,##0\)">
                        <c:v>38125</c:v>
                      </c:pt>
                      <c:pt idx="77" formatCode="#,##0_);[Red]\(#,##0\)">
                        <c:v>40205</c:v>
                      </c:pt>
                      <c:pt idx="78" formatCode="#,##0_);[Red]\(#,##0\)">
                        <c:v>44936</c:v>
                      </c:pt>
                      <c:pt idx="79" formatCode="#,##0_);[Red]\(#,##0\)">
                        <c:v>46891</c:v>
                      </c:pt>
                      <c:pt idx="80" formatCode="#,##0_);[Red]\(#,##0\)">
                        <c:v>46998</c:v>
                      </c:pt>
                      <c:pt idx="81" formatCode="#,##0_);[Red]\(#,##0\)">
                        <c:v>46746</c:v>
                      </c:pt>
                      <c:pt idx="82" formatCode="#,##0_);[Red]\(#,##0\)">
                        <c:v>47994</c:v>
                      </c:pt>
                      <c:pt idx="83" formatCode="#,##0_);[Red]\(#,##0\)">
                        <c:v>48873</c:v>
                      </c:pt>
                      <c:pt idx="84" formatCode="#,##0_);[Red]\(#,##0\)">
                        <c:v>49891</c:v>
                      </c:pt>
                      <c:pt idx="85" formatCode="#,##0_);[Red]\(#,##0\)">
                        <c:v>47528</c:v>
                      </c:pt>
                      <c:pt idx="86" formatCode="#,##0_);[Red]\(#,##0\)">
                        <c:v>48439</c:v>
                      </c:pt>
                      <c:pt idx="87" formatCode="#,##0_);[Red]\(#,##0\)">
                        <c:v>71627</c:v>
                      </c:pt>
                      <c:pt idx="88" formatCode="#,##0_);[Red]\(#,##0\)">
                        <c:v>114035</c:v>
                      </c:pt>
                      <c:pt idx="89" formatCode="#,##0_);[Red]\(#,##0\)">
                        <c:v>56760</c:v>
                      </c:pt>
                      <c:pt idx="90" formatCode="#,##0_);[Red]\(#,##0\)">
                        <c:v>67932</c:v>
                      </c:pt>
                      <c:pt idx="91" formatCode="#,##0_);[Red]\(#,##0\)">
                        <c:v>63286</c:v>
                      </c:pt>
                      <c:pt idx="92" formatCode="#,##0_);[Red]\(#,##0\)">
                        <c:v>52207</c:v>
                      </c:pt>
                      <c:pt idx="93" formatCode="#,##0_);[Red]\(#,##0\)">
                        <c:v>50879</c:v>
                      </c:pt>
                      <c:pt idx="94" formatCode="#,##0_);[Red]\(#,##0\)">
                        <c:v>53323</c:v>
                      </c:pt>
                      <c:pt idx="95" formatCode="#,##0_);[Red]\(#,##0\)">
                        <c:v>47265</c:v>
                      </c:pt>
                      <c:pt idx="96" formatCode="#,##0_);[Red]\(#,##0\)">
                        <c:v>39710</c:v>
                      </c:pt>
                      <c:pt idx="97" formatCode="#,##0_);[Red]\(#,##0\)">
                        <c:v>38232</c:v>
                      </c:pt>
                      <c:pt idx="98" formatCode="#,##0_);[Red]\(#,##0\)">
                        <c:v>38897</c:v>
                      </c:pt>
                      <c:pt idx="99" formatCode="#,##0_);[Red]\(#,##0\)">
                        <c:v>42036</c:v>
                      </c:pt>
                      <c:pt idx="100" formatCode="#,##0_);[Red]\(#,##0\)">
                        <c:v>49913</c:v>
                      </c:pt>
                      <c:pt idx="101" formatCode="#,##0_);[Red]\(#,##0\)">
                        <c:v>42336</c:v>
                      </c:pt>
                      <c:pt idx="102" formatCode="#,##0_);[Red]\(#,##0\)">
                        <c:v>45394</c:v>
                      </c:pt>
                      <c:pt idx="103" formatCode="#,##0_);[Red]\(#,##0\)">
                        <c:v>50885</c:v>
                      </c:pt>
                      <c:pt idx="104" formatCode="#,##0_);[Red]\(#,##0\)">
                        <c:v>50757</c:v>
                      </c:pt>
                      <c:pt idx="105" formatCode="#,##0_);[Red]\(#,##0\)">
                        <c:v>50821</c:v>
                      </c:pt>
                      <c:pt idx="106" formatCode="#,##0_);[Red]\(#,##0\)">
                        <c:v>51016</c:v>
                      </c:pt>
                      <c:pt idx="107" formatCode="#,##0_);[Red]\(#,##0\)">
                        <c:v>55642</c:v>
                      </c:pt>
                      <c:pt idx="108" formatCode="#,##0_);[Red]\(#,##0\)">
                        <c:v>80824</c:v>
                      </c:pt>
                      <c:pt idx="109" formatCode="#,##0_);[Red]\(#,##0\)">
                        <c:v>85540</c:v>
                      </c:pt>
                      <c:pt idx="110" formatCode="#,##0_);[Red]\(#,##0\)">
                        <c:v>92093</c:v>
                      </c:pt>
                      <c:pt idx="111" formatCode="#,##0_);[Red]\(#,##0\)">
                        <c:v>108051</c:v>
                      </c:pt>
                      <c:pt idx="112" formatCode="#,##0_);[Red]\(#,##0\)">
                        <c:v>149865</c:v>
                      </c:pt>
                      <c:pt idx="113" formatCode="#,##0_);[Red]\(#,##0\)">
                        <c:v>150328</c:v>
                      </c:pt>
                      <c:pt idx="114" formatCode="#,##0_);[Red]\(#,##0\)">
                        <c:v>175518</c:v>
                      </c:pt>
                      <c:pt idx="115" formatCode="#,##0_);[Red]\(#,##0\)">
                        <c:v>199864</c:v>
                      </c:pt>
                      <c:pt idx="116" formatCode="#,##0_);[Red]\(#,##0\)">
                        <c:v>156612</c:v>
                      </c:pt>
                      <c:pt idx="117" formatCode="#,##0_);[Red]\(#,##0\)">
                        <c:v>150415</c:v>
                      </c:pt>
                      <c:pt idx="118" formatCode="#,##0_);[Red]\(#,##0\)">
                        <c:v>149491</c:v>
                      </c:pt>
                      <c:pt idx="119" formatCode="#,##0_);[Red]\(#,##0\)">
                        <c:v>151299</c:v>
                      </c:pt>
                      <c:pt idx="120" formatCode="#,##0_);[Red]\(#,##0\)">
                        <c:v>152045</c:v>
                      </c:pt>
                      <c:pt idx="121" formatCode="#,##0_);[Red]\(#,##0\)">
                        <c:v>152212</c:v>
                      </c:pt>
                      <c:pt idx="122" formatCode="#,##0_);[Red]\(#,##0\)">
                        <c:v>180940</c:v>
                      </c:pt>
                      <c:pt idx="123" formatCode="#,##0_);[Red]\(#,##0\)">
                        <c:v>197901</c:v>
                      </c:pt>
                      <c:pt idx="124" formatCode="#,##0_);[Red]\(#,##0\)">
                        <c:v>201250</c:v>
                      </c:pt>
                      <c:pt idx="125" formatCode="#,##0_);[Red]\(#,##0\)">
                        <c:v>200858</c:v>
                      </c:pt>
                      <c:pt idx="126" formatCode="#,##0_);[Red]\(#,##0\)">
                        <c:v>228332</c:v>
                      </c:pt>
                      <c:pt idx="127" formatCode="#,##0_);[Red]\(#,##0\)">
                        <c:v>274157</c:v>
                      </c:pt>
                      <c:pt idx="128" formatCode="#,##0_);[Red]\(#,##0\)">
                        <c:v>270292</c:v>
                      </c:pt>
                      <c:pt idx="129" formatCode="#,##0_);[Red]\(#,##0\)">
                        <c:v>288500</c:v>
                      </c:pt>
                      <c:pt idx="130" formatCode="#,##0_);[Red]\(#,##0\)">
                        <c:v>289139</c:v>
                      </c:pt>
                      <c:pt idx="131" formatCode="#,##0_);[Red]\(#,##0\)">
                        <c:v>292585</c:v>
                      </c:pt>
                      <c:pt idx="132" formatCode="#,##0_);[Red]\(#,##0\)">
                        <c:v>296788</c:v>
                      </c:pt>
                      <c:pt idx="133" formatCode="#,##0_);[Red]\(#,##0\)">
                        <c:v>297070</c:v>
                      </c:pt>
                      <c:pt idx="134" formatCode="#,##0_);[Red]\(#,##0\)">
                        <c:v>300204</c:v>
                      </c:pt>
                      <c:pt idx="135" formatCode="#,##0_);[Red]\(#,##0\)">
                        <c:v>299718</c:v>
                      </c:pt>
                      <c:pt idx="136" formatCode="#,##0_);[Red]\(#,##0\)">
                        <c:v>312033</c:v>
                      </c:pt>
                      <c:pt idx="137" formatCode="#,##0_);[Red]\(#,##0\)">
                        <c:v>331991</c:v>
                      </c:pt>
                      <c:pt idx="138" formatCode="#,##0_);[Red]\(#,##0\)">
                        <c:v>330488</c:v>
                      </c:pt>
                      <c:pt idx="139" formatCode="#,##0_);[Red]\(#,##0\)">
                        <c:v>330181</c:v>
                      </c:pt>
                      <c:pt idx="140" formatCode="#,##0_);[Red]\(#,##0\)">
                        <c:v>332104</c:v>
                      </c:pt>
                      <c:pt idx="141" formatCode="#,##0_);[Red]\(#,##0\)">
                        <c:v>326309</c:v>
                      </c:pt>
                      <c:pt idx="142" formatCode="#,##0_);[Red]\(#,##0\)">
                        <c:v>329679</c:v>
                      </c:pt>
                      <c:pt idx="143" formatCode="#,##0_);[Red]\(#,##0\)">
                        <c:v>331496</c:v>
                      </c:pt>
                      <c:pt idx="144" formatCode="#,##0_);[Red]\(#,##0\)">
                        <c:v>329292</c:v>
                      </c:pt>
                      <c:pt idx="145" formatCode="#,##0_);[Red]\(#,##0\)">
                        <c:v>324975</c:v>
                      </c:pt>
                      <c:pt idx="146" formatCode="#,##0_);[Red]\(#,##0\)">
                        <c:v>325099</c:v>
                      </c:pt>
                      <c:pt idx="147" formatCode="#,##0_);[Red]\(#,##0\)">
                        <c:v>326367</c:v>
                      </c:pt>
                      <c:pt idx="148" formatCode="#,##0_);[Red]\(#,##0\)">
                        <c:v>334166</c:v>
                      </c:pt>
                      <c:pt idx="149" formatCode="#,##0_);[Red]\(#,##0\)">
                        <c:v>326784</c:v>
                      </c:pt>
                      <c:pt idx="150" formatCode="#,##0_);[Red]\(#,##0\)">
                        <c:v>325719</c:v>
                      </c:pt>
                      <c:pt idx="151" formatCode="#,##0_);[Red]\(#,##0\)">
                        <c:v>330324</c:v>
                      </c:pt>
                      <c:pt idx="152" formatCode="#,##0_);[Red]\(#,##0\)">
                        <c:v>327343</c:v>
                      </c:pt>
                      <c:pt idx="153" formatCode="#,##0_);[Red]\(#,##0\)">
                        <c:v>319601</c:v>
                      </c:pt>
                      <c:pt idx="154" formatCode="#,##0_);[Red]\(#,##0\)">
                        <c:v>320817</c:v>
                      </c:pt>
                      <c:pt idx="155" formatCode="#,##0_);[Red]\(#,##0\)">
                        <c:v>321237</c:v>
                      </c:pt>
                      <c:pt idx="156" formatCode="#,##0_);[Red]\(#,##0\)">
                        <c:v>329000</c:v>
                      </c:pt>
                      <c:pt idx="157" formatCode="#,##0_);[Red]\(#,##0\)">
                        <c:v>334937</c:v>
                      </c:pt>
                      <c:pt idx="158" formatCode="#,##0_);[Red]\(#,##0\)">
                        <c:v>333352</c:v>
                      </c:pt>
                      <c:pt idx="159" formatCode="#,##0_);[Red]\(#,##0\)">
                        <c:v>322486</c:v>
                      </c:pt>
                      <c:pt idx="160" formatCode="#,##0_);[Red]\(#,##0\)">
                        <c:v>336289</c:v>
                      </c:pt>
                      <c:pt idx="161" formatCode="#,##0_);[Red]\(#,##0\)">
                        <c:v>330879</c:v>
                      </c:pt>
                      <c:pt idx="162" formatCode="#,##0_);[Red]\(#,##0\)">
                        <c:v>304396</c:v>
                      </c:pt>
                      <c:pt idx="163" formatCode="#,##0_);[Red]\(#,##0\)">
                        <c:v>247613</c:v>
                      </c:pt>
                      <c:pt idx="164" formatCode="#,##0_);[Red]\(#,##0\)">
                        <c:v>151672</c:v>
                      </c:pt>
                      <c:pt idx="165" formatCode="#,##0_);[Red]\(#,##0\)">
                        <c:v>135173</c:v>
                      </c:pt>
                      <c:pt idx="166" formatCode="#,##0_);[Red]\(#,##0\)">
                        <c:v>119884</c:v>
                      </c:pt>
                      <c:pt idx="167" formatCode="#,##0_);[Red]\(#,##0\)">
                        <c:v>90511</c:v>
                      </c:pt>
                      <c:pt idx="168" formatCode="#,##0_);[Red]\(#,##0\)">
                        <c:v>87854</c:v>
                      </c:pt>
                      <c:pt idx="169" formatCode="#,##0_);[Red]\(#,##0\)">
                        <c:v>91240</c:v>
                      </c:pt>
                      <c:pt idx="170" formatCode="#,##0_);[Red]\(#,##0\)">
                        <c:v>78599</c:v>
                      </c:pt>
                      <c:pt idx="171" formatCode="#,##0_);[Red]\(#,##0\)">
                        <c:v>92552</c:v>
                      </c:pt>
                      <c:pt idx="172" formatCode="#,##0_);[Red]\(#,##0\)">
                        <c:v>90102</c:v>
                      </c:pt>
                      <c:pt idx="173" formatCode="#,##0_);[Red]\(#,##0\)">
                        <c:v>85799</c:v>
                      </c:pt>
                      <c:pt idx="174" formatCode="#,##0_);[Red]\(#,##0\)">
                        <c:v>85517</c:v>
                      </c:pt>
                      <c:pt idx="175" formatCode="#,##0_);[Red]\(#,##0\)">
                        <c:v>110903</c:v>
                      </c:pt>
                      <c:pt idx="176" formatCode="#,##0_);[Red]\(#,##0\)">
                        <c:v>88833</c:v>
                      </c:pt>
                      <c:pt idx="177" formatCode="#,##0_);[Red]\(#,##0\)">
                        <c:v>84826</c:v>
                      </c:pt>
                      <c:pt idx="178" formatCode="#,##0_);[Red]\(#,##0\)">
                        <c:v>86870</c:v>
                      </c:pt>
                      <c:pt idx="179" formatCode="#,##0_);[Red]\(#,##0\)">
                        <c:v>86757</c:v>
                      </c:pt>
                      <c:pt idx="180" formatCode="#,##0_);[Red]\(#,##0\)">
                        <c:v>82780</c:v>
                      </c:pt>
                      <c:pt idx="181" formatCode="#,##0_);[Red]\(#,##0\)">
                        <c:v>82631</c:v>
                      </c:pt>
                      <c:pt idx="182" formatCode="#,##0_);[Red]\(#,##0\)">
                        <c:v>74838</c:v>
                      </c:pt>
                      <c:pt idx="183" formatCode="#,##0_);[Red]\(#,##0\)">
                        <c:v>82224</c:v>
                      </c:pt>
                      <c:pt idx="184" formatCode="#,##0_);[Red]\(#,##0\)">
                        <c:v>77152</c:v>
                      </c:pt>
                      <c:pt idx="185" formatCode="#,##0_);[Red]\(#,##0\)">
                        <c:v>77834</c:v>
                      </c:pt>
                      <c:pt idx="186" formatCode="#,##0_);[Red]\(#,##0\)">
                        <c:v>79222</c:v>
                      </c:pt>
                      <c:pt idx="187" formatCode="#,##0_);[Red]\(#,##0\)">
                        <c:v>80654</c:v>
                      </c:pt>
                      <c:pt idx="188" formatCode="#,##0_);[Red]\(#,##0\)">
                        <c:v>74649</c:v>
                      </c:pt>
                      <c:pt idx="189" formatCode="#,##0_);[Red]\(#,##0\)">
                        <c:v>82960</c:v>
                      </c:pt>
                      <c:pt idx="190" formatCode="#,##0_);[Red]\(#,##0\)">
                        <c:v>76150</c:v>
                      </c:pt>
                      <c:pt idx="191" formatCode="#,##0_);[Red]\(#,##0\)">
                        <c:v>78009</c:v>
                      </c:pt>
                      <c:pt idx="192" formatCode="#,##0_);[Red]\(#,##0\)">
                        <c:v>87262</c:v>
                      </c:pt>
                      <c:pt idx="193" formatCode="#,##0_);[Red]\(#,##0\)">
                        <c:v>88459</c:v>
                      </c:pt>
                      <c:pt idx="194" formatCode="#,##0_);[Red]\(#,##0\)">
                        <c:v>83274</c:v>
                      </c:pt>
                      <c:pt idx="195" formatCode="#,##0_);[Red]\(#,##0\)">
                        <c:v>94319</c:v>
                      </c:pt>
                      <c:pt idx="196" formatCode="#,##0_);[Red]\(#,##0\)">
                        <c:v>109378</c:v>
                      </c:pt>
                      <c:pt idx="197" formatCode="#,##0_);[Red]\(#,##0\)">
                        <c:v>129083</c:v>
                      </c:pt>
                      <c:pt idx="198" formatCode="#,##0_);[Red]\(#,##0\)">
                        <c:v>133936</c:v>
                      </c:pt>
                      <c:pt idx="199" formatCode="#,##0_);[Red]\(#,##0\)">
                        <c:v>146111</c:v>
                      </c:pt>
                      <c:pt idx="200" formatCode="#,##0_);[Red]\(#,##0\)">
                        <c:v>135616</c:v>
                      </c:pt>
                      <c:pt idx="201" formatCode="#,##0_);[Red]\(#,##0\)">
                        <c:v>132382</c:v>
                      </c:pt>
                      <c:pt idx="202" formatCode="#,##0_);[Red]\(#,##0\)">
                        <c:v>124288</c:v>
                      </c:pt>
                      <c:pt idx="203" formatCode="#,##0_);[Red]\(#,##0\)">
                        <c:v>128370</c:v>
                      </c:pt>
                      <c:pt idx="204" formatCode="#,##0_);[Red]\(#,##0\)">
                        <c:v>119996</c:v>
                      </c:pt>
                      <c:pt idx="205" formatCode="#,##0_);[Red]\(#,##0\)">
                        <c:v>127196</c:v>
                      </c:pt>
                      <c:pt idx="206" formatCode="#,##0_);[Red]\(#,##0\)">
                        <c:v>119375</c:v>
                      </c:pt>
                      <c:pt idx="207" formatCode="#,##0_);[Red]\(#,##0\)">
                        <c:v>144903</c:v>
                      </c:pt>
                      <c:pt idx="208" formatCode="#,##0_);[Red]\(#,##0\)">
                        <c:v>156860</c:v>
                      </c:pt>
                      <c:pt idx="209" formatCode="#,##0_);[Red]\(#,##0\)">
                        <c:v>148834</c:v>
                      </c:pt>
                      <c:pt idx="210" formatCode="#,##0_);[Red]\(#,##0\)">
                        <c:v>151287</c:v>
                      </c:pt>
                      <c:pt idx="211" formatCode="#,##0_);[Red]\(#,##0\)">
                        <c:v>167404</c:v>
                      </c:pt>
                      <c:pt idx="212" formatCode="#,##0_);[Red]\(#,##0\)">
                        <c:v>166680</c:v>
                      </c:pt>
                      <c:pt idx="213" formatCode="#,##0_);[Red]\(#,##0\)">
                        <c:v>161079</c:v>
                      </c:pt>
                      <c:pt idx="214" formatCode="#,##0_);[Red]\(#,##0\)">
                        <c:v>173788</c:v>
                      </c:pt>
                      <c:pt idx="215" formatCode="#,##0_);[Red]\(#,##0\)">
                        <c:v>170379</c:v>
                      </c:pt>
                      <c:pt idx="216" formatCode="#,##0_);[Red]\(#,##0\)">
                        <c:v>166128</c:v>
                      </c:pt>
                      <c:pt idx="217" formatCode="#,##0_);[Red]\(#,##0\)">
                        <c:v>175564</c:v>
                      </c:pt>
                      <c:pt idx="218" formatCode="#,##0_);[Red]\(#,##0\)">
                        <c:v>175848</c:v>
                      </c:pt>
                      <c:pt idx="219" formatCode="#,##0_);[Red]\(#,##0\)">
                        <c:v>197892</c:v>
                      </c:pt>
                      <c:pt idx="220" formatCode="#,##0_);[Red]\(#,##0\)">
                        <c:v>195315</c:v>
                      </c:pt>
                      <c:pt idx="221" formatCode="#,##0_);[Red]\(#,##0\)">
                        <c:v>183568</c:v>
                      </c:pt>
                      <c:pt idx="222" formatCode="#,##0_);[Red]\(#,##0\)">
                        <c:v>285498</c:v>
                      </c:pt>
                      <c:pt idx="223" formatCode="#,##0_);[Red]\(#,##0\)">
                        <c:v>374003</c:v>
                      </c:pt>
                      <c:pt idx="224" formatCode="#,##0_);[Red]\(#,##0\)">
                        <c:v>304210</c:v>
                      </c:pt>
                      <c:pt idx="225" formatCode="#,##0_);[Red]\(#,##0\)">
                        <c:v>304710</c:v>
                      </c:pt>
                      <c:pt idx="226" formatCode="#,##0_);[Red]\(#,##0\)">
                        <c:v>301126</c:v>
                      </c:pt>
                      <c:pt idx="227" formatCode="#,##0_);[Red]\(#,##0\)">
                        <c:v>305702</c:v>
                      </c:pt>
                      <c:pt idx="228" formatCode="#,##0_);[Red]\(#,##0\)">
                        <c:v>307103</c:v>
                      </c:pt>
                      <c:pt idx="229" formatCode="#,##0_);[Red]\(#,##0\)">
                        <c:v>324157</c:v>
                      </c:pt>
                      <c:pt idx="230" formatCode="#,##0_);[Red]\(#,##0\)">
                        <c:v>350151</c:v>
                      </c:pt>
                      <c:pt idx="231" formatCode="#,##0_);[Red]\(#,##0\)">
                        <c:v>319111</c:v>
                      </c:pt>
                      <c:pt idx="232" formatCode="#,##0_);[Red]\(#,##0\)">
                        <c:v>331728</c:v>
                      </c:pt>
                      <c:pt idx="233" formatCode="#,##0_);[Red]\(#,##0\)">
                        <c:v>280484</c:v>
                      </c:pt>
                      <c:pt idx="234" formatCode="#,##0_);[Red]\(#,##0\)">
                        <c:v>275106</c:v>
                      </c:pt>
                      <c:pt idx="235" formatCode="#,##0_);[Red]\(#,##0\)">
                        <c:v>363191</c:v>
                      </c:pt>
                      <c:pt idx="236" formatCode="#,##0_);[Red]\(#,##0\)">
                        <c:v>318611</c:v>
                      </c:pt>
                      <c:pt idx="237" formatCode="#,##0_);[Red]\(#,##0\)">
                        <c:v>355032</c:v>
                      </c:pt>
                      <c:pt idx="238" formatCode="#,##0_);[Red]\(#,##0\)">
                        <c:v>380501</c:v>
                      </c:pt>
                      <c:pt idx="239" formatCode="#,##0_);[Red]\(#,##0\)">
                        <c:v>360747</c:v>
                      </c:pt>
                      <c:pt idx="240" formatCode="#,##0_);[Red]\(#,##0\)">
                        <c:v>391947</c:v>
                      </c:pt>
                      <c:pt idx="241" formatCode="#,##0_);[Red]\(#,##0\)">
                        <c:v>428428</c:v>
                      </c:pt>
                      <c:pt idx="242" formatCode="#,##0_);[Red]\(#,##0\)">
                        <c:v>388277</c:v>
                      </c:pt>
                      <c:pt idx="243" formatCode="#,##0_);[Red]\(#,##0\)">
                        <c:v>435567</c:v>
                      </c:pt>
                      <c:pt idx="244" formatCode="#,##0_);[Red]\(#,##0\)">
                        <c:v>435197</c:v>
                      </c:pt>
                      <c:pt idx="245" formatCode="#,##0_);[Red]\(#,##0\)">
                        <c:v>424196</c:v>
                      </c:pt>
                      <c:pt idx="246" formatCode="#,##0_);[Red]\(#,##0\)">
                        <c:v>473674</c:v>
                      </c:pt>
                      <c:pt idx="247" formatCode="#,##0_);[Red]\(#,##0\)">
                        <c:v>619433</c:v>
                      </c:pt>
                      <c:pt idx="248" formatCode="#,##0_);[Red]\(#,##0\)">
                        <c:v>663050</c:v>
                      </c:pt>
                      <c:pt idx="249" formatCode="#,##0_);[Red]\(#,##0\)">
                        <c:v>761590</c:v>
                      </c:pt>
                      <c:pt idx="250" formatCode="#,##0_);[Red]\(#,##0\)">
                        <c:v>823519</c:v>
                      </c:pt>
                      <c:pt idx="251" formatCode="#,##0_);[Red]\(#,##0\)">
                        <c:v>843254</c:v>
                      </c:pt>
                      <c:pt idx="252" formatCode="#,##0_);[Red]\(#,##0\)">
                        <c:v>937486</c:v>
                      </c:pt>
                      <c:pt idx="253" formatCode="#,##0_);[Red]\(#,##0\)">
                        <c:v>987576</c:v>
                      </c:pt>
                      <c:pt idx="254" formatCode="#,##0_);[Red]\(#,##0\)">
                        <c:v>1011535</c:v>
                      </c:pt>
                      <c:pt idx="255" formatCode="#,##0_);[Red]\(#,##0\)">
                        <c:v>1018478</c:v>
                      </c:pt>
                      <c:pt idx="256" formatCode="#,##0_);[Red]\(#,##0\)">
                        <c:v>1086710</c:v>
                      </c:pt>
                      <c:pt idx="257" formatCode="#,##0_);[Red]\(#,##0\)">
                        <c:v>1112480</c:v>
                      </c:pt>
                      <c:pt idx="258" formatCode="#,##0_);[Red]\(#,##0\)">
                        <c:v>1178882</c:v>
                      </c:pt>
                      <c:pt idx="259" formatCode="#,##0_);[Red]\(#,##0\)">
                        <c:v>1314470</c:v>
                      </c:pt>
                      <c:pt idx="260" formatCode="#,##0_);[Red]\(#,##0\)">
                        <c:v>1336433</c:v>
                      </c:pt>
                      <c:pt idx="261" formatCode="#,##0_);[Red]\(#,##0\)">
                        <c:v>1430031</c:v>
                      </c:pt>
                      <c:pt idx="262" formatCode="#,##0_);[Red]\(#,##0\)">
                        <c:v>1521889</c:v>
                      </c:pt>
                      <c:pt idx="263" formatCode="#,##0_);[Red]\(#,##0\)">
                        <c:v>1512314</c:v>
                      </c:pt>
                      <c:pt idx="264" formatCode="#,##0_);[Red]\(#,##0\)">
                        <c:v>1549156</c:v>
                      </c:pt>
                      <c:pt idx="265" formatCode="#,##0_);[Red]\(#,##0\)">
                        <c:v>1646186</c:v>
                      </c:pt>
                      <c:pt idx="266" formatCode="#,##0_);[Red]\(#,##0\)">
                        <c:v>1676452</c:v>
                      </c:pt>
                      <c:pt idx="267" formatCode="#,##0_);[Red]\(#,##0\)">
                        <c:v>1726512</c:v>
                      </c:pt>
                      <c:pt idx="268" formatCode="#,##0_);[Red]\(#,##0\)">
                        <c:v>1805957</c:v>
                      </c:pt>
                      <c:pt idx="269" formatCode="#,##0_);[Red]\(#,##0\)">
                        <c:v>1819484</c:v>
                      </c:pt>
                      <c:pt idx="270" formatCode="#,##0_);[Red]\(#,##0\)">
                        <c:v>1882382</c:v>
                      </c:pt>
                      <c:pt idx="271" formatCode="#,##0_);[Red]\(#,##0\)">
                        <c:v>2061602</c:v>
                      </c:pt>
                      <c:pt idx="272" formatCode="#,##0_);[Red]\(#,##0\)">
                        <c:v>2097476</c:v>
                      </c:pt>
                      <c:pt idx="273" formatCode="#,##0_);[Red]\(#,##0\)">
                        <c:v>2187786</c:v>
                      </c:pt>
                      <c:pt idx="274" formatCode="#,##0_);[Red]\(#,##0\)">
                        <c:v>2275161</c:v>
                      </c:pt>
                      <c:pt idx="275" formatCode="#,##0_);[Red]\(#,##0\)">
                        <c:v>2272613</c:v>
                      </c:pt>
                      <c:pt idx="276" formatCode="#,##0_);[Red]\(#,##0\)">
                        <c:v>2361564</c:v>
                      </c:pt>
                      <c:pt idx="277" formatCode="#,##0_);[Red]\(#,##0\)">
                        <c:v>2424597</c:v>
                      </c:pt>
                      <c:pt idx="278" formatCode="#,##0_);[Red]\(#,##0\)">
                        <c:v>2465776</c:v>
                      </c:pt>
                      <c:pt idx="279" formatCode="#,##0_);[Red]\(#,##0\)">
                        <c:v>2461375</c:v>
                      </c:pt>
                      <c:pt idx="280" formatCode="#,##0_);[Red]\(#,##0\)">
                        <c:v>2547249</c:v>
                      </c:pt>
                      <c:pt idx="281" formatCode="#,##0_);[Red]\(#,##0\)">
                        <c:v>2558817</c:v>
                      </c:pt>
                      <c:pt idx="282" formatCode="#,##0_);[Red]\(#,##0\)">
                        <c:v>2627502</c:v>
                      </c:pt>
                      <c:pt idx="283" formatCode="#,##0_);[Red]\(#,##0\)">
                        <c:v>2805584</c:v>
                      </c:pt>
                      <c:pt idx="284" formatCode="#,##0_);[Red]\(#,##0\)">
                        <c:v>2813656</c:v>
                      </c:pt>
                      <c:pt idx="285" formatCode="#,##0_);[Red]\(#,##0\)">
                        <c:v>2928396</c:v>
                      </c:pt>
                      <c:pt idx="286" formatCode="#,##0_);[Red]\(#,##0\)">
                        <c:v>3017768</c:v>
                      </c:pt>
                      <c:pt idx="287" formatCode="#,##0_);[Red]\(#,##0\)">
                        <c:v>3000575</c:v>
                      </c:pt>
                      <c:pt idx="288" formatCode="#,##0_);[Red]\(#,##0\)">
                        <c:v>3066602</c:v>
                      </c:pt>
                      <c:pt idx="289" formatCode="#,##0_);[Red]\(#,##0\)">
                        <c:v>3127923</c:v>
                      </c:pt>
                      <c:pt idx="290" formatCode="#,##0_);[Red]\(#,##0\)">
                        <c:v>3160874</c:v>
                      </c:pt>
                      <c:pt idx="291" formatCode="#,##0_);[Red]\(#,##0\)">
                        <c:v>3218408</c:v>
                      </c:pt>
                      <c:pt idx="292" formatCode="#,##0_);[Red]\(#,##0\)">
                        <c:v>3304487</c:v>
                      </c:pt>
                      <c:pt idx="293" formatCode="#,##0_);[Red]\(#,##0\)">
                        <c:v>3274851</c:v>
                      </c:pt>
                      <c:pt idx="294" formatCode="#,##0_);[Red]\(#,##0\)">
                        <c:v>3320877</c:v>
                      </c:pt>
                      <c:pt idx="295" formatCode="#,##0_);[Red]\(#,##0\)">
                        <c:v>3518542</c:v>
                      </c:pt>
                      <c:pt idx="296" formatCode="#,##0_);[Red]\(#,##0\)">
                        <c:v>3512682</c:v>
                      </c:pt>
                      <c:pt idx="297" formatCode="#,##0_);[Red]\(#,##0\)">
                        <c:v>3551751</c:v>
                      </c:pt>
                      <c:pt idx="298" formatCode="#,##0_);[Red]\(#,##0\)">
                        <c:v>3599452</c:v>
                      </c:pt>
                      <c:pt idx="299" formatCode="#,##0_);[Red]\(#,##0\)">
                        <c:v>3607896</c:v>
                      </c:pt>
                      <c:pt idx="300" formatCode="#,##0_);[Red]\(#,##0\)">
                        <c:v>3658174</c:v>
                      </c:pt>
                      <c:pt idx="301" formatCode="#,##0_);[Red]\(#,##0\)">
                        <c:v>3682270</c:v>
                      </c:pt>
                      <c:pt idx="302" formatCode="#,##0_);[Red]\(#,##0\)">
                        <c:v>3663521</c:v>
                      </c:pt>
                      <c:pt idx="303" formatCode="#,##0_);[Red]\(#,##0\)">
                        <c:v>3651425</c:v>
                      </c:pt>
                      <c:pt idx="304" formatCode="#,##0_);[Red]\(#,##0\)">
                        <c:v>3680235</c:v>
                      </c:pt>
                      <c:pt idx="305" formatCode="#,##0_);[Red]\(#,##0\)">
                        <c:v>3635595</c:v>
                      </c:pt>
                      <c:pt idx="306" formatCode="#,##0_);[Red]\(#,##0\)">
                        <c:v>3674066</c:v>
                      </c:pt>
                      <c:pt idx="307" formatCode="#,##0_);[Red]\(#,##0\)">
                        <c:v>3833311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8D1-4780-8A80-9E1AEAC8F599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outstanding）'!$G$2:$G$4</c15:sqref>
                        </c15:formulaRef>
                      </c:ext>
                    </c:extLst>
                    <c:strCache>
                      <c:ptCount val="3"/>
                      <c:pt idx="0">
                        <c:v>マネタリーベース（平均残高）</c:v>
                      </c:pt>
                      <c:pt idx="1">
                        <c:v>Monetary Base (Average Amounts Outstanding)</c:v>
                      </c:pt>
                      <c:pt idx="2">
                        <c:v>マネタリーベース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outstanding）'!$B$5:$B$587</c15:sqref>
                        </c15:formulaRef>
                      </c:ext>
                    </c:extLst>
                    <c:strCache>
                      <c:ptCount val="308"/>
                      <c:pt idx="0">
                        <c:v>1970/01</c:v>
                      </c:pt>
                      <c:pt idx="1">
                        <c:v>1971/01</c:v>
                      </c:pt>
                      <c:pt idx="2">
                        <c:v>1972/01</c:v>
                      </c:pt>
                      <c:pt idx="3">
                        <c:v>1973/01</c:v>
                      </c:pt>
                      <c:pt idx="4">
                        <c:v>1974/01</c:v>
                      </c:pt>
                      <c:pt idx="5">
                        <c:v>1975/01</c:v>
                      </c:pt>
                      <c:pt idx="6">
                        <c:v>1976/01</c:v>
                      </c:pt>
                      <c:pt idx="7">
                        <c:v>1977/01</c:v>
                      </c:pt>
                      <c:pt idx="8">
                        <c:v>1978/01</c:v>
                      </c:pt>
                      <c:pt idx="9">
                        <c:v>1979/01</c:v>
                      </c:pt>
                      <c:pt idx="10">
                        <c:v>1980/01</c:v>
                      </c:pt>
                      <c:pt idx="11">
                        <c:v>1981/01</c:v>
                      </c:pt>
                      <c:pt idx="12">
                        <c:v>1982/01</c:v>
                      </c:pt>
                      <c:pt idx="13">
                        <c:v>1983/01</c:v>
                      </c:pt>
                      <c:pt idx="14">
                        <c:v>1984/01</c:v>
                      </c:pt>
                      <c:pt idx="15">
                        <c:v>1985/01</c:v>
                      </c:pt>
                      <c:pt idx="16">
                        <c:v>1986/01</c:v>
                      </c:pt>
                      <c:pt idx="17">
                        <c:v>1987/01</c:v>
                      </c:pt>
                      <c:pt idx="18">
                        <c:v>1988/01</c:v>
                      </c:pt>
                      <c:pt idx="19">
                        <c:v>1989/01</c:v>
                      </c:pt>
                      <c:pt idx="20">
                        <c:v>1990/01</c:v>
                      </c:pt>
                      <c:pt idx="21">
                        <c:v>1991/01</c:v>
                      </c:pt>
                      <c:pt idx="22">
                        <c:v>1992/01</c:v>
                      </c:pt>
                      <c:pt idx="23">
                        <c:v>1993/01</c:v>
                      </c:pt>
                      <c:pt idx="24">
                        <c:v>1994/01</c:v>
                      </c:pt>
                      <c:pt idx="25">
                        <c:v>1994/10</c:v>
                      </c:pt>
                      <c:pt idx="26">
                        <c:v>1994/11</c:v>
                      </c:pt>
                      <c:pt idx="27">
                        <c:v>1994/12</c:v>
                      </c:pt>
                      <c:pt idx="28">
                        <c:v>1995/01</c:v>
                      </c:pt>
                      <c:pt idx="29">
                        <c:v>1995/02</c:v>
                      </c:pt>
                      <c:pt idx="30">
                        <c:v>1995/03</c:v>
                      </c:pt>
                      <c:pt idx="31">
                        <c:v>1995/04</c:v>
                      </c:pt>
                      <c:pt idx="32">
                        <c:v>1995/05</c:v>
                      </c:pt>
                      <c:pt idx="33">
                        <c:v>1995/06</c:v>
                      </c:pt>
                      <c:pt idx="34">
                        <c:v>1995/07</c:v>
                      </c:pt>
                      <c:pt idx="35">
                        <c:v>1995/08</c:v>
                      </c:pt>
                      <c:pt idx="36">
                        <c:v>1995/09</c:v>
                      </c:pt>
                      <c:pt idx="37">
                        <c:v>1995/10</c:v>
                      </c:pt>
                      <c:pt idx="38">
                        <c:v>1995/11</c:v>
                      </c:pt>
                      <c:pt idx="39">
                        <c:v>1995/12</c:v>
                      </c:pt>
                      <c:pt idx="40">
                        <c:v>1996/01</c:v>
                      </c:pt>
                      <c:pt idx="41">
                        <c:v>1996/02</c:v>
                      </c:pt>
                      <c:pt idx="42">
                        <c:v>1996/03</c:v>
                      </c:pt>
                      <c:pt idx="43">
                        <c:v>1996/04</c:v>
                      </c:pt>
                      <c:pt idx="44">
                        <c:v>1996/05</c:v>
                      </c:pt>
                      <c:pt idx="45">
                        <c:v>1996/06</c:v>
                      </c:pt>
                      <c:pt idx="46">
                        <c:v>1996/07</c:v>
                      </c:pt>
                      <c:pt idx="47">
                        <c:v>1996/08</c:v>
                      </c:pt>
                      <c:pt idx="48">
                        <c:v>1996/09</c:v>
                      </c:pt>
                      <c:pt idx="49">
                        <c:v>1996/10</c:v>
                      </c:pt>
                      <c:pt idx="50">
                        <c:v>1996/11</c:v>
                      </c:pt>
                      <c:pt idx="51">
                        <c:v>1996/12</c:v>
                      </c:pt>
                      <c:pt idx="52">
                        <c:v>1997/01</c:v>
                      </c:pt>
                      <c:pt idx="53">
                        <c:v>1997/02</c:v>
                      </c:pt>
                      <c:pt idx="54">
                        <c:v>1997/03</c:v>
                      </c:pt>
                      <c:pt idx="55">
                        <c:v>1997/04</c:v>
                      </c:pt>
                      <c:pt idx="56">
                        <c:v>1997/05</c:v>
                      </c:pt>
                      <c:pt idx="57">
                        <c:v>1997/06</c:v>
                      </c:pt>
                      <c:pt idx="58">
                        <c:v>1997/07</c:v>
                      </c:pt>
                      <c:pt idx="59">
                        <c:v>1997/08</c:v>
                      </c:pt>
                      <c:pt idx="60">
                        <c:v>1997/09</c:v>
                      </c:pt>
                      <c:pt idx="61">
                        <c:v>1997/10</c:v>
                      </c:pt>
                      <c:pt idx="62">
                        <c:v>1997/11</c:v>
                      </c:pt>
                      <c:pt idx="63">
                        <c:v>1997/12</c:v>
                      </c:pt>
                      <c:pt idx="64">
                        <c:v>1998/01</c:v>
                      </c:pt>
                      <c:pt idx="65">
                        <c:v>1998/02</c:v>
                      </c:pt>
                      <c:pt idx="66">
                        <c:v>1998/03</c:v>
                      </c:pt>
                      <c:pt idx="67">
                        <c:v>1998/04</c:v>
                      </c:pt>
                      <c:pt idx="68">
                        <c:v>1998/05</c:v>
                      </c:pt>
                      <c:pt idx="69">
                        <c:v>1998/06</c:v>
                      </c:pt>
                      <c:pt idx="70">
                        <c:v>1998/07</c:v>
                      </c:pt>
                      <c:pt idx="71">
                        <c:v>1998/08</c:v>
                      </c:pt>
                      <c:pt idx="72">
                        <c:v>1998/09</c:v>
                      </c:pt>
                      <c:pt idx="73">
                        <c:v>1998/10</c:v>
                      </c:pt>
                      <c:pt idx="74">
                        <c:v>1998/11</c:v>
                      </c:pt>
                      <c:pt idx="75">
                        <c:v>1998/12</c:v>
                      </c:pt>
                      <c:pt idx="76">
                        <c:v>1999/01</c:v>
                      </c:pt>
                      <c:pt idx="77">
                        <c:v>1999/02</c:v>
                      </c:pt>
                      <c:pt idx="78">
                        <c:v>1999/03</c:v>
                      </c:pt>
                      <c:pt idx="79">
                        <c:v>1999/04</c:v>
                      </c:pt>
                      <c:pt idx="80">
                        <c:v>1999/05</c:v>
                      </c:pt>
                      <c:pt idx="81">
                        <c:v>1999/06</c:v>
                      </c:pt>
                      <c:pt idx="82">
                        <c:v>1999/07</c:v>
                      </c:pt>
                      <c:pt idx="83">
                        <c:v>1999/08</c:v>
                      </c:pt>
                      <c:pt idx="84">
                        <c:v>1999/09</c:v>
                      </c:pt>
                      <c:pt idx="85">
                        <c:v>1999/10</c:v>
                      </c:pt>
                      <c:pt idx="86">
                        <c:v>1999/11</c:v>
                      </c:pt>
                      <c:pt idx="87">
                        <c:v>1999/12</c:v>
                      </c:pt>
                      <c:pt idx="88">
                        <c:v>2000/01</c:v>
                      </c:pt>
                      <c:pt idx="89">
                        <c:v>2000/02</c:v>
                      </c:pt>
                      <c:pt idx="90">
                        <c:v>2000/03</c:v>
                      </c:pt>
                      <c:pt idx="91">
                        <c:v>2000/04</c:v>
                      </c:pt>
                      <c:pt idx="92">
                        <c:v>2000/05</c:v>
                      </c:pt>
                      <c:pt idx="93">
                        <c:v>2000/06</c:v>
                      </c:pt>
                      <c:pt idx="94">
                        <c:v>2000/07</c:v>
                      </c:pt>
                      <c:pt idx="95">
                        <c:v>2000/08</c:v>
                      </c:pt>
                      <c:pt idx="96">
                        <c:v>2000/09</c:v>
                      </c:pt>
                      <c:pt idx="97">
                        <c:v>2000/10</c:v>
                      </c:pt>
                      <c:pt idx="98">
                        <c:v>2000/11</c:v>
                      </c:pt>
                      <c:pt idx="99">
                        <c:v>2000/12</c:v>
                      </c:pt>
                      <c:pt idx="100">
                        <c:v>2001/01</c:v>
                      </c:pt>
                      <c:pt idx="101">
                        <c:v>2001/02</c:v>
                      </c:pt>
                      <c:pt idx="102">
                        <c:v>2001/03</c:v>
                      </c:pt>
                      <c:pt idx="103">
                        <c:v>2001/04</c:v>
                      </c:pt>
                      <c:pt idx="104">
                        <c:v>2001/05</c:v>
                      </c:pt>
                      <c:pt idx="105">
                        <c:v>2001/06</c:v>
                      </c:pt>
                      <c:pt idx="106">
                        <c:v>2001/07</c:v>
                      </c:pt>
                      <c:pt idx="107">
                        <c:v>2001/08</c:v>
                      </c:pt>
                      <c:pt idx="108">
                        <c:v>2001/09</c:v>
                      </c:pt>
                      <c:pt idx="109">
                        <c:v>2001/10</c:v>
                      </c:pt>
                      <c:pt idx="110">
                        <c:v>2001/11</c:v>
                      </c:pt>
                      <c:pt idx="111">
                        <c:v>2001/12</c:v>
                      </c:pt>
                      <c:pt idx="112">
                        <c:v>2002/01</c:v>
                      </c:pt>
                      <c:pt idx="113">
                        <c:v>2002/02</c:v>
                      </c:pt>
                      <c:pt idx="114">
                        <c:v>2002/03</c:v>
                      </c:pt>
                      <c:pt idx="115">
                        <c:v>2002/04</c:v>
                      </c:pt>
                      <c:pt idx="116">
                        <c:v>2002/05</c:v>
                      </c:pt>
                      <c:pt idx="117">
                        <c:v>2002/06</c:v>
                      </c:pt>
                      <c:pt idx="118">
                        <c:v>2002/07</c:v>
                      </c:pt>
                      <c:pt idx="119">
                        <c:v>2002/08</c:v>
                      </c:pt>
                      <c:pt idx="120">
                        <c:v>2002/09</c:v>
                      </c:pt>
                      <c:pt idx="121">
                        <c:v>2002/10</c:v>
                      </c:pt>
                      <c:pt idx="122">
                        <c:v>2002/11</c:v>
                      </c:pt>
                      <c:pt idx="123">
                        <c:v>2002/12</c:v>
                      </c:pt>
                      <c:pt idx="124">
                        <c:v>2003/01</c:v>
                      </c:pt>
                      <c:pt idx="125">
                        <c:v>2003/02</c:v>
                      </c:pt>
                      <c:pt idx="126">
                        <c:v>2003/03</c:v>
                      </c:pt>
                      <c:pt idx="127">
                        <c:v>2003/04</c:v>
                      </c:pt>
                      <c:pt idx="128">
                        <c:v>2003/05</c:v>
                      </c:pt>
                      <c:pt idx="129">
                        <c:v>2003/06</c:v>
                      </c:pt>
                      <c:pt idx="130">
                        <c:v>2003/07</c:v>
                      </c:pt>
                      <c:pt idx="131">
                        <c:v>2003/08</c:v>
                      </c:pt>
                      <c:pt idx="132">
                        <c:v>2003/09</c:v>
                      </c:pt>
                      <c:pt idx="133">
                        <c:v>2003/10</c:v>
                      </c:pt>
                      <c:pt idx="134">
                        <c:v>2003/11</c:v>
                      </c:pt>
                      <c:pt idx="135">
                        <c:v>2003/12</c:v>
                      </c:pt>
                      <c:pt idx="136">
                        <c:v>2004/01</c:v>
                      </c:pt>
                      <c:pt idx="137">
                        <c:v>2004/02</c:v>
                      </c:pt>
                      <c:pt idx="138">
                        <c:v>2004/03</c:v>
                      </c:pt>
                      <c:pt idx="139">
                        <c:v>2004/04</c:v>
                      </c:pt>
                      <c:pt idx="140">
                        <c:v>2004/05</c:v>
                      </c:pt>
                      <c:pt idx="141">
                        <c:v>2004/06</c:v>
                      </c:pt>
                      <c:pt idx="142">
                        <c:v>2004/07</c:v>
                      </c:pt>
                      <c:pt idx="143">
                        <c:v>2004/08</c:v>
                      </c:pt>
                      <c:pt idx="144">
                        <c:v>2004/09</c:v>
                      </c:pt>
                      <c:pt idx="145">
                        <c:v>2004/10</c:v>
                      </c:pt>
                      <c:pt idx="146">
                        <c:v>2004/11</c:v>
                      </c:pt>
                      <c:pt idx="147">
                        <c:v>2004/12</c:v>
                      </c:pt>
                      <c:pt idx="148">
                        <c:v>2005/01</c:v>
                      </c:pt>
                      <c:pt idx="149">
                        <c:v>2005/02</c:v>
                      </c:pt>
                      <c:pt idx="150">
                        <c:v>2005/03</c:v>
                      </c:pt>
                      <c:pt idx="151">
                        <c:v>2005/04</c:v>
                      </c:pt>
                      <c:pt idx="152">
                        <c:v>2005/05</c:v>
                      </c:pt>
                      <c:pt idx="153">
                        <c:v>2005/06</c:v>
                      </c:pt>
                      <c:pt idx="154">
                        <c:v>2005/07</c:v>
                      </c:pt>
                      <c:pt idx="155">
                        <c:v>2005/08</c:v>
                      </c:pt>
                      <c:pt idx="156">
                        <c:v>2005/09</c:v>
                      </c:pt>
                      <c:pt idx="157">
                        <c:v>2005/10</c:v>
                      </c:pt>
                      <c:pt idx="158">
                        <c:v>2005/11</c:v>
                      </c:pt>
                      <c:pt idx="159">
                        <c:v>2005/12</c:v>
                      </c:pt>
                      <c:pt idx="160">
                        <c:v>2006/01</c:v>
                      </c:pt>
                      <c:pt idx="161">
                        <c:v>2006/02</c:v>
                      </c:pt>
                      <c:pt idx="162">
                        <c:v>2006/03</c:v>
                      </c:pt>
                      <c:pt idx="163">
                        <c:v>2006/04</c:v>
                      </c:pt>
                      <c:pt idx="164">
                        <c:v>2006/05</c:v>
                      </c:pt>
                      <c:pt idx="165">
                        <c:v>2006/06</c:v>
                      </c:pt>
                      <c:pt idx="166">
                        <c:v>2006/07</c:v>
                      </c:pt>
                      <c:pt idx="167">
                        <c:v>2006/08</c:v>
                      </c:pt>
                      <c:pt idx="168">
                        <c:v>2006/09</c:v>
                      </c:pt>
                      <c:pt idx="169">
                        <c:v>2006/10</c:v>
                      </c:pt>
                      <c:pt idx="170">
                        <c:v>2006/11</c:v>
                      </c:pt>
                      <c:pt idx="171">
                        <c:v>2006/12</c:v>
                      </c:pt>
                      <c:pt idx="172">
                        <c:v>2007/01</c:v>
                      </c:pt>
                      <c:pt idx="173">
                        <c:v>2007/02</c:v>
                      </c:pt>
                      <c:pt idx="174">
                        <c:v>2007/03</c:v>
                      </c:pt>
                      <c:pt idx="175">
                        <c:v>2007/04</c:v>
                      </c:pt>
                      <c:pt idx="176">
                        <c:v>2007/05</c:v>
                      </c:pt>
                      <c:pt idx="177">
                        <c:v>2007/06</c:v>
                      </c:pt>
                      <c:pt idx="178">
                        <c:v>2007/07</c:v>
                      </c:pt>
                      <c:pt idx="179">
                        <c:v>2007/08</c:v>
                      </c:pt>
                      <c:pt idx="180">
                        <c:v>2007/09</c:v>
                      </c:pt>
                      <c:pt idx="181">
                        <c:v>2007/10</c:v>
                      </c:pt>
                      <c:pt idx="182">
                        <c:v>2007/11</c:v>
                      </c:pt>
                      <c:pt idx="183">
                        <c:v>2007/12</c:v>
                      </c:pt>
                      <c:pt idx="184">
                        <c:v>2008/01</c:v>
                      </c:pt>
                      <c:pt idx="185">
                        <c:v>2008/02</c:v>
                      </c:pt>
                      <c:pt idx="186">
                        <c:v>2008/03</c:v>
                      </c:pt>
                      <c:pt idx="187">
                        <c:v>2008/04</c:v>
                      </c:pt>
                      <c:pt idx="188">
                        <c:v>2008/05</c:v>
                      </c:pt>
                      <c:pt idx="189">
                        <c:v>2008/06</c:v>
                      </c:pt>
                      <c:pt idx="190">
                        <c:v>2008/07</c:v>
                      </c:pt>
                      <c:pt idx="191">
                        <c:v>2008/08</c:v>
                      </c:pt>
                      <c:pt idx="192">
                        <c:v>2008/09</c:v>
                      </c:pt>
                      <c:pt idx="193">
                        <c:v>2008/10</c:v>
                      </c:pt>
                      <c:pt idx="194">
                        <c:v>2008/11</c:v>
                      </c:pt>
                      <c:pt idx="195">
                        <c:v>2008/12</c:v>
                      </c:pt>
                      <c:pt idx="196">
                        <c:v>2009/01</c:v>
                      </c:pt>
                      <c:pt idx="197">
                        <c:v>2009/02</c:v>
                      </c:pt>
                      <c:pt idx="198">
                        <c:v>2009/03</c:v>
                      </c:pt>
                      <c:pt idx="199">
                        <c:v>2009/04</c:v>
                      </c:pt>
                      <c:pt idx="200">
                        <c:v>2009/05</c:v>
                      </c:pt>
                      <c:pt idx="201">
                        <c:v>2009/06</c:v>
                      </c:pt>
                      <c:pt idx="202">
                        <c:v>2009/07</c:v>
                      </c:pt>
                      <c:pt idx="203">
                        <c:v>2009/08</c:v>
                      </c:pt>
                      <c:pt idx="204">
                        <c:v>2009/09</c:v>
                      </c:pt>
                      <c:pt idx="205">
                        <c:v>2009/10</c:v>
                      </c:pt>
                      <c:pt idx="206">
                        <c:v>2009/11</c:v>
                      </c:pt>
                      <c:pt idx="207">
                        <c:v>2009/12</c:v>
                      </c:pt>
                      <c:pt idx="208">
                        <c:v>2010/01</c:v>
                      </c:pt>
                      <c:pt idx="209">
                        <c:v>2010/02</c:v>
                      </c:pt>
                      <c:pt idx="210">
                        <c:v>2010/03</c:v>
                      </c:pt>
                      <c:pt idx="211">
                        <c:v>2010/04</c:v>
                      </c:pt>
                      <c:pt idx="212">
                        <c:v>2010/05</c:v>
                      </c:pt>
                      <c:pt idx="213">
                        <c:v>2010/06</c:v>
                      </c:pt>
                      <c:pt idx="214">
                        <c:v>2010/07</c:v>
                      </c:pt>
                      <c:pt idx="215">
                        <c:v>2010/08</c:v>
                      </c:pt>
                      <c:pt idx="216">
                        <c:v>2010/09</c:v>
                      </c:pt>
                      <c:pt idx="217">
                        <c:v>2010/10</c:v>
                      </c:pt>
                      <c:pt idx="218">
                        <c:v>2010/11</c:v>
                      </c:pt>
                      <c:pt idx="219">
                        <c:v>2010/12</c:v>
                      </c:pt>
                      <c:pt idx="220">
                        <c:v>2011/01</c:v>
                      </c:pt>
                      <c:pt idx="221">
                        <c:v>2011/02</c:v>
                      </c:pt>
                      <c:pt idx="222">
                        <c:v>2011/03</c:v>
                      </c:pt>
                      <c:pt idx="223">
                        <c:v>2011/04</c:v>
                      </c:pt>
                      <c:pt idx="224">
                        <c:v>2011/05</c:v>
                      </c:pt>
                      <c:pt idx="225">
                        <c:v>2011/06</c:v>
                      </c:pt>
                      <c:pt idx="226">
                        <c:v>2011/07</c:v>
                      </c:pt>
                      <c:pt idx="227">
                        <c:v>2011/08</c:v>
                      </c:pt>
                      <c:pt idx="228">
                        <c:v>2011/09</c:v>
                      </c:pt>
                      <c:pt idx="229">
                        <c:v>2011/10</c:v>
                      </c:pt>
                      <c:pt idx="230">
                        <c:v>2011/11</c:v>
                      </c:pt>
                      <c:pt idx="231">
                        <c:v>2011/12</c:v>
                      </c:pt>
                      <c:pt idx="232">
                        <c:v>2012/01</c:v>
                      </c:pt>
                      <c:pt idx="233">
                        <c:v>2012/02</c:v>
                      </c:pt>
                      <c:pt idx="234">
                        <c:v>2012/03</c:v>
                      </c:pt>
                      <c:pt idx="235">
                        <c:v>2012/04</c:v>
                      </c:pt>
                      <c:pt idx="236">
                        <c:v>2012/05</c:v>
                      </c:pt>
                      <c:pt idx="237">
                        <c:v>2012/06</c:v>
                      </c:pt>
                      <c:pt idx="238">
                        <c:v>2012/07</c:v>
                      </c:pt>
                      <c:pt idx="239">
                        <c:v>2012/08</c:v>
                      </c:pt>
                      <c:pt idx="240">
                        <c:v>2012/09</c:v>
                      </c:pt>
                      <c:pt idx="241">
                        <c:v>2012/10</c:v>
                      </c:pt>
                      <c:pt idx="242">
                        <c:v>2012/11</c:v>
                      </c:pt>
                      <c:pt idx="243">
                        <c:v>2012/12</c:v>
                      </c:pt>
                      <c:pt idx="244">
                        <c:v>2013/01</c:v>
                      </c:pt>
                      <c:pt idx="245">
                        <c:v>2013/02</c:v>
                      </c:pt>
                      <c:pt idx="246">
                        <c:v>2013/03</c:v>
                      </c:pt>
                      <c:pt idx="247">
                        <c:v>2013/04</c:v>
                      </c:pt>
                      <c:pt idx="248">
                        <c:v>2013/05</c:v>
                      </c:pt>
                      <c:pt idx="249">
                        <c:v>2013/06</c:v>
                      </c:pt>
                      <c:pt idx="250">
                        <c:v>2013/07</c:v>
                      </c:pt>
                      <c:pt idx="251">
                        <c:v>2013/08</c:v>
                      </c:pt>
                      <c:pt idx="252">
                        <c:v>2013/09</c:v>
                      </c:pt>
                      <c:pt idx="253">
                        <c:v>2013/10</c:v>
                      </c:pt>
                      <c:pt idx="254">
                        <c:v>2013/11</c:v>
                      </c:pt>
                      <c:pt idx="255">
                        <c:v>2013/12</c:v>
                      </c:pt>
                      <c:pt idx="256">
                        <c:v>2014/01</c:v>
                      </c:pt>
                      <c:pt idx="257">
                        <c:v>2014/02</c:v>
                      </c:pt>
                      <c:pt idx="258">
                        <c:v>2014/03</c:v>
                      </c:pt>
                      <c:pt idx="259">
                        <c:v>2014/04</c:v>
                      </c:pt>
                      <c:pt idx="260">
                        <c:v>2014/05</c:v>
                      </c:pt>
                      <c:pt idx="261">
                        <c:v>2014/06</c:v>
                      </c:pt>
                      <c:pt idx="262">
                        <c:v>2014/07</c:v>
                      </c:pt>
                      <c:pt idx="263">
                        <c:v>2014/08</c:v>
                      </c:pt>
                      <c:pt idx="264">
                        <c:v>2014/09</c:v>
                      </c:pt>
                      <c:pt idx="265">
                        <c:v>2014/10</c:v>
                      </c:pt>
                      <c:pt idx="266">
                        <c:v>2014/11</c:v>
                      </c:pt>
                      <c:pt idx="267">
                        <c:v>2014/12</c:v>
                      </c:pt>
                      <c:pt idx="268">
                        <c:v>2015/01</c:v>
                      </c:pt>
                      <c:pt idx="269">
                        <c:v>2015/02</c:v>
                      </c:pt>
                      <c:pt idx="270">
                        <c:v>2015/03</c:v>
                      </c:pt>
                      <c:pt idx="271">
                        <c:v>2015/04</c:v>
                      </c:pt>
                      <c:pt idx="272">
                        <c:v>2015/05</c:v>
                      </c:pt>
                      <c:pt idx="273">
                        <c:v>2015/06</c:v>
                      </c:pt>
                      <c:pt idx="274">
                        <c:v>2015/07</c:v>
                      </c:pt>
                      <c:pt idx="275">
                        <c:v>2015/08</c:v>
                      </c:pt>
                      <c:pt idx="276">
                        <c:v>2015/09</c:v>
                      </c:pt>
                      <c:pt idx="277">
                        <c:v>2015/10</c:v>
                      </c:pt>
                      <c:pt idx="278">
                        <c:v>2015/11</c:v>
                      </c:pt>
                      <c:pt idx="279">
                        <c:v>2015/12</c:v>
                      </c:pt>
                      <c:pt idx="280">
                        <c:v>2016/01</c:v>
                      </c:pt>
                      <c:pt idx="281">
                        <c:v>2016/02</c:v>
                      </c:pt>
                      <c:pt idx="282">
                        <c:v>2016/03</c:v>
                      </c:pt>
                      <c:pt idx="283">
                        <c:v>2016/04</c:v>
                      </c:pt>
                      <c:pt idx="284">
                        <c:v>2016/05</c:v>
                      </c:pt>
                      <c:pt idx="285">
                        <c:v>2016/06</c:v>
                      </c:pt>
                      <c:pt idx="286">
                        <c:v>2016/07</c:v>
                      </c:pt>
                      <c:pt idx="287">
                        <c:v>2016/08</c:v>
                      </c:pt>
                      <c:pt idx="288">
                        <c:v>2016/09</c:v>
                      </c:pt>
                      <c:pt idx="289">
                        <c:v>2016/10</c:v>
                      </c:pt>
                      <c:pt idx="290">
                        <c:v>2016/11</c:v>
                      </c:pt>
                      <c:pt idx="291">
                        <c:v>2016/12</c:v>
                      </c:pt>
                      <c:pt idx="292">
                        <c:v>2017/01</c:v>
                      </c:pt>
                      <c:pt idx="293">
                        <c:v>2017/02</c:v>
                      </c:pt>
                      <c:pt idx="294">
                        <c:v>2017/03</c:v>
                      </c:pt>
                      <c:pt idx="295">
                        <c:v>2017/04</c:v>
                      </c:pt>
                      <c:pt idx="296">
                        <c:v>2017/05</c:v>
                      </c:pt>
                      <c:pt idx="297">
                        <c:v>2017/06</c:v>
                      </c:pt>
                      <c:pt idx="298">
                        <c:v>2017/07</c:v>
                      </c:pt>
                      <c:pt idx="299">
                        <c:v>2017/08</c:v>
                      </c:pt>
                      <c:pt idx="300">
                        <c:v>2017/09</c:v>
                      </c:pt>
                      <c:pt idx="301">
                        <c:v>2017/10</c:v>
                      </c:pt>
                      <c:pt idx="302">
                        <c:v>2017/11</c:v>
                      </c:pt>
                      <c:pt idx="303">
                        <c:v>2017/12</c:v>
                      </c:pt>
                      <c:pt idx="304">
                        <c:v>2018/01</c:v>
                      </c:pt>
                      <c:pt idx="305">
                        <c:v>2018/02</c:v>
                      </c:pt>
                      <c:pt idx="306">
                        <c:v>2018/03</c:v>
                      </c:pt>
                      <c:pt idx="307">
                        <c:v>2018/04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'平残（Average amounts outstanding）'!$G$5:$G$587</c15:sqref>
                        </c15:formulaRef>
                      </c:ext>
                    </c:extLst>
                    <c:numCache>
                      <c:formatCode>#,##0_);[Red]\(#,##0\)</c:formatCode>
                      <c:ptCount val="308"/>
                      <c:pt idx="0">
                        <c:v>2878</c:v>
                      </c:pt>
                      <c:pt idx="1">
                        <c:v>3576</c:v>
                      </c:pt>
                      <c:pt idx="2">
                        <c:v>4706</c:v>
                      </c:pt>
                      <c:pt idx="3">
                        <c:v>6957</c:v>
                      </c:pt>
                      <c:pt idx="4">
                        <c:v>19870</c:v>
                      </c:pt>
                      <c:pt idx="5">
                        <c:v>24011</c:v>
                      </c:pt>
                      <c:pt idx="6">
                        <c:v>19927</c:v>
                      </c:pt>
                      <c:pt idx="7">
                        <c:v>18548</c:v>
                      </c:pt>
                      <c:pt idx="8">
                        <c:v>17761</c:v>
                      </c:pt>
                      <c:pt idx="9">
                        <c:v>23950</c:v>
                      </c:pt>
                      <c:pt idx="10">
                        <c:v>21329</c:v>
                      </c:pt>
                      <c:pt idx="11">
                        <c:v>26579</c:v>
                      </c:pt>
                      <c:pt idx="12">
                        <c:v>22725</c:v>
                      </c:pt>
                      <c:pt idx="13">
                        <c:v>24011</c:v>
                      </c:pt>
                      <c:pt idx="14">
                        <c:v>25544</c:v>
                      </c:pt>
                      <c:pt idx="15">
                        <c:v>28706</c:v>
                      </c:pt>
                      <c:pt idx="16">
                        <c:v>31641</c:v>
                      </c:pt>
                      <c:pt idx="17">
                        <c:v>26357</c:v>
                      </c:pt>
                      <c:pt idx="18">
                        <c:v>33207</c:v>
                      </c:pt>
                      <c:pt idx="19">
                        <c:v>40123</c:v>
                      </c:pt>
                      <c:pt idx="20">
                        <c:v>46029</c:v>
                      </c:pt>
                      <c:pt idx="21">
                        <c:v>48928</c:v>
                      </c:pt>
                      <c:pt idx="22">
                        <c:v>27163</c:v>
                      </c:pt>
                      <c:pt idx="23">
                        <c:v>27777</c:v>
                      </c:pt>
                      <c:pt idx="24">
                        <c:v>29543</c:v>
                      </c:pt>
                      <c:pt idx="25">
                        <c:v>30240</c:v>
                      </c:pt>
                      <c:pt idx="26">
                        <c:v>29805</c:v>
                      </c:pt>
                      <c:pt idx="27">
                        <c:v>30178</c:v>
                      </c:pt>
                      <c:pt idx="28">
                        <c:v>30509</c:v>
                      </c:pt>
                      <c:pt idx="29">
                        <c:v>29235</c:v>
                      </c:pt>
                      <c:pt idx="30">
                        <c:v>30988</c:v>
                      </c:pt>
                      <c:pt idx="31">
                        <c:v>31636</c:v>
                      </c:pt>
                      <c:pt idx="32">
                        <c:v>30631</c:v>
                      </c:pt>
                      <c:pt idx="33">
                        <c:v>30191</c:v>
                      </c:pt>
                      <c:pt idx="34">
                        <c:v>30703</c:v>
                      </c:pt>
                      <c:pt idx="35">
                        <c:v>31318</c:v>
                      </c:pt>
                      <c:pt idx="36">
                        <c:v>31332</c:v>
                      </c:pt>
                      <c:pt idx="37">
                        <c:v>31474</c:v>
                      </c:pt>
                      <c:pt idx="38">
                        <c:v>31328</c:v>
                      </c:pt>
                      <c:pt idx="39">
                        <c:v>31657</c:v>
                      </c:pt>
                      <c:pt idx="40">
                        <c:v>32111</c:v>
                      </c:pt>
                      <c:pt idx="41">
                        <c:v>33071</c:v>
                      </c:pt>
                      <c:pt idx="42">
                        <c:v>31172</c:v>
                      </c:pt>
                      <c:pt idx="43">
                        <c:v>33080</c:v>
                      </c:pt>
                      <c:pt idx="44">
                        <c:v>32159</c:v>
                      </c:pt>
                      <c:pt idx="45">
                        <c:v>32573</c:v>
                      </c:pt>
                      <c:pt idx="46">
                        <c:v>33618</c:v>
                      </c:pt>
                      <c:pt idx="47">
                        <c:v>31179</c:v>
                      </c:pt>
                      <c:pt idx="48">
                        <c:v>32686</c:v>
                      </c:pt>
                      <c:pt idx="49">
                        <c:v>32784</c:v>
                      </c:pt>
                      <c:pt idx="50">
                        <c:v>33010</c:v>
                      </c:pt>
                      <c:pt idx="51">
                        <c:v>33240</c:v>
                      </c:pt>
                      <c:pt idx="52">
                        <c:v>34096</c:v>
                      </c:pt>
                      <c:pt idx="53">
                        <c:v>33641</c:v>
                      </c:pt>
                      <c:pt idx="54">
                        <c:v>33316</c:v>
                      </c:pt>
                      <c:pt idx="55">
                        <c:v>34024</c:v>
                      </c:pt>
                      <c:pt idx="56">
                        <c:v>33449</c:v>
                      </c:pt>
                      <c:pt idx="57">
                        <c:v>34426</c:v>
                      </c:pt>
                      <c:pt idx="58">
                        <c:v>34701</c:v>
                      </c:pt>
                      <c:pt idx="59">
                        <c:v>33410</c:v>
                      </c:pt>
                      <c:pt idx="60">
                        <c:v>34866</c:v>
                      </c:pt>
                      <c:pt idx="61">
                        <c:v>33738</c:v>
                      </c:pt>
                      <c:pt idx="62">
                        <c:v>36885</c:v>
                      </c:pt>
                      <c:pt idx="63">
                        <c:v>35726</c:v>
                      </c:pt>
                      <c:pt idx="64">
                        <c:v>36359</c:v>
                      </c:pt>
                      <c:pt idx="65">
                        <c:v>36702</c:v>
                      </c:pt>
                      <c:pt idx="66">
                        <c:v>34763</c:v>
                      </c:pt>
                      <c:pt idx="67">
                        <c:v>35614</c:v>
                      </c:pt>
                      <c:pt idx="68">
                        <c:v>35184</c:v>
                      </c:pt>
                      <c:pt idx="69">
                        <c:v>39684</c:v>
                      </c:pt>
                      <c:pt idx="70">
                        <c:v>33652</c:v>
                      </c:pt>
                      <c:pt idx="71">
                        <c:v>37075</c:v>
                      </c:pt>
                      <c:pt idx="72">
                        <c:v>38050</c:v>
                      </c:pt>
                      <c:pt idx="73">
                        <c:v>38316</c:v>
                      </c:pt>
                      <c:pt idx="74">
                        <c:v>35816</c:v>
                      </c:pt>
                      <c:pt idx="75">
                        <c:v>39188</c:v>
                      </c:pt>
                      <c:pt idx="76">
                        <c:v>37325</c:v>
                      </c:pt>
                      <c:pt idx="77">
                        <c:v>39762</c:v>
                      </c:pt>
                      <c:pt idx="78">
                        <c:v>40517</c:v>
                      </c:pt>
                      <c:pt idx="79">
                        <c:v>40333</c:v>
                      </c:pt>
                      <c:pt idx="80">
                        <c:v>41924</c:v>
                      </c:pt>
                      <c:pt idx="81">
                        <c:v>41993</c:v>
                      </c:pt>
                      <c:pt idx="82">
                        <c:v>41156</c:v>
                      </c:pt>
                      <c:pt idx="83">
                        <c:v>41231</c:v>
                      </c:pt>
                      <c:pt idx="84">
                        <c:v>41875</c:v>
                      </c:pt>
                      <c:pt idx="85">
                        <c:v>39225</c:v>
                      </c:pt>
                      <c:pt idx="86">
                        <c:v>40029</c:v>
                      </c:pt>
                      <c:pt idx="87">
                        <c:v>53724</c:v>
                      </c:pt>
                      <c:pt idx="88">
                        <c:v>85407</c:v>
                      </c:pt>
                      <c:pt idx="89">
                        <c:v>43923</c:v>
                      </c:pt>
                      <c:pt idx="90">
                        <c:v>54004</c:v>
                      </c:pt>
                      <c:pt idx="91">
                        <c:v>44361</c:v>
                      </c:pt>
                      <c:pt idx="92">
                        <c:v>44820</c:v>
                      </c:pt>
                      <c:pt idx="93">
                        <c:v>43268</c:v>
                      </c:pt>
                      <c:pt idx="94">
                        <c:v>44396</c:v>
                      </c:pt>
                      <c:pt idx="95">
                        <c:v>40746</c:v>
                      </c:pt>
                      <c:pt idx="96">
                        <c:v>38996</c:v>
                      </c:pt>
                      <c:pt idx="97">
                        <c:v>37567</c:v>
                      </c:pt>
                      <c:pt idx="98">
                        <c:v>38340</c:v>
                      </c:pt>
                      <c:pt idx="99">
                        <c:v>39618</c:v>
                      </c:pt>
                      <c:pt idx="100">
                        <c:v>42655</c:v>
                      </c:pt>
                      <c:pt idx="101">
                        <c:v>39087</c:v>
                      </c:pt>
                      <c:pt idx="102">
                        <c:v>41359</c:v>
                      </c:pt>
                      <c:pt idx="103">
                        <c:v>44331</c:v>
                      </c:pt>
                      <c:pt idx="104">
                        <c:v>44412</c:v>
                      </c:pt>
                      <c:pt idx="105">
                        <c:v>46082</c:v>
                      </c:pt>
                      <c:pt idx="106">
                        <c:v>45289</c:v>
                      </c:pt>
                      <c:pt idx="107">
                        <c:v>45019</c:v>
                      </c:pt>
                      <c:pt idx="108">
                        <c:v>67819</c:v>
                      </c:pt>
                      <c:pt idx="109">
                        <c:v>77021</c:v>
                      </c:pt>
                      <c:pt idx="110">
                        <c:v>84932</c:v>
                      </c:pt>
                      <c:pt idx="111">
                        <c:v>87984</c:v>
                      </c:pt>
                      <c:pt idx="112">
                        <c:v>123034</c:v>
                      </c:pt>
                      <c:pt idx="113">
                        <c:v>130108</c:v>
                      </c:pt>
                      <c:pt idx="114">
                        <c:v>156975</c:v>
                      </c:pt>
                      <c:pt idx="115">
                        <c:v>182803</c:v>
                      </c:pt>
                      <c:pt idx="116">
                        <c:v>143870</c:v>
                      </c:pt>
                      <c:pt idx="117">
                        <c:v>136721</c:v>
                      </c:pt>
                      <c:pt idx="118">
                        <c:v>135002</c:v>
                      </c:pt>
                      <c:pt idx="119">
                        <c:v>135300</c:v>
                      </c:pt>
                      <c:pt idx="120">
                        <c:v>136959</c:v>
                      </c:pt>
                      <c:pt idx="121">
                        <c:v>138185</c:v>
                      </c:pt>
                      <c:pt idx="122">
                        <c:v>163469</c:v>
                      </c:pt>
                      <c:pt idx="123">
                        <c:v>178864</c:v>
                      </c:pt>
                      <c:pt idx="124">
                        <c:v>184669</c:v>
                      </c:pt>
                      <c:pt idx="125">
                        <c:v>182220</c:v>
                      </c:pt>
                      <c:pt idx="126">
                        <c:v>203517</c:v>
                      </c:pt>
                      <c:pt idx="127">
                        <c:v>256921</c:v>
                      </c:pt>
                      <c:pt idx="128">
                        <c:v>251574</c:v>
                      </c:pt>
                      <c:pt idx="129">
                        <c:v>267696</c:v>
                      </c:pt>
                      <c:pt idx="130">
                        <c:v>269982</c:v>
                      </c:pt>
                      <c:pt idx="131">
                        <c:v>275668</c:v>
                      </c:pt>
                      <c:pt idx="132">
                        <c:v>277847</c:v>
                      </c:pt>
                      <c:pt idx="133">
                        <c:v>276796</c:v>
                      </c:pt>
                      <c:pt idx="134">
                        <c:v>279854</c:v>
                      </c:pt>
                      <c:pt idx="135">
                        <c:v>277033</c:v>
                      </c:pt>
                      <c:pt idx="136">
                        <c:v>291510</c:v>
                      </c:pt>
                      <c:pt idx="137">
                        <c:v>311140</c:v>
                      </c:pt>
                      <c:pt idx="138">
                        <c:v>297616</c:v>
                      </c:pt>
                      <c:pt idx="139">
                        <c:v>302864</c:v>
                      </c:pt>
                      <c:pt idx="140">
                        <c:v>310471</c:v>
                      </c:pt>
                      <c:pt idx="141">
                        <c:v>305989</c:v>
                      </c:pt>
                      <c:pt idx="142">
                        <c:v>308906</c:v>
                      </c:pt>
                      <c:pt idx="143">
                        <c:v>309791</c:v>
                      </c:pt>
                      <c:pt idx="144">
                        <c:v>305342</c:v>
                      </c:pt>
                      <c:pt idx="145">
                        <c:v>301377</c:v>
                      </c:pt>
                      <c:pt idx="146">
                        <c:v>304809</c:v>
                      </c:pt>
                      <c:pt idx="147">
                        <c:v>307009</c:v>
                      </c:pt>
                      <c:pt idx="148">
                        <c:v>312352</c:v>
                      </c:pt>
                      <c:pt idx="149">
                        <c:v>305239</c:v>
                      </c:pt>
                      <c:pt idx="150">
                        <c:v>290518</c:v>
                      </c:pt>
                      <c:pt idx="151">
                        <c:v>295111</c:v>
                      </c:pt>
                      <c:pt idx="152">
                        <c:v>290758</c:v>
                      </c:pt>
                      <c:pt idx="153">
                        <c:v>286629</c:v>
                      </c:pt>
                      <c:pt idx="154">
                        <c:v>297480</c:v>
                      </c:pt>
                      <c:pt idx="155">
                        <c:v>300372</c:v>
                      </c:pt>
                      <c:pt idx="156">
                        <c:v>300760</c:v>
                      </c:pt>
                      <c:pt idx="157">
                        <c:v>301776</c:v>
                      </c:pt>
                      <c:pt idx="158">
                        <c:v>306289</c:v>
                      </c:pt>
                      <c:pt idx="159">
                        <c:v>291622</c:v>
                      </c:pt>
                      <c:pt idx="160">
                        <c:v>306869</c:v>
                      </c:pt>
                      <c:pt idx="161">
                        <c:v>303668</c:v>
                      </c:pt>
                      <c:pt idx="162">
                        <c:v>268626</c:v>
                      </c:pt>
                      <c:pt idx="163">
                        <c:v>208896</c:v>
                      </c:pt>
                      <c:pt idx="164">
                        <c:v>130627</c:v>
                      </c:pt>
                      <c:pt idx="165">
                        <c:v>117504</c:v>
                      </c:pt>
                      <c:pt idx="166">
                        <c:v>107814</c:v>
                      </c:pt>
                      <c:pt idx="167">
                        <c:v>83121</c:v>
                      </c:pt>
                      <c:pt idx="168">
                        <c:v>80750</c:v>
                      </c:pt>
                      <c:pt idx="169">
                        <c:v>85364</c:v>
                      </c:pt>
                      <c:pt idx="170">
                        <c:v>74254</c:v>
                      </c:pt>
                      <c:pt idx="171">
                        <c:v>87894</c:v>
                      </c:pt>
                      <c:pt idx="172">
                        <c:v>84883</c:v>
                      </c:pt>
                      <c:pt idx="173">
                        <c:v>79814</c:v>
                      </c:pt>
                      <c:pt idx="174">
                        <c:v>78943</c:v>
                      </c:pt>
                      <c:pt idx="175">
                        <c:v>106069</c:v>
                      </c:pt>
                      <c:pt idx="176">
                        <c:v>84366</c:v>
                      </c:pt>
                      <c:pt idx="177">
                        <c:v>80240</c:v>
                      </c:pt>
                      <c:pt idx="178">
                        <c:v>82362</c:v>
                      </c:pt>
                      <c:pt idx="179">
                        <c:v>82108</c:v>
                      </c:pt>
                      <c:pt idx="180">
                        <c:v>78196</c:v>
                      </c:pt>
                      <c:pt idx="181">
                        <c:v>61032</c:v>
                      </c:pt>
                      <c:pt idx="182">
                        <c:v>70553</c:v>
                      </c:pt>
                      <c:pt idx="183">
                        <c:v>77655</c:v>
                      </c:pt>
                      <c:pt idx="184">
                        <c:v>72952</c:v>
                      </c:pt>
                      <c:pt idx="185">
                        <c:v>73740</c:v>
                      </c:pt>
                      <c:pt idx="186">
                        <c:v>74050</c:v>
                      </c:pt>
                      <c:pt idx="187">
                        <c:v>76240</c:v>
                      </c:pt>
                      <c:pt idx="188">
                        <c:v>70300</c:v>
                      </c:pt>
                      <c:pt idx="189">
                        <c:v>77888</c:v>
                      </c:pt>
                      <c:pt idx="190">
                        <c:v>72341</c:v>
                      </c:pt>
                      <c:pt idx="191">
                        <c:v>74386</c:v>
                      </c:pt>
                      <c:pt idx="192">
                        <c:v>80215</c:v>
                      </c:pt>
                      <c:pt idx="193">
                        <c:v>82070</c:v>
                      </c:pt>
                      <c:pt idx="194">
                        <c:v>77746</c:v>
                      </c:pt>
                      <c:pt idx="195">
                        <c:v>86355</c:v>
                      </c:pt>
                      <c:pt idx="196">
                        <c:v>99154</c:v>
                      </c:pt>
                      <c:pt idx="197">
                        <c:v>115226</c:v>
                      </c:pt>
                      <c:pt idx="198">
                        <c:v>117785</c:v>
                      </c:pt>
                      <c:pt idx="199">
                        <c:v>129350</c:v>
                      </c:pt>
                      <c:pt idx="200">
                        <c:v>120767</c:v>
                      </c:pt>
                      <c:pt idx="201">
                        <c:v>120336</c:v>
                      </c:pt>
                      <c:pt idx="202">
                        <c:v>111022</c:v>
                      </c:pt>
                      <c:pt idx="203">
                        <c:v>116193</c:v>
                      </c:pt>
                      <c:pt idx="204">
                        <c:v>107819</c:v>
                      </c:pt>
                      <c:pt idx="205">
                        <c:v>116042</c:v>
                      </c:pt>
                      <c:pt idx="206">
                        <c:v>108451</c:v>
                      </c:pt>
                      <c:pt idx="207">
                        <c:v>127299</c:v>
                      </c:pt>
                      <c:pt idx="208">
                        <c:v>137000</c:v>
                      </c:pt>
                      <c:pt idx="209">
                        <c:v>133266</c:v>
                      </c:pt>
                      <c:pt idx="210">
                        <c:v>130863</c:v>
                      </c:pt>
                      <c:pt idx="211">
                        <c:v>148407</c:v>
                      </c:pt>
                      <c:pt idx="212">
                        <c:v>143273</c:v>
                      </c:pt>
                      <c:pt idx="213">
                        <c:v>138697</c:v>
                      </c:pt>
                      <c:pt idx="214">
                        <c:v>153508</c:v>
                      </c:pt>
                      <c:pt idx="215">
                        <c:v>150622</c:v>
                      </c:pt>
                      <c:pt idx="216">
                        <c:v>146130</c:v>
                      </c:pt>
                      <c:pt idx="217">
                        <c:v>159032</c:v>
                      </c:pt>
                      <c:pt idx="218">
                        <c:v>156612</c:v>
                      </c:pt>
                      <c:pt idx="219">
                        <c:v>167328</c:v>
                      </c:pt>
                      <c:pt idx="220">
                        <c:v>164329</c:v>
                      </c:pt>
                      <c:pt idx="221">
                        <c:v>159475</c:v>
                      </c:pt>
                      <c:pt idx="222">
                        <c:v>243529</c:v>
                      </c:pt>
                      <c:pt idx="223">
                        <c:v>310771</c:v>
                      </c:pt>
                      <c:pt idx="224">
                        <c:v>260981</c:v>
                      </c:pt>
                      <c:pt idx="225">
                        <c:v>247045</c:v>
                      </c:pt>
                      <c:pt idx="226">
                        <c:v>259868</c:v>
                      </c:pt>
                      <c:pt idx="227">
                        <c:v>271104</c:v>
                      </c:pt>
                      <c:pt idx="228">
                        <c:v>272254</c:v>
                      </c:pt>
                      <c:pt idx="229">
                        <c:v>282258</c:v>
                      </c:pt>
                      <c:pt idx="230">
                        <c:v>298980</c:v>
                      </c:pt>
                      <c:pt idx="231">
                        <c:v>271943</c:v>
                      </c:pt>
                      <c:pt idx="232">
                        <c:v>289525</c:v>
                      </c:pt>
                      <c:pt idx="233">
                        <c:v>242203</c:v>
                      </c:pt>
                      <c:pt idx="234">
                        <c:v>240202</c:v>
                      </c:pt>
                      <c:pt idx="235">
                        <c:v>311628</c:v>
                      </c:pt>
                      <c:pt idx="236">
                        <c:v>274660</c:v>
                      </c:pt>
                      <c:pt idx="237">
                        <c:v>314597</c:v>
                      </c:pt>
                      <c:pt idx="238">
                        <c:v>345504</c:v>
                      </c:pt>
                      <c:pt idx="239">
                        <c:v>327277</c:v>
                      </c:pt>
                      <c:pt idx="240">
                        <c:v>353796</c:v>
                      </c:pt>
                      <c:pt idx="241">
                        <c:v>393898</c:v>
                      </c:pt>
                      <c:pt idx="242">
                        <c:v>353427</c:v>
                      </c:pt>
                      <c:pt idx="243">
                        <c:v>398252</c:v>
                      </c:pt>
                      <c:pt idx="244">
                        <c:v>400541</c:v>
                      </c:pt>
                      <c:pt idx="245">
                        <c:v>385679</c:v>
                      </c:pt>
                      <c:pt idx="246">
                        <c:v>420310</c:v>
                      </c:pt>
                      <c:pt idx="247">
                        <c:v>553420</c:v>
                      </c:pt>
                      <c:pt idx="248">
                        <c:v>595926</c:v>
                      </c:pt>
                      <c:pt idx="249">
                        <c:v>690381</c:v>
                      </c:pt>
                      <c:pt idx="250">
                        <c:v>734334</c:v>
                      </c:pt>
                      <c:pt idx="251">
                        <c:v>744885</c:v>
                      </c:pt>
                      <c:pt idx="252">
                        <c:v>838670</c:v>
                      </c:pt>
                      <c:pt idx="253">
                        <c:v>883151</c:v>
                      </c:pt>
                      <c:pt idx="254">
                        <c:v>909005</c:v>
                      </c:pt>
                      <c:pt idx="255">
                        <c:v>922252</c:v>
                      </c:pt>
                      <c:pt idx="256">
                        <c:v>983718</c:v>
                      </c:pt>
                      <c:pt idx="257">
                        <c:v>1004911</c:v>
                      </c:pt>
                      <c:pt idx="258">
                        <c:v>1067914</c:v>
                      </c:pt>
                      <c:pt idx="259">
                        <c:v>1195385</c:v>
                      </c:pt>
                      <c:pt idx="260">
                        <c:v>1208386</c:v>
                      </c:pt>
                      <c:pt idx="261">
                        <c:v>1296943</c:v>
                      </c:pt>
                      <c:pt idx="262">
                        <c:v>1388828</c:v>
                      </c:pt>
                      <c:pt idx="263">
                        <c:v>1381215</c:v>
                      </c:pt>
                      <c:pt idx="264">
                        <c:v>1420659</c:v>
                      </c:pt>
                      <c:pt idx="265">
                        <c:v>1511647</c:v>
                      </c:pt>
                      <c:pt idx="266">
                        <c:v>1534939</c:v>
                      </c:pt>
                      <c:pt idx="267">
                        <c:v>1572020</c:v>
                      </c:pt>
                      <c:pt idx="268">
                        <c:v>1639967</c:v>
                      </c:pt>
                      <c:pt idx="269">
                        <c:v>1653808</c:v>
                      </c:pt>
                      <c:pt idx="270">
                        <c:v>1723584</c:v>
                      </c:pt>
                      <c:pt idx="271">
                        <c:v>1883538</c:v>
                      </c:pt>
                      <c:pt idx="272">
                        <c:v>1906816</c:v>
                      </c:pt>
                      <c:pt idx="273">
                        <c:v>1995818</c:v>
                      </c:pt>
                      <c:pt idx="274">
                        <c:v>2061214</c:v>
                      </c:pt>
                      <c:pt idx="275">
                        <c:v>2066349</c:v>
                      </c:pt>
                      <c:pt idx="276">
                        <c:v>2151872</c:v>
                      </c:pt>
                      <c:pt idx="277">
                        <c:v>2204186</c:v>
                      </c:pt>
                      <c:pt idx="278">
                        <c:v>2244580</c:v>
                      </c:pt>
                      <c:pt idx="279">
                        <c:v>2243981</c:v>
                      </c:pt>
                      <c:pt idx="280">
                        <c:v>2334128</c:v>
                      </c:pt>
                      <c:pt idx="281">
                        <c:v>2320640</c:v>
                      </c:pt>
                      <c:pt idx="282">
                        <c:v>2378661</c:v>
                      </c:pt>
                      <c:pt idx="283">
                        <c:v>2523713</c:v>
                      </c:pt>
                      <c:pt idx="284">
                        <c:v>2538681</c:v>
                      </c:pt>
                      <c:pt idx="285">
                        <c:v>2643053</c:v>
                      </c:pt>
                      <c:pt idx="286">
                        <c:v>2721389</c:v>
                      </c:pt>
                      <c:pt idx="287">
                        <c:v>2705674</c:v>
                      </c:pt>
                      <c:pt idx="288">
                        <c:v>2762889</c:v>
                      </c:pt>
                      <c:pt idx="289">
                        <c:v>2813713</c:v>
                      </c:pt>
                      <c:pt idx="290">
                        <c:v>2846287</c:v>
                      </c:pt>
                      <c:pt idx="291">
                        <c:v>2892787</c:v>
                      </c:pt>
                      <c:pt idx="292">
                        <c:v>2965363</c:v>
                      </c:pt>
                      <c:pt idx="293">
                        <c:v>2941809</c:v>
                      </c:pt>
                      <c:pt idx="294">
                        <c:v>2981202</c:v>
                      </c:pt>
                      <c:pt idx="295">
                        <c:v>3145373</c:v>
                      </c:pt>
                      <c:pt idx="296">
                        <c:v>3150984</c:v>
                      </c:pt>
                      <c:pt idx="297">
                        <c:v>3184189</c:v>
                      </c:pt>
                      <c:pt idx="298">
                        <c:v>3200104</c:v>
                      </c:pt>
                      <c:pt idx="299">
                        <c:v>3210796</c:v>
                      </c:pt>
                      <c:pt idx="300">
                        <c:v>3250959</c:v>
                      </c:pt>
                      <c:pt idx="301">
                        <c:v>3255279</c:v>
                      </c:pt>
                      <c:pt idx="302">
                        <c:v>3230768</c:v>
                      </c:pt>
                      <c:pt idx="303">
                        <c:v>3232518</c:v>
                      </c:pt>
                      <c:pt idx="304">
                        <c:v>3255991</c:v>
                      </c:pt>
                      <c:pt idx="305">
                        <c:v>3210463</c:v>
                      </c:pt>
                      <c:pt idx="306">
                        <c:v>3227707</c:v>
                      </c:pt>
                      <c:pt idx="307">
                        <c:v>3360410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8D1-4780-8A80-9E1AEAC8F599}"/>
                  </c:ext>
                </c:extLst>
              </c15:ser>
            </c15:filteredLineSeries>
          </c:ext>
        </c:extLst>
      </c:lineChart>
      <c:catAx>
        <c:axId val="63556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5565640"/>
        <c:crosses val="autoZero"/>
        <c:auto val="1"/>
        <c:lblAlgn val="ctr"/>
        <c:lblOffset val="100"/>
        <c:noMultiLvlLbl val="0"/>
      </c:catAx>
      <c:valAx>
        <c:axId val="635565640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556465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6351809454620295E-2"/>
          <c:y val="0.81172709902575546"/>
          <c:w val="0.95234580230563814"/>
          <c:h val="0.111730157422606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C3F6-A123-415E-A840-8E357956FF7C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9B79-47D4-4D3A-9C75-22F4199872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52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9B79-47D4-4D3A-9C75-22F4199872A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6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11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0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16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1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5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5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3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8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2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8680-3CFC-4BE5-9457-5B25C1EEE1FB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EDF73-6BE0-4A5B-A6A2-51EC81216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0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enecho.meti.go.jp/statistics/petroleum_and_lpgas/pl007/result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j.or.jp/statistics/boj/other/mb/index.htm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5.cao.go.jp/j-j/wp/wp-je15/h05_hz0103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C9B04-2EC3-4ADC-8795-A38F2FF3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743" y="1853469"/>
            <a:ext cx="11281895" cy="1255852"/>
          </a:xfrm>
        </p:spPr>
        <p:txBody>
          <a:bodyPr/>
          <a:lstStyle/>
          <a:p>
            <a:pPr algn="ctr"/>
            <a:r>
              <a:rPr kumimoji="1" lang="ja-JP" altLang="en-US" sz="6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インフレ率２％を達成するには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EE09B1-B3D5-4F3C-9510-820C5B9F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361" y="3748679"/>
            <a:ext cx="8825658" cy="9811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tx1"/>
                </a:solidFill>
              </a:rPr>
              <a:t>６班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D0054-1CCE-4E9E-B7F1-2688E6B1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89034" cy="1400530"/>
          </a:xfrm>
        </p:spPr>
        <p:txBody>
          <a:bodyPr/>
          <a:lstStyle/>
          <a:p>
            <a:r>
              <a:rPr kumimoji="1" lang="en-US" altLang="ja-JP" sz="4800" dirty="0">
                <a:solidFill>
                  <a:schemeClr val="tx1"/>
                </a:solidFill>
              </a:rPr>
              <a:t>【</a:t>
            </a:r>
            <a:r>
              <a:rPr kumimoji="1" lang="ja-JP" altLang="en-US" sz="4800" dirty="0">
                <a:solidFill>
                  <a:schemeClr val="tx1"/>
                </a:solidFill>
              </a:rPr>
              <a:t>実行してきた</a:t>
            </a:r>
            <a:r>
              <a:rPr lang="ja-JP" altLang="en-US" sz="4800" dirty="0">
                <a:solidFill>
                  <a:schemeClr val="tx1"/>
                </a:solidFill>
              </a:rPr>
              <a:t>金融政策の効果</a:t>
            </a:r>
            <a:r>
              <a:rPr lang="en-US" altLang="ja-JP" sz="4800" dirty="0">
                <a:solidFill>
                  <a:schemeClr val="tx1"/>
                </a:solidFill>
              </a:rPr>
              <a:t>⑴】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23350-9BBA-47B2-9735-1FF0489E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1853248"/>
            <a:ext cx="9606508" cy="429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２０１３年～２０１５年の２年間で</a:t>
            </a:r>
            <a:endParaRPr kumimoji="1" lang="en-US" altLang="ja-JP" sz="3200" dirty="0"/>
          </a:p>
          <a:p>
            <a:r>
              <a:rPr kumimoji="1" lang="ja-JP" altLang="en-US" sz="4400" dirty="0"/>
              <a:t>①マネタリーベースは</a:t>
            </a:r>
            <a:r>
              <a:rPr lang="ja-JP" altLang="en-US" sz="4400" dirty="0">
                <a:solidFill>
                  <a:srgbClr val="FF0000"/>
                </a:solidFill>
              </a:rPr>
              <a:t>２</a:t>
            </a:r>
            <a:r>
              <a:rPr kumimoji="1" lang="ja-JP" altLang="en-US" sz="4400" dirty="0"/>
              <a:t>倍に</a:t>
            </a:r>
            <a:endParaRPr kumimoji="1" lang="en-US" altLang="ja-JP" sz="4400" dirty="0"/>
          </a:p>
          <a:p>
            <a:r>
              <a:rPr kumimoji="1" lang="ja-JP" altLang="en-US" sz="4400" dirty="0"/>
              <a:t>②長期国債保有残高は</a:t>
            </a:r>
            <a:r>
              <a:rPr kumimoji="1" lang="ja-JP" altLang="en-US" sz="4400" dirty="0">
                <a:solidFill>
                  <a:srgbClr val="FF0000"/>
                </a:solidFill>
              </a:rPr>
              <a:t>２</a:t>
            </a:r>
            <a:r>
              <a:rPr kumimoji="1" lang="ja-JP" altLang="en-US" sz="4400" dirty="0"/>
              <a:t>倍以上に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➡</a:t>
            </a:r>
            <a:r>
              <a:rPr lang="ja-JP" altLang="en-US" sz="3600" dirty="0"/>
              <a:t>これらにより</a:t>
            </a:r>
            <a:r>
              <a:rPr lang="en-US" altLang="ja-JP" sz="3600" dirty="0"/>
              <a:t>『</a:t>
            </a:r>
            <a:r>
              <a:rPr lang="ja-JP" altLang="en-US" sz="3600" dirty="0">
                <a:solidFill>
                  <a:srgbClr val="00B0F0"/>
                </a:solidFill>
              </a:rPr>
              <a:t>量的・質的金融緩和</a:t>
            </a:r>
            <a:r>
              <a:rPr lang="en-US" altLang="ja-JP" sz="3600" dirty="0"/>
              <a:t>』</a:t>
            </a:r>
            <a:r>
              <a:rPr lang="ja-JP" altLang="en-US" sz="3600" dirty="0"/>
              <a:t>は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>
                <a:solidFill>
                  <a:srgbClr val="F47D24"/>
                </a:solidFill>
              </a:rPr>
              <a:t>予想物価上昇率</a:t>
            </a:r>
            <a:r>
              <a:rPr lang="ja-JP" altLang="en-US" sz="3600" dirty="0"/>
              <a:t>の上昇に効果を発揮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5D396-A4BE-4A3F-A886-AE3BB64A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41833"/>
            <a:ext cx="9404723" cy="140053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+mj-ea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+mj-ea"/>
              </a:rPr>
              <a:t>実行してきた金融政策の効果</a:t>
            </a:r>
            <a:r>
              <a:rPr lang="en-US" altLang="ja-JP" dirty="0">
                <a:solidFill>
                  <a:schemeClr val="tx1"/>
                </a:solidFill>
                <a:latin typeface="+mj-ea"/>
              </a:rPr>
              <a:t>⑵】</a:t>
            </a:r>
            <a:endParaRPr kumimoji="1" lang="ja-JP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B6F20-A128-4AF3-AA93-6D24808B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6" y="2052918"/>
            <a:ext cx="10809514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sz="2800" dirty="0"/>
              <a:t>★</a:t>
            </a:r>
            <a:r>
              <a:rPr kumimoji="1" lang="ja-JP" altLang="en-US" sz="2800" dirty="0"/>
              <a:t>プラス面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・住宅ローンなどが組みやすくなる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ja-JP" altLang="en-US" sz="2800" dirty="0">
                <a:solidFill>
                  <a:srgbClr val="FFC000"/>
                </a:solidFill>
              </a:rPr>
              <a:t>円安傾向</a:t>
            </a:r>
            <a:r>
              <a:rPr lang="ja-JP" altLang="en-US" sz="2800" dirty="0"/>
              <a:t>になるため観光業界・航空業界にとっていい影響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・企業にとってお金が借りやすくなる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★マイナス面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①</a:t>
            </a:r>
            <a:r>
              <a:rPr kumimoji="1" lang="ja-JP" altLang="en-US" sz="2800" dirty="0"/>
              <a:t>一般の銀行に預金をしなくなる（</a:t>
            </a:r>
            <a:r>
              <a:rPr kumimoji="1" lang="ja-JP" altLang="en-US" sz="2800" dirty="0">
                <a:solidFill>
                  <a:srgbClr val="FFC000"/>
                </a:solidFill>
              </a:rPr>
              <a:t>機会費用</a:t>
            </a:r>
            <a:r>
              <a:rPr kumimoji="1" lang="ja-JP" altLang="en-US" sz="2800" dirty="0"/>
              <a:t>の減少）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②銀行は手数料が得られなくなるため</a:t>
            </a:r>
            <a:r>
              <a:rPr lang="en-US" altLang="ja-JP" sz="2800" dirty="0"/>
              <a:t>ATM</a:t>
            </a:r>
            <a:r>
              <a:rPr lang="ja-JP" altLang="en-US" sz="2800" dirty="0"/>
              <a:t>手数料などの値上げを　　　　　　　する。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9B0FF4-51EF-48DA-BFAC-AA7C3FDE5B67}"/>
              </a:ext>
            </a:extLst>
          </p:cNvPr>
          <p:cNvSpPr txBox="1"/>
          <p:nvPr/>
        </p:nvSpPr>
        <p:spPr>
          <a:xfrm>
            <a:off x="1203406" y="1393643"/>
            <a:ext cx="953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00B0F0"/>
                </a:solidFill>
              </a:rPr>
              <a:t>マイナス金利付き量的・質的金融緩和</a:t>
            </a:r>
          </a:p>
        </p:txBody>
      </p:sp>
    </p:spTree>
    <p:extLst>
      <p:ext uri="{BB962C8B-B14F-4D97-AF65-F5344CB8AC3E}">
        <p14:creationId xmlns:p14="http://schemas.microsoft.com/office/powerpoint/2010/main" val="296475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4A9C-4796-420B-9D38-E5F945FD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tx1"/>
                </a:solidFill>
              </a:rPr>
              <a:t>円高・円安とインフレの関係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0F0B58-28EA-4E8B-8E80-0B7B4173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 dirty="0"/>
              <a:t>インフレは円安によって引き起こされる。</a:t>
            </a:r>
            <a:endParaRPr kumimoji="1" lang="en-US" altLang="ja-JP" sz="3600" dirty="0"/>
          </a:p>
          <a:p>
            <a:r>
              <a:rPr lang="ja-JP" altLang="en-US" sz="3600" dirty="0"/>
              <a:t>円高にはインフレ抑制効果がある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lvl="0">
              <a:buClr>
                <a:srgbClr val="90C226"/>
              </a:buClr>
            </a:pPr>
            <a:r>
              <a:rPr lang="ja-JP" altLang="en-US" sz="2800" dirty="0">
                <a:solidFill>
                  <a:srgbClr val="FF0000"/>
                </a:solidFill>
              </a:rPr>
              <a:t>インフレは円安によって引き起こされたのですから、</a:t>
            </a:r>
            <a:r>
              <a:rPr lang="ja-JP" altLang="en-US" sz="2800" dirty="0">
                <a:solidFill>
                  <a:prstClr val="black"/>
                </a:solidFill>
              </a:rPr>
              <a:t>結局そのお金を受け取るのは海外の輸出業者です。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（五十嵐敬喜、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『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素人以上プロ未満のための経済・金融入門　今がわかるニュースの読み方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』</a:t>
            </a:r>
            <a:r>
              <a:rPr lang="ja-JP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東洋経済新報社、２００７年。）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endParaRPr lang="en-US" altLang="ja-JP" sz="3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99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05903-6812-4229-AF3B-0EE797B7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円高のインフレ抑制効果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C711C-7798-4986-AE9A-4BEF76E6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83494" cy="380990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　　　　　　　　　</a:t>
            </a:r>
            <a:r>
              <a:rPr kumimoji="1" lang="ja-JP" altLang="en-US" sz="2800" dirty="0"/>
              <a:t>円高になると輸入品</a:t>
            </a:r>
            <a:r>
              <a:rPr lang="ja-JP" altLang="en-US" sz="2800" dirty="0"/>
              <a:t>が安くなる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　　　　　　　　　</a:t>
            </a:r>
            <a:r>
              <a:rPr lang="ja-JP" altLang="en-US" sz="2800" dirty="0"/>
              <a:t>安い輸入品の需要が増える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dirty="0"/>
              <a:t>　　　　　　　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ja-JP" altLang="en-US" sz="2800" dirty="0"/>
              <a:t>安い輸入品に対抗して、国内の製品の値段が下がる</a:t>
            </a:r>
            <a:endParaRPr kumimoji="1" lang="en-US" altLang="ja-JP" sz="28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709EA45-8E28-4247-8DF8-4534B9617ADA}"/>
              </a:ext>
            </a:extLst>
          </p:cNvPr>
          <p:cNvSpPr/>
          <p:nvPr/>
        </p:nvSpPr>
        <p:spPr>
          <a:xfrm>
            <a:off x="4760515" y="2861534"/>
            <a:ext cx="790431" cy="591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85AF9B0-7741-42B4-AB04-DA7171AC87B7}"/>
              </a:ext>
            </a:extLst>
          </p:cNvPr>
          <p:cNvSpPr/>
          <p:nvPr/>
        </p:nvSpPr>
        <p:spPr>
          <a:xfrm>
            <a:off x="4760515" y="4460741"/>
            <a:ext cx="790431" cy="60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0EC01-6DB4-4E96-8E36-B3C1822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2" y="136263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原油価格の下落による影響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8CDCF-4848-413A-B020-522A1D60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882" y="5938220"/>
            <a:ext cx="10004612" cy="919779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参考資料：経済産業省　資源エネルギー庁ＨＰ（</a:t>
            </a:r>
            <a:r>
              <a:rPr lang="en-US" altLang="ja-JP" dirty="0">
                <a:solidFill>
                  <a:schemeClr val="tx1"/>
                </a:solidFill>
                <a:hlinkClick r:id="rId2"/>
              </a:rPr>
              <a:t>http://www.enecho.meti.go.jp/statistics/petroleum_and_lpgas/pl007/results.html</a:t>
            </a:r>
            <a:r>
              <a:rPr lang="ja-JP" altLang="en-US" dirty="0">
                <a:solidFill>
                  <a:schemeClr val="tx1"/>
                </a:solidFill>
              </a:rPr>
              <a:t>）アクセス日</a:t>
            </a:r>
            <a:r>
              <a:rPr lang="en-US" altLang="ja-JP" dirty="0">
                <a:solidFill>
                  <a:schemeClr val="tx1"/>
                </a:solidFill>
              </a:rPr>
              <a:t>2018/5/22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/>
          </a:p>
        </p:txBody>
      </p:sp>
      <p:pic>
        <p:nvPicPr>
          <p:cNvPr id="2050" name="Picture 2" descr="å½éåæ²¹ä¾¡æ ¼ï¼WTIï¼ã®æ¨ç§»ï¼1984 ï½ 2016å¹´ï¼">
            <a:extLst>
              <a:ext uri="{FF2B5EF4-FFF2-40B4-BE49-F238E27FC236}">
                <a16:creationId xmlns:a16="http://schemas.microsoft.com/office/drawing/2014/main" id="{E11E8E0C-8190-4D8C-9F6E-94F33854DE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7" y="974463"/>
            <a:ext cx="10272435" cy="49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9BF8C-4B08-4A75-9650-9FCAB6E4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1"/>
                </a:solidFill>
              </a:rPr>
              <a:t>原油価格の下落による影響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53BD2-0CEF-47A7-BB8C-0167653A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800" dirty="0"/>
              <a:t>原油は</a:t>
            </a:r>
            <a:r>
              <a:rPr lang="ja-JP" altLang="en-US" sz="4800" dirty="0"/>
              <a:t>需要が大きい</a:t>
            </a:r>
            <a:endParaRPr lang="en-US" altLang="ja-JP" sz="4800" dirty="0"/>
          </a:p>
          <a:p>
            <a:r>
              <a:rPr kumimoji="1" lang="ja-JP" altLang="en-US" sz="4800" dirty="0"/>
              <a:t>多くの円が外国に</a:t>
            </a:r>
            <a:r>
              <a:rPr lang="ja-JP" altLang="en-US" sz="4800" dirty="0"/>
              <a:t>流れていく</a:t>
            </a:r>
            <a:endParaRPr lang="en-US" altLang="ja-JP" sz="4800" dirty="0"/>
          </a:p>
          <a:p>
            <a:r>
              <a:rPr kumimoji="1" lang="ja-JP" altLang="en-US" sz="4800" dirty="0"/>
              <a:t>円高になる大きな要因</a:t>
            </a:r>
            <a:endParaRPr kumimoji="1" lang="en-US" altLang="ja-JP" sz="4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14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4412B-E27B-4072-93B5-1ECE8705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70" y="283990"/>
            <a:ext cx="11034260" cy="1400530"/>
          </a:xfrm>
        </p:spPr>
        <p:txBody>
          <a:bodyPr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【</a:t>
            </a:r>
            <a:r>
              <a:rPr kumimoji="1" lang="ja-JP" altLang="en-US" sz="4000" dirty="0">
                <a:solidFill>
                  <a:schemeClr val="tx1"/>
                </a:solidFill>
              </a:rPr>
              <a:t>今後どのような政策を行っていけばよいか</a:t>
            </a:r>
            <a:r>
              <a:rPr kumimoji="1" lang="en-US" altLang="ja-JP" sz="4000" dirty="0">
                <a:solidFill>
                  <a:schemeClr val="tx1"/>
                </a:solidFill>
              </a:rPr>
              <a:t>】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858758-D400-4AEB-8ACD-10078FF0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9" y="2514939"/>
            <a:ext cx="11034260" cy="3926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/>
              <a:t>①日本のモノが海外のモノより値段が高いので海外のモノの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需要が増加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②それにより輸入量が増加（円が海外に流出）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③その影響で円安傾向に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④円安になると自国のモノの値段の方が安いので国内産のモノ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の需要が増加する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⑤</a:t>
            </a:r>
            <a:r>
              <a:rPr lang="en-US" altLang="ja-JP" sz="2800" dirty="0"/>
              <a:t>GDP</a:t>
            </a:r>
            <a:r>
              <a:rPr lang="ja-JP" altLang="en-US" sz="2800" dirty="0"/>
              <a:t>の増加により</a:t>
            </a:r>
            <a:r>
              <a:rPr lang="ja-JP" altLang="en-US" sz="2800" dirty="0">
                <a:solidFill>
                  <a:srgbClr val="00B0F0"/>
                </a:solidFill>
              </a:rPr>
              <a:t>物価上昇率も上昇</a:t>
            </a:r>
            <a:r>
              <a:rPr lang="ja-JP" altLang="en-US" sz="2800" dirty="0"/>
              <a:t>する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3E4B31-E77B-4701-96BF-C0B764787EEC}"/>
              </a:ext>
            </a:extLst>
          </p:cNvPr>
          <p:cNvSpPr txBox="1"/>
          <p:nvPr/>
        </p:nvSpPr>
        <p:spPr>
          <a:xfrm>
            <a:off x="541176" y="1287623"/>
            <a:ext cx="11071953" cy="10772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00B0F0"/>
                </a:solidFill>
              </a:rPr>
              <a:t>★モノの値段を公的機関が</a:t>
            </a:r>
            <a:r>
              <a:rPr kumimoji="1" lang="ja-JP" altLang="en-US" sz="3200" b="1" u="sng" dirty="0">
                <a:solidFill>
                  <a:srgbClr val="00B0F0"/>
                </a:solidFill>
              </a:rPr>
              <a:t>強制的に</a:t>
            </a:r>
            <a:r>
              <a:rPr kumimoji="1" lang="ja-JP" altLang="en-US" sz="3200" b="1" dirty="0">
                <a:solidFill>
                  <a:srgbClr val="00B0F0"/>
                </a:solidFill>
              </a:rPr>
              <a:t>決める</a:t>
            </a:r>
            <a:endParaRPr kumimoji="1" lang="en-US" altLang="ja-JP" sz="3200" b="1" dirty="0">
              <a:solidFill>
                <a:srgbClr val="00B0F0"/>
              </a:solidFill>
            </a:endParaRPr>
          </a:p>
          <a:p>
            <a:r>
              <a:rPr kumimoji="1" lang="ja-JP" altLang="en-US" sz="3200" b="1" dirty="0">
                <a:solidFill>
                  <a:srgbClr val="00B0F0"/>
                </a:solidFill>
              </a:rPr>
              <a:t>（海外のモノより高く設定）</a:t>
            </a:r>
          </a:p>
        </p:txBody>
      </p:sp>
    </p:spTree>
    <p:extLst>
      <p:ext uri="{BB962C8B-B14F-4D97-AF65-F5344CB8AC3E}">
        <p14:creationId xmlns:p14="http://schemas.microsoft.com/office/powerpoint/2010/main" val="27300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3B7BD-F7F9-4B33-9E7A-A931C651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7" y="-457200"/>
            <a:ext cx="9991337" cy="2300408"/>
          </a:xfrm>
        </p:spPr>
        <p:txBody>
          <a:bodyPr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例　天然水</a:t>
            </a:r>
            <a:r>
              <a:rPr kumimoji="1" lang="en-US" altLang="ja-JP" sz="3200" dirty="0">
                <a:solidFill>
                  <a:schemeClr val="tx1"/>
                </a:solidFill>
              </a:rPr>
              <a:t>(500ml)</a:t>
            </a:r>
            <a:br>
              <a:rPr kumimoji="1" lang="en-US" altLang="ja-JP" sz="3200" dirty="0">
                <a:solidFill>
                  <a:schemeClr val="tx1"/>
                </a:solidFill>
              </a:rPr>
            </a:br>
            <a:br>
              <a:rPr kumimoji="1" lang="en-US" altLang="ja-JP" sz="3200" dirty="0">
                <a:solidFill>
                  <a:schemeClr val="tx1"/>
                </a:solidFill>
              </a:rPr>
            </a:br>
            <a:r>
              <a:rPr kumimoji="1" lang="ja-JP" altLang="en-US" sz="4000" dirty="0">
                <a:solidFill>
                  <a:schemeClr val="tx1"/>
                </a:solidFill>
              </a:rPr>
              <a:t>・モノの値段を公的機関が強制的に決める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3E6EC-8125-4620-A805-1C5A43B2E95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H="1" flipV="1">
            <a:off x="11971175" y="4982547"/>
            <a:ext cx="1220949" cy="961052"/>
          </a:xfrm>
        </p:spPr>
        <p:txBody>
          <a:bodyPr>
            <a:normAutofit/>
          </a:bodyPr>
          <a:lstStyle/>
          <a:p>
            <a:pPr lvl="8"/>
            <a:r>
              <a:rPr kumimoji="1" lang="ja-JP" altLang="en-US" dirty="0"/>
              <a:t>公的機関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A2C866-501C-4829-B5E7-90C9F0720422}"/>
              </a:ext>
            </a:extLst>
          </p:cNvPr>
          <p:cNvSpPr/>
          <p:nvPr/>
        </p:nvSpPr>
        <p:spPr>
          <a:xfrm>
            <a:off x="617106" y="1991728"/>
            <a:ext cx="3010581" cy="1576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コンビニ１００円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BBF308B-DC76-42B9-B1FC-A62810E1024A}"/>
              </a:ext>
            </a:extLst>
          </p:cNvPr>
          <p:cNvSpPr/>
          <p:nvPr/>
        </p:nvSpPr>
        <p:spPr>
          <a:xfrm>
            <a:off x="7906449" y="1850248"/>
            <a:ext cx="3237801" cy="14739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スーパー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１００円</a:t>
            </a:r>
            <a:r>
              <a:rPr kumimoji="1" lang="ja-JP" altLang="en-US" sz="3200" dirty="0">
                <a:solidFill>
                  <a:schemeClr val="bg1"/>
                </a:solidFill>
              </a:rPr>
              <a:t>０</a:t>
            </a:r>
            <a:endParaRPr kumimoji="1" lang="ja-JP" altLang="en-US" sz="32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8119D3D-A438-4A47-B187-F7302F8448C8}"/>
              </a:ext>
            </a:extLst>
          </p:cNvPr>
          <p:cNvSpPr/>
          <p:nvPr/>
        </p:nvSpPr>
        <p:spPr>
          <a:xfrm>
            <a:off x="4178507" y="5256336"/>
            <a:ext cx="3526971" cy="14985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自動販売機１００円</a:t>
            </a:r>
            <a:r>
              <a:rPr kumimoji="1" lang="ja-JP" altLang="en-US" sz="3200" dirty="0">
                <a:solidFill>
                  <a:schemeClr val="bg1"/>
                </a:solidFill>
              </a:rPr>
              <a:t>円</a:t>
            </a:r>
            <a:endParaRPr kumimoji="1" lang="ja-JP" altLang="en-US" sz="3200" dirty="0"/>
          </a:p>
        </p:txBody>
      </p:sp>
      <p:sp>
        <p:nvSpPr>
          <p:cNvPr id="19" name="爆発: 8 pt 18">
            <a:extLst>
              <a:ext uri="{FF2B5EF4-FFF2-40B4-BE49-F238E27FC236}">
                <a16:creationId xmlns:a16="http://schemas.microsoft.com/office/drawing/2014/main" id="{322100CC-6FED-492F-BFB7-67EC90447AE1}"/>
              </a:ext>
            </a:extLst>
          </p:cNvPr>
          <p:cNvSpPr/>
          <p:nvPr/>
        </p:nvSpPr>
        <p:spPr>
          <a:xfrm>
            <a:off x="3428331" y="1991728"/>
            <a:ext cx="4555101" cy="3534747"/>
          </a:xfrm>
          <a:prstGeom prst="irregularSeal1">
            <a:avLst/>
          </a:prstGeom>
          <a:solidFill>
            <a:srgbClr val="FEF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１００円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以上！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公的機関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06C5DC44-2FD8-48D2-967D-D4719D04C51B}"/>
              </a:ext>
            </a:extLst>
          </p:cNvPr>
          <p:cNvSpPr/>
          <p:nvPr/>
        </p:nvSpPr>
        <p:spPr>
          <a:xfrm rot="18538257">
            <a:off x="3586824" y="2727099"/>
            <a:ext cx="260108" cy="9771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C9A9ACA-5837-460F-8620-C8074E46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39396" y="2711759"/>
            <a:ext cx="876957" cy="757973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56DE8720-B7A8-4C32-9147-DDAC0FB835D3}"/>
              </a:ext>
            </a:extLst>
          </p:cNvPr>
          <p:cNvSpPr/>
          <p:nvPr/>
        </p:nvSpPr>
        <p:spPr>
          <a:xfrm flipV="1">
            <a:off x="5709294" y="4587138"/>
            <a:ext cx="260464" cy="7908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EEFC5-7AF1-436A-BBA7-3FDC4487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735292"/>
            <a:ext cx="9898144" cy="2366126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①日本の天然水が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海外の天然水より値段が高いので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00B0F0"/>
                </a:solidFill>
              </a:rPr>
              <a:t>海外の天然水の需要が増加</a:t>
            </a:r>
            <a:br>
              <a:rPr lang="ja-JP" altLang="en-US" sz="4400" dirty="0">
                <a:solidFill>
                  <a:srgbClr val="00B0F0"/>
                </a:solidFill>
              </a:rPr>
            </a:br>
            <a:endParaRPr kumimoji="1" lang="ja-JP" altLang="en-US" sz="4400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779DB-37FD-4BA2-AF05-338D298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56" y="3299380"/>
            <a:ext cx="9803876" cy="324282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②</a:t>
            </a:r>
            <a:r>
              <a:rPr lang="ja-JP" altLang="en-US" sz="4000" dirty="0">
                <a:solidFill>
                  <a:srgbClr val="00B0F0"/>
                </a:solidFill>
              </a:rPr>
              <a:t>輸入量が増加</a:t>
            </a:r>
            <a:r>
              <a:rPr lang="ja-JP" altLang="en-US" sz="3200" dirty="0"/>
              <a:t>（円が海外に流出）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③</a:t>
            </a:r>
            <a:r>
              <a:rPr lang="ja-JP" altLang="en-US" sz="4000" dirty="0">
                <a:solidFill>
                  <a:srgbClr val="00B0F0"/>
                </a:solidFill>
              </a:rPr>
              <a:t>円安傾向に</a:t>
            </a:r>
            <a:endParaRPr lang="en-US" altLang="ja-JP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ja-JP" altLang="en-US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393D4E7-7CE8-4A05-B8A4-A004DB3C14E2}"/>
              </a:ext>
            </a:extLst>
          </p:cNvPr>
          <p:cNvSpPr/>
          <p:nvPr/>
        </p:nvSpPr>
        <p:spPr>
          <a:xfrm>
            <a:off x="3622778" y="2559722"/>
            <a:ext cx="438539" cy="42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8B2E7C06-A7DB-441E-8891-A45851B50D34}"/>
              </a:ext>
            </a:extLst>
          </p:cNvPr>
          <p:cNvSpPr/>
          <p:nvPr/>
        </p:nvSpPr>
        <p:spPr>
          <a:xfrm>
            <a:off x="3599451" y="4379353"/>
            <a:ext cx="461866" cy="466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12006-5996-482A-9AA9-D289B571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609600"/>
            <a:ext cx="10369485" cy="3113988"/>
          </a:xfrm>
        </p:spPr>
        <p:txBody>
          <a:bodyPr/>
          <a:lstStyle/>
          <a:p>
            <a:r>
              <a:rPr lang="ja-JP" altLang="en-US" sz="3200" dirty="0">
                <a:solidFill>
                  <a:schemeClr val="tx1"/>
                </a:solidFill>
              </a:rPr>
              <a:t>④日本で生産された天然水の値段の方が</a:t>
            </a:r>
            <a:r>
              <a:rPr lang="ja-JP" altLang="en-US" sz="3200" dirty="0">
                <a:solidFill>
                  <a:srgbClr val="00B0F0"/>
                </a:solidFill>
              </a:rPr>
              <a:t>安くなる</a:t>
            </a:r>
            <a:r>
              <a:rPr lang="ja-JP" altLang="en-US" sz="3200" dirty="0">
                <a:solidFill>
                  <a:schemeClr val="tx1"/>
                </a:solidFill>
              </a:rPr>
              <a:t>ので</a:t>
            </a:r>
            <a:br>
              <a:rPr lang="en-US" altLang="ja-JP" sz="3200" dirty="0">
                <a:solidFill>
                  <a:schemeClr val="tx1"/>
                </a:solidFill>
              </a:rPr>
            </a:br>
            <a:r>
              <a:rPr lang="ja-JP" altLang="en-US" sz="4000" dirty="0">
                <a:solidFill>
                  <a:srgbClr val="00B0F0"/>
                </a:solidFill>
              </a:rPr>
              <a:t>国内産の天然水の需要が増加</a:t>
            </a:r>
            <a:r>
              <a:rPr lang="ja-JP" altLang="en-US" sz="3200" dirty="0">
                <a:solidFill>
                  <a:schemeClr val="tx1"/>
                </a:solidFill>
              </a:rPr>
              <a:t>する</a:t>
            </a:r>
            <a:br>
              <a:rPr lang="ja-JP" altLang="en-US" sz="3200" dirty="0">
                <a:solidFill>
                  <a:schemeClr val="tx1"/>
                </a:solidFill>
              </a:rPr>
            </a:b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64E5C-71AB-4605-A6EB-14D0BEB1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670" y="2582945"/>
            <a:ext cx="10284643" cy="3458418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highlight>
                  <a:srgbClr val="00FFFF"/>
                </a:highlight>
              </a:rPr>
              <a:t>⑤</a:t>
            </a:r>
            <a:r>
              <a:rPr lang="en-US" altLang="ja-JP" sz="3200" b="1" dirty="0">
                <a:highlight>
                  <a:srgbClr val="00FFFF"/>
                </a:highlight>
              </a:rPr>
              <a:t>GDP</a:t>
            </a:r>
            <a:r>
              <a:rPr lang="ja-JP" altLang="en-US" sz="3200" b="1" dirty="0">
                <a:highlight>
                  <a:srgbClr val="00FFFF"/>
                </a:highlight>
              </a:rPr>
              <a:t>の増加＝物価上昇率の上昇＝インフレ率の増加</a:t>
            </a:r>
            <a:endParaRPr kumimoji="1" lang="ja-JP" altLang="en-US" sz="3200" b="1" dirty="0">
              <a:highlight>
                <a:srgbClr val="00FFFF"/>
              </a:highlight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888A4629-75C0-4586-8CC4-9A61DFC18A1A}"/>
              </a:ext>
            </a:extLst>
          </p:cNvPr>
          <p:cNvSpPr/>
          <p:nvPr/>
        </p:nvSpPr>
        <p:spPr>
          <a:xfrm>
            <a:off x="4392891" y="2912882"/>
            <a:ext cx="509048" cy="60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89C92-1573-472F-B255-FB632345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17241"/>
            <a:ext cx="10758196" cy="6624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インフレ率２％を達成できない理由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46A4F-C8E5-4B56-9744-C7CE5CF2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184" y="1502230"/>
            <a:ext cx="11019453" cy="5215812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/>
              <a:t>・</a:t>
            </a:r>
            <a:r>
              <a:rPr lang="ja-JP" altLang="en-US" sz="3600" dirty="0">
                <a:solidFill>
                  <a:schemeClr val="accent5"/>
                </a:solidFill>
              </a:rPr>
              <a:t>消費税５％から８％に増税後</a:t>
            </a:r>
            <a:r>
              <a:rPr lang="ja-JP" altLang="en-US" sz="3600" dirty="0"/>
              <a:t>の需要の弱まり</a:t>
            </a:r>
          </a:p>
          <a:p>
            <a:endParaRPr lang="ja-JP" altLang="en-US" sz="3600" dirty="0"/>
          </a:p>
          <a:p>
            <a:r>
              <a:rPr lang="ja-JP" altLang="en-US" sz="3200" dirty="0"/>
              <a:t>・マイナス金利を導入するもお金が市場に供給されず</a:t>
            </a:r>
          </a:p>
          <a:p>
            <a:r>
              <a:rPr lang="ja-JP" altLang="en-US" sz="3200" dirty="0"/>
              <a:t>　利子率だけ低下している</a:t>
            </a:r>
          </a:p>
          <a:p>
            <a:r>
              <a:rPr lang="ja-JP" altLang="en-US" sz="2800" dirty="0"/>
              <a:t>　</a:t>
            </a:r>
          </a:p>
          <a:p>
            <a:r>
              <a:rPr lang="ja-JP" altLang="en-US" sz="3200" dirty="0"/>
              <a:t>・日本の</a:t>
            </a:r>
            <a:r>
              <a:rPr lang="ja-JP" altLang="en-US" sz="3200" dirty="0">
                <a:solidFill>
                  <a:schemeClr val="accent5"/>
                </a:solidFill>
              </a:rPr>
              <a:t>円高</a:t>
            </a:r>
            <a:r>
              <a:rPr lang="ja-JP" altLang="en-US" sz="3200" dirty="0"/>
              <a:t>が続いている</a:t>
            </a:r>
            <a:endParaRPr lang="en-US" altLang="ja-JP" sz="3200" dirty="0"/>
          </a:p>
          <a:p>
            <a:r>
              <a:rPr lang="ja-JP" altLang="en-US" sz="3200" dirty="0"/>
              <a:t>　</a:t>
            </a:r>
            <a:r>
              <a:rPr lang="en-US" altLang="ja-JP" sz="3200" dirty="0"/>
              <a:t>(</a:t>
            </a:r>
            <a:r>
              <a:rPr lang="ja-JP" altLang="en-US" sz="3200" dirty="0"/>
              <a:t>原油価格の下落のため</a:t>
            </a:r>
            <a:r>
              <a:rPr lang="en-US" altLang="ja-JP" sz="3200" dirty="0"/>
              <a:t>)</a:t>
            </a:r>
            <a:endParaRPr lang="ja-JP" altLang="en-US" sz="3200" dirty="0"/>
          </a:p>
          <a:p>
            <a:endParaRPr lang="ja-JP" altLang="en-US" sz="2800" dirty="0"/>
          </a:p>
          <a:p>
            <a:r>
              <a:rPr lang="ja-JP" altLang="en-US" sz="2800" dirty="0"/>
              <a:t>➡これらが</a:t>
            </a:r>
            <a:r>
              <a:rPr lang="ja-JP" altLang="en-US" sz="3200" dirty="0">
                <a:solidFill>
                  <a:srgbClr val="00B0F0"/>
                </a:solidFill>
              </a:rPr>
              <a:t>物価の下押しの要因</a:t>
            </a:r>
            <a:r>
              <a:rPr lang="ja-JP" altLang="en-US" sz="2800" dirty="0"/>
              <a:t>となっている。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44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E8E8D-4C7C-401F-ADE6-E614D6EE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26"/>
            <a:ext cx="9274002" cy="801857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1"/>
                </a:solidFill>
              </a:rPr>
              <a:t>【</a:t>
            </a:r>
            <a:r>
              <a:rPr lang="ja-JP" altLang="en-US" sz="4000" dirty="0">
                <a:solidFill>
                  <a:schemeClr val="tx1"/>
                </a:solidFill>
              </a:rPr>
              <a:t>まとめ</a:t>
            </a:r>
            <a:r>
              <a:rPr lang="en-US" altLang="ja-JP" sz="4000" dirty="0">
                <a:solidFill>
                  <a:schemeClr val="tx1"/>
                </a:solidFill>
              </a:rPr>
              <a:t>】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D528A-F0EB-40CE-8988-98BE556E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139483"/>
            <a:ext cx="8596668" cy="490187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accent1"/>
                </a:solidFill>
              </a:rPr>
              <a:t>インフレ率２％を達成できない理由</a:t>
            </a:r>
            <a:endParaRPr lang="en-US" altLang="ja-JP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/>
              <a:t>・消費税５％から８％に増税後、需要</a:t>
            </a:r>
            <a:r>
              <a:rPr kumimoji="1" lang="ja-JP" altLang="en-US" sz="2800"/>
              <a:t>の</a:t>
            </a:r>
            <a:r>
              <a:rPr kumimoji="1" lang="ja-JP" altLang="en-US" sz="2800" dirty="0"/>
              <a:t>弱まり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・マイナス金利を導入するもお金が市場に供給</a:t>
            </a:r>
            <a:r>
              <a:rPr kumimoji="1" lang="ja-JP" altLang="en-US" sz="2800"/>
              <a:t>され</a:t>
            </a:r>
            <a:r>
              <a:rPr lang="ja-JP" altLang="en-US" sz="2800"/>
              <a:t>　　</a:t>
            </a:r>
            <a:r>
              <a:rPr lang="ja-JP" altLang="en-US" sz="2800" dirty="0"/>
              <a:t>　　</a:t>
            </a:r>
            <a:r>
              <a:rPr kumimoji="1" lang="ja-JP" altLang="en-US" sz="2800"/>
              <a:t>ず</a:t>
            </a:r>
            <a:r>
              <a:rPr kumimoji="1" lang="ja-JP" altLang="en-US" sz="2800" dirty="0"/>
              <a:t>、利子率が低下している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・日本の円高が続いている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3200" dirty="0">
                <a:solidFill>
                  <a:srgbClr val="00B0F0"/>
                </a:solidFill>
              </a:rPr>
              <a:t>今後どのような政策を行っていけばよいか</a:t>
            </a:r>
            <a:endParaRPr kumimoji="1" lang="en-US" altLang="ja-JP" sz="3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sz="2800" dirty="0"/>
              <a:t>・モノの値段を公的機関が強制的に決める</a:t>
            </a:r>
            <a:r>
              <a:rPr lang="en-US" altLang="ja-JP" sz="2800" dirty="0"/>
              <a:t>(</a:t>
            </a:r>
            <a:r>
              <a:rPr lang="ja-JP" altLang="en-US" sz="2800" dirty="0"/>
              <a:t>海外のモノより値段を高く設定する</a:t>
            </a:r>
            <a:r>
              <a:rPr lang="en-US" altLang="ja-JP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27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E05294A-CAB9-4336-9272-0C401449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693575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tx1"/>
                </a:solidFill>
              </a:rPr>
              <a:t>消費税の移り変わり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A62EC8C-3717-40B2-A7C2-F7708121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6" y="2132597"/>
            <a:ext cx="8596668" cy="388077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1989</a:t>
            </a:r>
            <a:r>
              <a:rPr kumimoji="1" lang="ja-JP" altLang="en-US" sz="3600" dirty="0"/>
              <a:t>年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月　消費税法が施行　税率</a:t>
            </a:r>
            <a:r>
              <a:rPr kumimoji="1" lang="en-US" altLang="ja-JP" sz="3600" dirty="0">
                <a:solidFill>
                  <a:srgbClr val="FF0000"/>
                </a:solidFill>
              </a:rPr>
              <a:t>3%</a:t>
            </a:r>
          </a:p>
          <a:p>
            <a:pPr marL="0" indent="0">
              <a:buNone/>
            </a:pPr>
            <a:r>
              <a:rPr kumimoji="1" lang="ja-JP" altLang="en-US" sz="3600" dirty="0"/>
              <a:t>　　　　</a:t>
            </a:r>
            <a:endParaRPr kumimoji="1" lang="en-US" altLang="ja-JP" sz="3600" dirty="0"/>
          </a:p>
          <a:p>
            <a:r>
              <a:rPr lang="en-US" altLang="ja-JP" sz="3600" dirty="0"/>
              <a:t>1997</a:t>
            </a:r>
            <a:r>
              <a:rPr lang="ja-JP" altLang="en-US" sz="3600" dirty="0"/>
              <a:t>年</a:t>
            </a:r>
            <a:r>
              <a:rPr lang="en-US" altLang="ja-JP" sz="3600" dirty="0"/>
              <a:t>4</a:t>
            </a:r>
            <a:r>
              <a:rPr lang="ja-JP" altLang="en-US" sz="3600" dirty="0"/>
              <a:t>月　消費税率を</a:t>
            </a:r>
            <a:r>
              <a:rPr lang="en-US" altLang="ja-JP" sz="3600" dirty="0">
                <a:solidFill>
                  <a:srgbClr val="FF0000"/>
                </a:solidFill>
              </a:rPr>
              <a:t>5%</a:t>
            </a:r>
            <a:r>
              <a:rPr lang="ja-JP" altLang="en-US" sz="3600" dirty="0"/>
              <a:t>に引き上げ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kumimoji="1" lang="en-US" altLang="ja-JP" sz="3600" dirty="0"/>
              <a:t>2014</a:t>
            </a:r>
            <a:r>
              <a:rPr kumimoji="1" lang="ja-JP" altLang="en-US" sz="3600" dirty="0"/>
              <a:t>年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月　消費税率を</a:t>
            </a:r>
            <a:r>
              <a:rPr kumimoji="1" lang="en-US" altLang="ja-JP" sz="3600" dirty="0">
                <a:solidFill>
                  <a:srgbClr val="FF0000"/>
                </a:solidFill>
              </a:rPr>
              <a:t>8%</a:t>
            </a:r>
            <a:r>
              <a:rPr kumimoji="1" lang="ja-JP" altLang="en-US" sz="3600" dirty="0"/>
              <a:t>に引き上げ</a:t>
            </a:r>
          </a:p>
        </p:txBody>
      </p:sp>
    </p:spTree>
    <p:extLst>
      <p:ext uri="{BB962C8B-B14F-4D97-AF65-F5344CB8AC3E}">
        <p14:creationId xmlns:p14="http://schemas.microsoft.com/office/powerpoint/2010/main" val="28605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94BDC-A574-463F-A79A-F653D27F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増税によって需要が弱まるプロセス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0E630-078C-47D1-9F1C-A370AB4E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①消費税が増税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②それ</a:t>
            </a:r>
            <a:r>
              <a:rPr lang="ja-JP" altLang="en-US" sz="3600" dirty="0"/>
              <a:t>により消費者物価上昇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③その影響で消費者の負担が増える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④よって購買欲が低減</a:t>
            </a:r>
            <a:r>
              <a:rPr lang="en-US" altLang="ja-JP" sz="3600" dirty="0"/>
              <a:t>(</a:t>
            </a:r>
            <a:r>
              <a:rPr lang="ja-JP" altLang="en-US" sz="3600" dirty="0">
                <a:solidFill>
                  <a:srgbClr val="FF0000"/>
                </a:solidFill>
              </a:rPr>
              <a:t>需要が弱まる</a:t>
            </a:r>
            <a:r>
              <a:rPr lang="en-US" altLang="ja-JP" sz="3600" dirty="0"/>
              <a:t>)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82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B124-46C3-42AD-8E65-4AECFE25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増税による需要の影響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C8FAB6-9FFA-4321-81DF-9EC9A87B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731496"/>
            <a:ext cx="8834311" cy="1126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出典　内閣府</a:t>
            </a:r>
            <a:r>
              <a:rPr lang="en-US" altLang="ja-JP" dirty="0"/>
              <a:t>HP</a:t>
            </a:r>
            <a:r>
              <a:rPr lang="ja-JP" altLang="en-US" dirty="0"/>
              <a:t>より第</a:t>
            </a:r>
            <a:r>
              <a:rPr lang="en-US" altLang="ja-JP" dirty="0"/>
              <a:t>1-1-7</a:t>
            </a:r>
            <a:r>
              <a:rPr lang="ja-JP" altLang="en-US" dirty="0"/>
              <a:t>図　所得階層別の消費動向より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http://www5.cao.go.jp/j-j/wp/wp-je15/pdf/p01013_1.pdf</a:t>
            </a:r>
          </a:p>
          <a:p>
            <a:pPr marL="0" indent="0">
              <a:buNone/>
            </a:pPr>
            <a:r>
              <a:rPr lang="ja-JP" altLang="en-US" dirty="0"/>
              <a:t>アクセス　</a:t>
            </a:r>
            <a:r>
              <a:rPr lang="en-US" altLang="ja-JP" dirty="0"/>
              <a:t>2018/5/20</a:t>
            </a:r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E5B49D-CE6E-44FA-8C7C-0E7244F7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32294"/>
            <a:ext cx="8966287" cy="43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4B268-5716-492F-A7FD-9F820EC8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93" y="399192"/>
            <a:ext cx="9404723" cy="140053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これまでに実行してきた金融政策</a:t>
            </a:r>
            <a:r>
              <a:rPr kumimoji="1" lang="en-US" altLang="ja-JP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A412A-9842-4A85-99F0-0ED86A68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43" y="2290454"/>
            <a:ext cx="11419114" cy="2524001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①マネタリーベース・コントロールの採用</a:t>
            </a:r>
            <a:endParaRPr lang="en-US" altLang="ja-JP" sz="4400" dirty="0"/>
          </a:p>
          <a:p>
            <a:r>
              <a:rPr lang="ja-JP" altLang="en-US" sz="4400" dirty="0"/>
              <a:t>②長期国債買入れの拡大と年限長期化</a:t>
            </a:r>
            <a:endParaRPr lang="en-US" altLang="ja-JP" sz="4400" dirty="0"/>
          </a:p>
          <a:p>
            <a:r>
              <a:rPr lang="ja-JP" altLang="en-US" sz="4400" dirty="0"/>
              <a:t>③マイナス金利付き量的・質的金融緩和</a:t>
            </a:r>
            <a:endParaRPr lang="en-US" altLang="ja-JP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F4C585-7CAB-4825-9C16-7932EF56787A}"/>
              </a:ext>
            </a:extLst>
          </p:cNvPr>
          <p:cNvSpPr txBox="1"/>
          <p:nvPr/>
        </p:nvSpPr>
        <p:spPr>
          <a:xfrm>
            <a:off x="1080655" y="5514109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参考資料：日本銀行</a:t>
            </a:r>
            <a:r>
              <a:rPr kumimoji="1" lang="en-US" altLang="ja-JP" dirty="0"/>
              <a:t>HP/</a:t>
            </a:r>
            <a:r>
              <a:rPr kumimoji="1" lang="en-US" altLang="ja-JP" u="sng" dirty="0">
                <a:solidFill>
                  <a:srgbClr val="FFC000"/>
                </a:solidFill>
              </a:rPr>
              <a:t>https://www.boj.or.jp/announcements/release_2013/.k130404a.pdf</a:t>
            </a:r>
          </a:p>
          <a:p>
            <a:r>
              <a:rPr kumimoji="1" lang="en-US" altLang="ja-JP" dirty="0"/>
              <a:t>           </a:t>
            </a:r>
            <a:r>
              <a:rPr kumimoji="1" lang="ja-JP" altLang="en-US" dirty="0"/>
              <a:t>日本銀行</a:t>
            </a:r>
            <a:r>
              <a:rPr kumimoji="1" lang="en-US" altLang="ja-JP" dirty="0"/>
              <a:t>HP/</a:t>
            </a:r>
            <a:r>
              <a:rPr kumimoji="1" lang="en-US" altLang="ja-JP" u="sng" dirty="0">
                <a:solidFill>
                  <a:srgbClr val="FFC000"/>
                </a:solidFill>
              </a:rPr>
              <a:t>https://www.boj.or.jp/announcements/release_2014/.k141031a.pdf</a:t>
            </a:r>
          </a:p>
          <a:p>
            <a:r>
              <a:rPr kumimoji="1" lang="en-US" altLang="ja-JP" dirty="0"/>
              <a:t>           </a:t>
            </a:r>
            <a:r>
              <a:rPr kumimoji="1" lang="ja-JP" altLang="en-US" dirty="0"/>
              <a:t>日本銀行</a:t>
            </a:r>
            <a:r>
              <a:rPr kumimoji="1" lang="en-US" altLang="ja-JP" dirty="0"/>
              <a:t>HP/</a:t>
            </a:r>
            <a:r>
              <a:rPr kumimoji="1" lang="en-US" altLang="ja-JP" u="sng" dirty="0">
                <a:solidFill>
                  <a:srgbClr val="FFC000"/>
                </a:solidFill>
              </a:rPr>
              <a:t>https://www.boj.or.jp/announcements/release_2016/.k160129a.pdf</a:t>
            </a:r>
          </a:p>
          <a:p>
            <a:r>
              <a:rPr kumimoji="1" lang="ja-JP" altLang="en-US" u="sng" dirty="0"/>
              <a:t>アクセス　</a:t>
            </a:r>
            <a:r>
              <a:rPr kumimoji="1" lang="en-US" altLang="ja-JP" u="sng" dirty="0"/>
              <a:t>2018/05/16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CBF47-B494-4CF0-8A74-ED0303C20E09}"/>
              </a:ext>
            </a:extLst>
          </p:cNvPr>
          <p:cNvSpPr txBox="1"/>
          <p:nvPr/>
        </p:nvSpPr>
        <p:spPr>
          <a:xfrm>
            <a:off x="640668" y="1647882"/>
            <a:ext cx="979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00B0F0"/>
                </a:solidFill>
              </a:rPr>
              <a:t>量的・質的金融緩和</a:t>
            </a:r>
          </a:p>
        </p:txBody>
      </p:sp>
    </p:spTree>
    <p:extLst>
      <p:ext uri="{BB962C8B-B14F-4D97-AF65-F5344CB8AC3E}">
        <p14:creationId xmlns:p14="http://schemas.microsoft.com/office/powerpoint/2010/main" val="37839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D0054-1CCE-4E9E-B7F1-2688E6B1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89034" cy="1400530"/>
          </a:xfrm>
        </p:spPr>
        <p:txBody>
          <a:bodyPr/>
          <a:lstStyle/>
          <a:p>
            <a:r>
              <a:rPr kumimoji="1" lang="en-US" altLang="ja-JP" sz="4800" dirty="0">
                <a:solidFill>
                  <a:schemeClr val="tx1"/>
                </a:solidFill>
              </a:rPr>
              <a:t>【</a:t>
            </a:r>
            <a:r>
              <a:rPr kumimoji="1" lang="ja-JP" altLang="en-US" sz="4800" dirty="0">
                <a:solidFill>
                  <a:schemeClr val="tx1"/>
                </a:solidFill>
              </a:rPr>
              <a:t>実行してきた</a:t>
            </a:r>
            <a:r>
              <a:rPr lang="ja-JP" altLang="en-US" sz="4800" dirty="0">
                <a:solidFill>
                  <a:schemeClr val="tx1"/>
                </a:solidFill>
              </a:rPr>
              <a:t>金融政策の効果</a:t>
            </a:r>
            <a:r>
              <a:rPr lang="en-US" altLang="ja-JP" sz="4800" dirty="0">
                <a:solidFill>
                  <a:schemeClr val="tx1"/>
                </a:solidFill>
              </a:rPr>
              <a:t>⑴】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23350-9BBA-47B2-9735-1FF0489E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" y="1655618"/>
            <a:ext cx="12004964" cy="389312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200" dirty="0"/>
              <a:t>　　　２０１３年～２０１５年の２年間で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r>
              <a:rPr kumimoji="1" lang="ja-JP" altLang="en-US" sz="5400" dirty="0"/>
              <a:t>①マネタリーベースは</a:t>
            </a:r>
            <a:r>
              <a:rPr lang="ja-JP" altLang="en-US" sz="5400" dirty="0">
                <a:solidFill>
                  <a:srgbClr val="FF0000"/>
                </a:solidFill>
              </a:rPr>
              <a:t>２</a:t>
            </a:r>
            <a:r>
              <a:rPr kumimoji="1" lang="ja-JP" altLang="en-US" sz="5400" dirty="0"/>
              <a:t>倍に</a:t>
            </a:r>
            <a:endParaRPr kumimoji="1" lang="en-US" altLang="ja-JP" sz="5400" dirty="0"/>
          </a:p>
          <a:p>
            <a:r>
              <a:rPr kumimoji="1" lang="ja-JP" altLang="en-US" sz="5400" dirty="0"/>
              <a:t>②長期国債保有残高は</a:t>
            </a:r>
            <a:r>
              <a:rPr kumimoji="1" lang="ja-JP" altLang="en-US" sz="5400" dirty="0">
                <a:solidFill>
                  <a:srgbClr val="FF0000"/>
                </a:solidFill>
              </a:rPr>
              <a:t>２</a:t>
            </a:r>
            <a:r>
              <a:rPr kumimoji="1" lang="ja-JP" altLang="en-US" sz="5400" dirty="0"/>
              <a:t>倍以上に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10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C66FA-7FF1-46B3-9BD8-32E8393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86" y="277587"/>
            <a:ext cx="9404723" cy="79561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実行してきた金融政策の効果⑴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9C10B93-B434-40A2-9B26-CBE75C4A5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11092"/>
              </p:ext>
            </p:extLst>
          </p:nvPr>
        </p:nvGraphicFramePr>
        <p:xfrm>
          <a:off x="695097" y="1189264"/>
          <a:ext cx="10430103" cy="447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4DAE74-330C-4A40-B1AB-7F2654DC9198}"/>
              </a:ext>
            </a:extLst>
          </p:cNvPr>
          <p:cNvSpPr txBox="1"/>
          <p:nvPr/>
        </p:nvSpPr>
        <p:spPr>
          <a:xfrm>
            <a:off x="887185" y="5714999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出典：日本銀行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より　統計＞マネタリーベース＞時系列データ・注釈等　５</a:t>
            </a:r>
            <a:r>
              <a:rPr kumimoji="1" lang="en-US" altLang="ja-JP" dirty="0"/>
              <a:t>/12</a:t>
            </a:r>
            <a:r>
              <a:rPr kumimoji="1" lang="ja-JP" altLang="en-US" dirty="0"/>
              <a:t>公開データより参照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https://www.boj.or.jp/statistics/boj/other/mb/index.htm/</a:t>
            </a:r>
            <a:endParaRPr kumimoji="1" lang="en-US" altLang="ja-JP" dirty="0"/>
          </a:p>
          <a:p>
            <a:r>
              <a:rPr kumimoji="1" lang="ja-JP" altLang="en-US" dirty="0"/>
              <a:t>アクセス　</a:t>
            </a:r>
            <a:r>
              <a:rPr kumimoji="1" lang="en-US" altLang="ja-JP" dirty="0"/>
              <a:t>2018/5/17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922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83C76-94C8-4E9D-AAF9-CF7BD4CD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38418"/>
            <a:ext cx="9404723" cy="140053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実行してきた金融政策の効果⑴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2025BDF-1274-4BE8-9353-2E45A48E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03" y="1115839"/>
            <a:ext cx="7760992" cy="419576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06E37D-CE0B-4EA7-B77D-8C651C113255}"/>
              </a:ext>
            </a:extLst>
          </p:cNvPr>
          <p:cNvSpPr txBox="1"/>
          <p:nvPr/>
        </p:nvSpPr>
        <p:spPr>
          <a:xfrm>
            <a:off x="2215504" y="5742232"/>
            <a:ext cx="875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出典：内閣府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より第</a:t>
            </a:r>
            <a:r>
              <a:rPr kumimoji="1" lang="en-US" altLang="ja-JP" dirty="0"/>
              <a:t>1-3-1</a:t>
            </a:r>
            <a:r>
              <a:rPr kumimoji="1" lang="ja-JP" altLang="en-US" dirty="0"/>
              <a:t> 図　マネタリーベースと国債購入より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http://www5.cao.go.jp/j-j/wp/wp-je15/h05_hz010301.html</a:t>
            </a:r>
            <a:endParaRPr kumimoji="1" lang="en-US" altLang="ja-JP" dirty="0"/>
          </a:p>
          <a:p>
            <a:r>
              <a:rPr kumimoji="1" lang="ja-JP" altLang="en-US" dirty="0"/>
              <a:t>アクセス </a:t>
            </a:r>
            <a:r>
              <a:rPr kumimoji="1" lang="en-US" altLang="ja-JP" dirty="0"/>
              <a:t>2018/05/17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979203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2664</TotalTime>
  <Words>624</Words>
  <Application>Microsoft Office PowerPoint</Application>
  <PresentationFormat>ワイド画面</PresentationFormat>
  <Paragraphs>128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HG丸ｺﾞｼｯｸM-PRO</vt:lpstr>
      <vt:lpstr>メイリオ</vt:lpstr>
      <vt:lpstr>游ゴシック</vt:lpstr>
      <vt:lpstr>Arial</vt:lpstr>
      <vt:lpstr>Trebuchet MS</vt:lpstr>
      <vt:lpstr>Wingdings 3</vt:lpstr>
      <vt:lpstr>ファセット</vt:lpstr>
      <vt:lpstr>インフレ率２％を達成するには</vt:lpstr>
      <vt:lpstr>インフレ率２％を達成できない理由</vt:lpstr>
      <vt:lpstr>消費税の移り変わり</vt:lpstr>
      <vt:lpstr>増税によって需要が弱まるプロセス</vt:lpstr>
      <vt:lpstr>増税による需要の影響</vt:lpstr>
      <vt:lpstr>【これまでに実行してきた金融政策】</vt:lpstr>
      <vt:lpstr>【実行してきた金融政策の効果⑴】</vt:lpstr>
      <vt:lpstr>【実行してきた金融政策の効果⑴】</vt:lpstr>
      <vt:lpstr>【実行してきた金融政策の効果⑴】</vt:lpstr>
      <vt:lpstr>【実行してきた金融政策の効果⑴】</vt:lpstr>
      <vt:lpstr>【実行してきた金融政策の効果⑵】</vt:lpstr>
      <vt:lpstr>円高・円安とインフレの関係</vt:lpstr>
      <vt:lpstr>円高のインフレ抑制効果</vt:lpstr>
      <vt:lpstr>原油価格の下落による影響</vt:lpstr>
      <vt:lpstr>原油価格の下落による影響</vt:lpstr>
      <vt:lpstr>【今後どのような政策を行っていけばよいか】</vt:lpstr>
      <vt:lpstr>例　天然水(500ml)  ・モノの値段を公的機関が強制的に決める</vt:lpstr>
      <vt:lpstr>①日本の天然水が 海外の天然水より値段が高いので 海外の天然水の需要が増加 </vt:lpstr>
      <vt:lpstr>④日本で生産された天然水の値段の方が安くなるので 国内産の天然水の需要が増加する </vt:lpstr>
      <vt:lpstr>【まとめ】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インフレ率２％を達成するには</dc:title>
  <dc:creator>wonderabbit0107@outlook.jp</dc:creator>
  <cp:lastModifiedBy>大塚 葵衣</cp:lastModifiedBy>
  <cp:revision>49</cp:revision>
  <dcterms:created xsi:type="dcterms:W3CDTF">2018-05-16T14:17:47Z</dcterms:created>
  <dcterms:modified xsi:type="dcterms:W3CDTF">2018-05-23T03:30:32Z</dcterms:modified>
</cp:coreProperties>
</file>