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27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80" r:id="rId21"/>
    <p:sldId id="281" r:id="rId22"/>
    <p:sldId id="282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14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규태" userId="ea3ec4f494f85078" providerId="LiveId" clId="{026C9C96-0B4D-4849-9F7D-AAD593C55F0B}"/>
    <pc:docChg chg="custSel addSld delSld modSld sldOrd">
      <pc:chgData name="규태" userId="ea3ec4f494f85078" providerId="LiveId" clId="{026C9C96-0B4D-4849-9F7D-AAD593C55F0B}" dt="2023-03-14T14:48:10.308" v="3377"/>
      <pc:docMkLst>
        <pc:docMk/>
      </pc:docMkLst>
      <pc:sldChg chg="modSp">
        <pc:chgData name="규태" userId="ea3ec4f494f85078" providerId="LiveId" clId="{026C9C96-0B4D-4849-9F7D-AAD593C55F0B}" dt="2023-03-14T14:46:21.994" v="3325"/>
        <pc:sldMkLst>
          <pc:docMk/>
          <pc:sldMk cId="1309069208" sldId="256"/>
        </pc:sldMkLst>
        <pc:spChg chg="mod">
          <ac:chgData name="규태" userId="ea3ec4f494f85078" providerId="LiveId" clId="{026C9C96-0B4D-4849-9F7D-AAD593C55F0B}" dt="2023-03-14T14:46:21.994" v="3325"/>
          <ac:spMkLst>
            <pc:docMk/>
            <pc:sldMk cId="1309069208" sldId="256"/>
            <ac:spMk id="2" creationId="{0A18B97A-357A-1BDC-FB23-9BDB514C9B8F}"/>
          </ac:spMkLst>
        </pc:spChg>
        <pc:spChg chg="mod">
          <ac:chgData name="규태" userId="ea3ec4f494f85078" providerId="LiveId" clId="{026C9C96-0B4D-4849-9F7D-AAD593C55F0B}" dt="2023-03-14T14:46:21.994" v="3325"/>
          <ac:spMkLst>
            <pc:docMk/>
            <pc:sldMk cId="1309069208" sldId="256"/>
            <ac:spMk id="3" creationId="{B92749D8-3396-9424-28F4-C5EB478AF5AD}"/>
          </ac:spMkLst>
        </pc:spChg>
      </pc:sldChg>
      <pc:sldChg chg="modSp mod">
        <pc:chgData name="규태" userId="ea3ec4f494f85078" providerId="LiveId" clId="{026C9C96-0B4D-4849-9F7D-AAD593C55F0B}" dt="2023-03-14T14:46:50.048" v="3336" actId="255"/>
        <pc:sldMkLst>
          <pc:docMk/>
          <pc:sldMk cId="3688555300" sldId="257"/>
        </pc:sldMkLst>
        <pc:spChg chg="mod">
          <ac:chgData name="규태" userId="ea3ec4f494f85078" providerId="LiveId" clId="{026C9C96-0B4D-4849-9F7D-AAD593C55F0B}" dt="2023-03-14T14:46:21.994" v="3325"/>
          <ac:spMkLst>
            <pc:docMk/>
            <pc:sldMk cId="3688555300" sldId="257"/>
            <ac:spMk id="2" creationId="{1C516749-0ED9-CC5C-6429-DA527F9833FA}"/>
          </ac:spMkLst>
        </pc:spChg>
        <pc:spChg chg="mod">
          <ac:chgData name="규태" userId="ea3ec4f494f85078" providerId="LiveId" clId="{026C9C96-0B4D-4849-9F7D-AAD593C55F0B}" dt="2023-03-14T14:46:50.048" v="3336" actId="255"/>
          <ac:spMkLst>
            <pc:docMk/>
            <pc:sldMk cId="3688555300" sldId="257"/>
            <ac:spMk id="3" creationId="{69DEFE6E-C980-40AB-5540-45D3061FC853}"/>
          </ac:spMkLst>
        </pc:spChg>
      </pc:sldChg>
      <pc:sldChg chg="modSp">
        <pc:chgData name="규태" userId="ea3ec4f494f85078" providerId="LiveId" clId="{026C9C96-0B4D-4849-9F7D-AAD593C55F0B}" dt="2023-03-14T14:46:21.994" v="3325"/>
        <pc:sldMkLst>
          <pc:docMk/>
          <pc:sldMk cId="3739057710" sldId="258"/>
        </pc:sldMkLst>
        <pc:spChg chg="mod">
          <ac:chgData name="규태" userId="ea3ec4f494f85078" providerId="LiveId" clId="{026C9C96-0B4D-4849-9F7D-AAD593C55F0B}" dt="2023-03-14T14:46:21.994" v="3325"/>
          <ac:spMkLst>
            <pc:docMk/>
            <pc:sldMk cId="3739057710" sldId="258"/>
            <ac:spMk id="2" creationId="{351AA08D-8E50-BBB8-6031-7D085A623473}"/>
          </ac:spMkLst>
        </pc:spChg>
        <pc:spChg chg="mod">
          <ac:chgData name="규태" userId="ea3ec4f494f85078" providerId="LiveId" clId="{026C9C96-0B4D-4849-9F7D-AAD593C55F0B}" dt="2023-03-14T14:46:21.994" v="3325"/>
          <ac:spMkLst>
            <pc:docMk/>
            <pc:sldMk cId="3739057710" sldId="258"/>
            <ac:spMk id="3" creationId="{D34CE33B-C02A-8DD9-7E6A-3485066C2720}"/>
          </ac:spMkLst>
        </pc:spChg>
      </pc:sldChg>
      <pc:sldChg chg="modSp mod">
        <pc:chgData name="규태" userId="ea3ec4f494f85078" providerId="LiveId" clId="{026C9C96-0B4D-4849-9F7D-AAD593C55F0B}" dt="2023-03-14T14:46:22.287" v="3330" actId="27636"/>
        <pc:sldMkLst>
          <pc:docMk/>
          <pc:sldMk cId="494194088" sldId="259"/>
        </pc:sldMkLst>
        <pc:spChg chg="mod">
          <ac:chgData name="규태" userId="ea3ec4f494f85078" providerId="LiveId" clId="{026C9C96-0B4D-4849-9F7D-AAD593C55F0B}" dt="2023-03-14T14:46:21.994" v="3325"/>
          <ac:spMkLst>
            <pc:docMk/>
            <pc:sldMk cId="494194088" sldId="259"/>
            <ac:spMk id="2" creationId="{02E4F6D8-7FD6-FAD3-4AEA-314550B2488E}"/>
          </ac:spMkLst>
        </pc:spChg>
        <pc:spChg chg="mod">
          <ac:chgData name="규태" userId="ea3ec4f494f85078" providerId="LiveId" clId="{026C9C96-0B4D-4849-9F7D-AAD593C55F0B}" dt="2023-03-14T14:46:22.287" v="3330" actId="27636"/>
          <ac:spMkLst>
            <pc:docMk/>
            <pc:sldMk cId="494194088" sldId="259"/>
            <ac:spMk id="3" creationId="{C26F1830-7F33-A198-7CFF-8A07F1C1A44C}"/>
          </ac:spMkLst>
        </pc:spChg>
      </pc:sldChg>
      <pc:sldChg chg="modSp">
        <pc:chgData name="규태" userId="ea3ec4f494f85078" providerId="LiveId" clId="{026C9C96-0B4D-4849-9F7D-AAD593C55F0B}" dt="2023-03-14T14:46:21.994" v="3325"/>
        <pc:sldMkLst>
          <pc:docMk/>
          <pc:sldMk cId="2232004818" sldId="260"/>
        </pc:sldMkLst>
        <pc:spChg chg="mod">
          <ac:chgData name="규태" userId="ea3ec4f494f85078" providerId="LiveId" clId="{026C9C96-0B4D-4849-9F7D-AAD593C55F0B}" dt="2023-03-14T14:46:21.994" v="3325"/>
          <ac:spMkLst>
            <pc:docMk/>
            <pc:sldMk cId="2232004818" sldId="260"/>
            <ac:spMk id="2" creationId="{AF8ED543-9FFE-DF7E-2818-F18B71FEDE90}"/>
          </ac:spMkLst>
        </pc:spChg>
        <pc:spChg chg="mod">
          <ac:chgData name="규태" userId="ea3ec4f494f85078" providerId="LiveId" clId="{026C9C96-0B4D-4849-9F7D-AAD593C55F0B}" dt="2023-03-14T14:46:21.994" v="3325"/>
          <ac:spMkLst>
            <pc:docMk/>
            <pc:sldMk cId="2232004818" sldId="260"/>
            <ac:spMk id="3" creationId="{0C6E64C5-BD4E-7708-71C0-F4A73C7FC572}"/>
          </ac:spMkLst>
        </pc:spChg>
      </pc:sldChg>
      <pc:sldChg chg="modSp mod">
        <pc:chgData name="규태" userId="ea3ec4f494f85078" providerId="LiveId" clId="{026C9C96-0B4D-4849-9F7D-AAD593C55F0B}" dt="2023-03-14T14:46:22.304" v="3331" actId="27636"/>
        <pc:sldMkLst>
          <pc:docMk/>
          <pc:sldMk cId="3259001140" sldId="261"/>
        </pc:sldMkLst>
        <pc:spChg chg="mod">
          <ac:chgData name="규태" userId="ea3ec4f494f85078" providerId="LiveId" clId="{026C9C96-0B4D-4849-9F7D-AAD593C55F0B}" dt="2023-03-14T14:46:21.994" v="3325"/>
          <ac:spMkLst>
            <pc:docMk/>
            <pc:sldMk cId="3259001140" sldId="261"/>
            <ac:spMk id="2" creationId="{EFDF3E89-AC94-E534-5F2C-857D29F4BA23}"/>
          </ac:spMkLst>
        </pc:spChg>
        <pc:spChg chg="mod">
          <ac:chgData name="규태" userId="ea3ec4f494f85078" providerId="LiveId" clId="{026C9C96-0B4D-4849-9F7D-AAD593C55F0B}" dt="2023-03-14T14:46:22.304" v="3331" actId="27636"/>
          <ac:spMkLst>
            <pc:docMk/>
            <pc:sldMk cId="3259001140" sldId="261"/>
            <ac:spMk id="3" creationId="{B3DF80B9-EDB1-A146-9929-B2B76C1E69E6}"/>
          </ac:spMkLst>
        </pc:spChg>
      </pc:sldChg>
      <pc:sldChg chg="modSp mod">
        <pc:chgData name="규태" userId="ea3ec4f494f85078" providerId="LiveId" clId="{026C9C96-0B4D-4849-9F7D-AAD593C55F0B}" dt="2023-03-14T14:46:22.320" v="3332" actId="27636"/>
        <pc:sldMkLst>
          <pc:docMk/>
          <pc:sldMk cId="1980518864" sldId="262"/>
        </pc:sldMkLst>
        <pc:spChg chg="mod">
          <ac:chgData name="규태" userId="ea3ec4f494f85078" providerId="LiveId" clId="{026C9C96-0B4D-4849-9F7D-AAD593C55F0B}" dt="2023-03-14T14:46:21.994" v="3325"/>
          <ac:spMkLst>
            <pc:docMk/>
            <pc:sldMk cId="1980518864" sldId="262"/>
            <ac:spMk id="2" creationId="{C6F67518-A6F6-8904-5375-8C4EB38B69ED}"/>
          </ac:spMkLst>
        </pc:spChg>
        <pc:spChg chg="mod">
          <ac:chgData name="규태" userId="ea3ec4f494f85078" providerId="LiveId" clId="{026C9C96-0B4D-4849-9F7D-AAD593C55F0B}" dt="2023-03-14T14:46:22.320" v="3332" actId="27636"/>
          <ac:spMkLst>
            <pc:docMk/>
            <pc:sldMk cId="1980518864" sldId="262"/>
            <ac:spMk id="3" creationId="{7D5BE303-5ECB-4643-7641-3EC410FFEC55}"/>
          </ac:spMkLst>
        </pc:spChg>
      </pc:sldChg>
      <pc:sldChg chg="modSp mod">
        <pc:chgData name="규태" userId="ea3ec4f494f85078" providerId="LiveId" clId="{026C9C96-0B4D-4849-9F7D-AAD593C55F0B}" dt="2023-03-14T14:46:21.994" v="3325"/>
        <pc:sldMkLst>
          <pc:docMk/>
          <pc:sldMk cId="2039006632" sldId="263"/>
        </pc:sldMkLst>
        <pc:spChg chg="mod">
          <ac:chgData name="규태" userId="ea3ec4f494f85078" providerId="LiveId" clId="{026C9C96-0B4D-4849-9F7D-AAD593C55F0B}" dt="2023-03-14T14:46:21.994" v="3325"/>
          <ac:spMkLst>
            <pc:docMk/>
            <pc:sldMk cId="2039006632" sldId="263"/>
            <ac:spMk id="2" creationId="{BCD0D94D-3B86-C19D-8010-393F309B1514}"/>
          </ac:spMkLst>
        </pc:spChg>
        <pc:spChg chg="mod">
          <ac:chgData name="규태" userId="ea3ec4f494f85078" providerId="LiveId" clId="{026C9C96-0B4D-4849-9F7D-AAD593C55F0B}" dt="2023-03-14T14:46:21.994" v="3325"/>
          <ac:spMkLst>
            <pc:docMk/>
            <pc:sldMk cId="2039006632" sldId="263"/>
            <ac:spMk id="3" creationId="{1425C3DF-A500-645E-6FB4-242A715BF772}"/>
          </ac:spMkLst>
        </pc:spChg>
      </pc:sldChg>
      <pc:sldChg chg="modSp mod">
        <pc:chgData name="규태" userId="ea3ec4f494f85078" providerId="LiveId" clId="{026C9C96-0B4D-4849-9F7D-AAD593C55F0B}" dt="2023-03-14T14:46:22.341" v="3333" actId="27636"/>
        <pc:sldMkLst>
          <pc:docMk/>
          <pc:sldMk cId="1353567362" sldId="264"/>
        </pc:sldMkLst>
        <pc:spChg chg="mod">
          <ac:chgData name="규태" userId="ea3ec4f494f85078" providerId="LiveId" clId="{026C9C96-0B4D-4849-9F7D-AAD593C55F0B}" dt="2023-03-14T14:46:21.994" v="3325"/>
          <ac:spMkLst>
            <pc:docMk/>
            <pc:sldMk cId="1353567362" sldId="264"/>
            <ac:spMk id="2" creationId="{9224EF20-7F6D-E992-4318-CEB7A64EDF28}"/>
          </ac:spMkLst>
        </pc:spChg>
        <pc:spChg chg="mod">
          <ac:chgData name="규태" userId="ea3ec4f494f85078" providerId="LiveId" clId="{026C9C96-0B4D-4849-9F7D-AAD593C55F0B}" dt="2023-03-14T14:46:22.341" v="3333" actId="27636"/>
          <ac:spMkLst>
            <pc:docMk/>
            <pc:sldMk cId="1353567362" sldId="264"/>
            <ac:spMk id="3" creationId="{89D2AAD6-CDE2-7DD5-EDD5-35497D282881}"/>
          </ac:spMkLst>
        </pc:spChg>
      </pc:sldChg>
      <pc:sldChg chg="modSp mod">
        <pc:chgData name="규태" userId="ea3ec4f494f85078" providerId="LiveId" clId="{026C9C96-0B4D-4849-9F7D-AAD593C55F0B}" dt="2023-03-14T14:46:22.365" v="3334" actId="27636"/>
        <pc:sldMkLst>
          <pc:docMk/>
          <pc:sldMk cId="3578393477" sldId="265"/>
        </pc:sldMkLst>
        <pc:spChg chg="mod">
          <ac:chgData name="규태" userId="ea3ec4f494f85078" providerId="LiveId" clId="{026C9C96-0B4D-4849-9F7D-AAD593C55F0B}" dt="2023-03-14T14:46:21.994" v="3325"/>
          <ac:spMkLst>
            <pc:docMk/>
            <pc:sldMk cId="3578393477" sldId="265"/>
            <ac:spMk id="2" creationId="{09A56FE4-CA82-1F0A-CEF1-191751778D77}"/>
          </ac:spMkLst>
        </pc:spChg>
        <pc:spChg chg="mod">
          <ac:chgData name="규태" userId="ea3ec4f494f85078" providerId="LiveId" clId="{026C9C96-0B4D-4849-9F7D-AAD593C55F0B}" dt="2023-03-14T14:46:22.365" v="3334" actId="27636"/>
          <ac:spMkLst>
            <pc:docMk/>
            <pc:sldMk cId="3578393477" sldId="265"/>
            <ac:spMk id="3" creationId="{9269E8BD-18E9-2428-2C2D-BB5A180919E1}"/>
          </ac:spMkLst>
        </pc:spChg>
      </pc:sldChg>
      <pc:sldChg chg="modSp mod">
        <pc:chgData name="규태" userId="ea3ec4f494f85078" providerId="LiveId" clId="{026C9C96-0B4D-4849-9F7D-AAD593C55F0B}" dt="2023-03-14T14:46:22.418" v="3335" actId="27636"/>
        <pc:sldMkLst>
          <pc:docMk/>
          <pc:sldMk cId="1773072607" sldId="266"/>
        </pc:sldMkLst>
        <pc:spChg chg="mod">
          <ac:chgData name="규태" userId="ea3ec4f494f85078" providerId="LiveId" clId="{026C9C96-0B4D-4849-9F7D-AAD593C55F0B}" dt="2023-03-14T14:46:21.994" v="3325"/>
          <ac:spMkLst>
            <pc:docMk/>
            <pc:sldMk cId="1773072607" sldId="266"/>
            <ac:spMk id="2" creationId="{AFFDC43C-B111-AC78-3F1A-9F61BD975281}"/>
          </ac:spMkLst>
        </pc:spChg>
        <pc:spChg chg="mod">
          <ac:chgData name="규태" userId="ea3ec4f494f85078" providerId="LiveId" clId="{026C9C96-0B4D-4849-9F7D-AAD593C55F0B}" dt="2023-03-14T14:46:22.418" v="3335" actId="27636"/>
          <ac:spMkLst>
            <pc:docMk/>
            <pc:sldMk cId="1773072607" sldId="266"/>
            <ac:spMk id="3" creationId="{A7EAC254-1166-4B7B-A165-78BF31B5A7BB}"/>
          </ac:spMkLst>
        </pc:spChg>
      </pc:sldChg>
      <pc:sldChg chg="delSp modSp mod">
        <pc:chgData name="규태" userId="ea3ec4f494f85078" providerId="LiveId" clId="{026C9C96-0B4D-4849-9F7D-AAD593C55F0B}" dt="2023-03-14T14:46:22.094" v="3326" actId="27636"/>
        <pc:sldMkLst>
          <pc:docMk/>
          <pc:sldMk cId="21117274" sldId="267"/>
        </pc:sldMkLst>
        <pc:spChg chg="mod">
          <ac:chgData name="규태" userId="ea3ec4f494f85078" providerId="LiveId" clId="{026C9C96-0B4D-4849-9F7D-AAD593C55F0B}" dt="2023-03-14T14:46:21.994" v="3325"/>
          <ac:spMkLst>
            <pc:docMk/>
            <pc:sldMk cId="21117274" sldId="267"/>
            <ac:spMk id="2" creationId="{89B05791-46F6-3834-67C9-63D6121E15C8}"/>
          </ac:spMkLst>
        </pc:spChg>
        <pc:spChg chg="mod">
          <ac:chgData name="규태" userId="ea3ec4f494f85078" providerId="LiveId" clId="{026C9C96-0B4D-4849-9F7D-AAD593C55F0B}" dt="2023-03-14T14:46:21.994" v="3325"/>
          <ac:spMkLst>
            <pc:docMk/>
            <pc:sldMk cId="21117274" sldId="267"/>
            <ac:spMk id="3" creationId="{4E33CF11-C9DF-351F-E731-0028D873EADB}"/>
          </ac:spMkLst>
        </pc:spChg>
        <pc:spChg chg="del">
          <ac:chgData name="규태" userId="ea3ec4f494f85078" providerId="LiveId" clId="{026C9C96-0B4D-4849-9F7D-AAD593C55F0B}" dt="2023-03-14T14:25:29.065" v="2382" actId="478"/>
          <ac:spMkLst>
            <pc:docMk/>
            <pc:sldMk cId="21117274" sldId="267"/>
            <ac:spMk id="5" creationId="{AB922421-1535-54C0-EE17-3B4AF7378DB1}"/>
          </ac:spMkLst>
        </pc:spChg>
        <pc:spChg chg="mod">
          <ac:chgData name="규태" userId="ea3ec4f494f85078" providerId="LiveId" clId="{026C9C96-0B4D-4849-9F7D-AAD593C55F0B}" dt="2023-03-14T14:46:22.094" v="3326" actId="27636"/>
          <ac:spMkLst>
            <pc:docMk/>
            <pc:sldMk cId="21117274" sldId="267"/>
            <ac:spMk id="6" creationId="{C6C862C5-8375-5322-2134-3B3CF11E6BA2}"/>
          </ac:spMkLst>
        </pc:spChg>
      </pc:sldChg>
      <pc:sldChg chg="modSp mod">
        <pc:chgData name="규태" userId="ea3ec4f494f85078" providerId="LiveId" clId="{026C9C96-0B4D-4849-9F7D-AAD593C55F0B}" dt="2023-03-14T14:46:22.214" v="3327" actId="27636"/>
        <pc:sldMkLst>
          <pc:docMk/>
          <pc:sldMk cId="2525890931" sldId="268"/>
        </pc:sldMkLst>
        <pc:spChg chg="mod">
          <ac:chgData name="규태" userId="ea3ec4f494f85078" providerId="LiveId" clId="{026C9C96-0B4D-4849-9F7D-AAD593C55F0B}" dt="2023-03-14T14:46:21.994" v="3325"/>
          <ac:spMkLst>
            <pc:docMk/>
            <pc:sldMk cId="2525890931" sldId="268"/>
            <ac:spMk id="2" creationId="{3FFAFB13-0A22-4349-6AC6-BE614A8A7F53}"/>
          </ac:spMkLst>
        </pc:spChg>
        <pc:spChg chg="mod">
          <ac:chgData name="규태" userId="ea3ec4f494f85078" providerId="LiveId" clId="{026C9C96-0B4D-4849-9F7D-AAD593C55F0B}" dt="2023-03-14T14:46:22.214" v="3327" actId="27636"/>
          <ac:spMkLst>
            <pc:docMk/>
            <pc:sldMk cId="2525890931" sldId="268"/>
            <ac:spMk id="3" creationId="{4DD1CA3C-2592-6577-BDEB-8AD45C8B220A}"/>
          </ac:spMkLst>
        </pc:spChg>
      </pc:sldChg>
      <pc:sldChg chg="modSp">
        <pc:chgData name="규태" userId="ea3ec4f494f85078" providerId="LiveId" clId="{026C9C96-0B4D-4849-9F7D-AAD593C55F0B}" dt="2023-03-14T14:46:21.994" v="3325"/>
        <pc:sldMkLst>
          <pc:docMk/>
          <pc:sldMk cId="247657687" sldId="269"/>
        </pc:sldMkLst>
        <pc:spChg chg="mod">
          <ac:chgData name="규태" userId="ea3ec4f494f85078" providerId="LiveId" clId="{026C9C96-0B4D-4849-9F7D-AAD593C55F0B}" dt="2023-03-14T14:46:21.994" v="3325"/>
          <ac:spMkLst>
            <pc:docMk/>
            <pc:sldMk cId="247657687" sldId="269"/>
            <ac:spMk id="2" creationId="{FDE23A90-E5D5-8370-D996-FD3C6A3982CE}"/>
          </ac:spMkLst>
        </pc:spChg>
        <pc:spChg chg="mod">
          <ac:chgData name="규태" userId="ea3ec4f494f85078" providerId="LiveId" clId="{026C9C96-0B4D-4849-9F7D-AAD593C55F0B}" dt="2023-03-14T14:46:21.994" v="3325"/>
          <ac:spMkLst>
            <pc:docMk/>
            <pc:sldMk cId="247657687" sldId="269"/>
            <ac:spMk id="3" creationId="{A42E696E-9BB3-286F-E559-93CBADB4CA29}"/>
          </ac:spMkLst>
        </pc:spChg>
      </pc:sldChg>
      <pc:sldChg chg="modSp mod">
        <pc:chgData name="규태" userId="ea3ec4f494f85078" providerId="LiveId" clId="{026C9C96-0B4D-4849-9F7D-AAD593C55F0B}" dt="2023-03-14T14:46:22.246" v="3328" actId="27636"/>
        <pc:sldMkLst>
          <pc:docMk/>
          <pc:sldMk cId="3404328822" sldId="270"/>
        </pc:sldMkLst>
        <pc:spChg chg="mod">
          <ac:chgData name="규태" userId="ea3ec4f494f85078" providerId="LiveId" clId="{026C9C96-0B4D-4849-9F7D-AAD593C55F0B}" dt="2023-03-14T14:46:21.994" v="3325"/>
          <ac:spMkLst>
            <pc:docMk/>
            <pc:sldMk cId="3404328822" sldId="270"/>
            <ac:spMk id="2" creationId="{FE6D91D1-0446-3165-3038-1764B9DAB7AC}"/>
          </ac:spMkLst>
        </pc:spChg>
        <pc:spChg chg="mod">
          <ac:chgData name="규태" userId="ea3ec4f494f85078" providerId="LiveId" clId="{026C9C96-0B4D-4849-9F7D-AAD593C55F0B}" dt="2023-03-14T14:46:22.246" v="3328" actId="27636"/>
          <ac:spMkLst>
            <pc:docMk/>
            <pc:sldMk cId="3404328822" sldId="270"/>
            <ac:spMk id="3" creationId="{0817AA9F-D2CE-C1EB-D270-FEF71EA0FD20}"/>
          </ac:spMkLst>
        </pc:spChg>
      </pc:sldChg>
      <pc:sldChg chg="modSp new mod">
        <pc:chgData name="규태" userId="ea3ec4f494f85078" providerId="LiveId" clId="{026C9C96-0B4D-4849-9F7D-AAD593C55F0B}" dt="2023-03-14T14:46:21.994" v="3325"/>
        <pc:sldMkLst>
          <pc:docMk/>
          <pc:sldMk cId="2673522609" sldId="271"/>
        </pc:sldMkLst>
        <pc:spChg chg="mod">
          <ac:chgData name="규태" userId="ea3ec4f494f85078" providerId="LiveId" clId="{026C9C96-0B4D-4849-9F7D-AAD593C55F0B}" dt="2023-03-14T14:46:21.994" v="3325"/>
          <ac:spMkLst>
            <pc:docMk/>
            <pc:sldMk cId="2673522609" sldId="271"/>
            <ac:spMk id="2" creationId="{AAEE849F-FB3D-8A7A-74B8-603B08756405}"/>
          </ac:spMkLst>
        </pc:spChg>
        <pc:spChg chg="mod">
          <ac:chgData name="규태" userId="ea3ec4f494f85078" providerId="LiveId" clId="{026C9C96-0B4D-4849-9F7D-AAD593C55F0B}" dt="2023-03-14T14:46:21.994" v="3325"/>
          <ac:spMkLst>
            <pc:docMk/>
            <pc:sldMk cId="2673522609" sldId="271"/>
            <ac:spMk id="3" creationId="{ABEEA4AA-550B-CCB9-4C2C-DCA3E3E45015}"/>
          </ac:spMkLst>
        </pc:spChg>
      </pc:sldChg>
      <pc:sldChg chg="addSp delSp modSp new mod">
        <pc:chgData name="규태" userId="ea3ec4f494f85078" providerId="LiveId" clId="{026C9C96-0B4D-4849-9F7D-AAD593C55F0B}" dt="2023-03-14T14:47:40.033" v="3338" actId="14100"/>
        <pc:sldMkLst>
          <pc:docMk/>
          <pc:sldMk cId="366677038" sldId="272"/>
        </pc:sldMkLst>
        <pc:spChg chg="mod">
          <ac:chgData name="규태" userId="ea3ec4f494f85078" providerId="LiveId" clId="{026C9C96-0B4D-4849-9F7D-AAD593C55F0B}" dt="2023-03-14T14:46:21.994" v="3325"/>
          <ac:spMkLst>
            <pc:docMk/>
            <pc:sldMk cId="366677038" sldId="272"/>
            <ac:spMk id="2" creationId="{1E16738B-0DED-020C-8479-E5BFE7345F9A}"/>
          </ac:spMkLst>
        </pc:spChg>
        <pc:spChg chg="mod">
          <ac:chgData name="규태" userId="ea3ec4f494f85078" providerId="LiveId" clId="{026C9C96-0B4D-4849-9F7D-AAD593C55F0B}" dt="2023-03-14T14:46:21.994" v="3325"/>
          <ac:spMkLst>
            <pc:docMk/>
            <pc:sldMk cId="366677038" sldId="272"/>
            <ac:spMk id="3" creationId="{8D5A84EF-1EAC-6C95-B896-00ABD77829FA}"/>
          </ac:spMkLst>
        </pc:spChg>
        <pc:spChg chg="add del mod">
          <ac:chgData name="규태" userId="ea3ec4f494f85078" providerId="LiveId" clId="{026C9C96-0B4D-4849-9F7D-AAD593C55F0B}" dt="2023-03-14T13:27:03.452" v="880" actId="478"/>
          <ac:spMkLst>
            <pc:docMk/>
            <pc:sldMk cId="366677038" sldId="272"/>
            <ac:spMk id="4" creationId="{9D365E48-13D3-6976-A83C-8B6F2729FED4}"/>
          </ac:spMkLst>
        </pc:spChg>
        <pc:graphicFrameChg chg="add mod modGraphic">
          <ac:chgData name="규태" userId="ea3ec4f494f85078" providerId="LiveId" clId="{026C9C96-0B4D-4849-9F7D-AAD593C55F0B}" dt="2023-03-14T14:47:40.033" v="3338" actId="14100"/>
          <ac:graphicFrameMkLst>
            <pc:docMk/>
            <pc:sldMk cId="366677038" sldId="272"/>
            <ac:graphicFrameMk id="5" creationId="{3A02EEE3-D9AE-3337-9336-B3B9DA4DB4B5}"/>
          </ac:graphicFrameMkLst>
        </pc:graphicFrameChg>
      </pc:sldChg>
      <pc:sldChg chg="addSp delSp modSp new mod">
        <pc:chgData name="규태" userId="ea3ec4f494f85078" providerId="LiveId" clId="{026C9C96-0B4D-4849-9F7D-AAD593C55F0B}" dt="2023-03-14T13:42:40.582" v="1323" actId="1035"/>
        <pc:sldMkLst>
          <pc:docMk/>
          <pc:sldMk cId="1986352731" sldId="273"/>
        </pc:sldMkLst>
        <pc:spChg chg="del">
          <ac:chgData name="규태" userId="ea3ec4f494f85078" providerId="LiveId" clId="{026C9C96-0B4D-4849-9F7D-AAD593C55F0B}" dt="2023-03-14T13:41:59.856" v="1288" actId="478"/>
          <ac:spMkLst>
            <pc:docMk/>
            <pc:sldMk cId="1986352731" sldId="273"/>
            <ac:spMk id="2" creationId="{4FF92939-D8E2-FD89-29EF-E14C6A4BE9C5}"/>
          </ac:spMkLst>
        </pc:spChg>
        <pc:spChg chg="del">
          <ac:chgData name="규태" userId="ea3ec4f494f85078" providerId="LiveId" clId="{026C9C96-0B4D-4849-9F7D-AAD593C55F0B}" dt="2023-03-14T13:41:45.309" v="1285" actId="478"/>
          <ac:spMkLst>
            <pc:docMk/>
            <pc:sldMk cId="1986352731" sldId="273"/>
            <ac:spMk id="3" creationId="{097C4933-46D6-380B-06F6-D80EDE53E39F}"/>
          </ac:spMkLst>
        </pc:spChg>
        <pc:picChg chg="add mod">
          <ac:chgData name="규태" userId="ea3ec4f494f85078" providerId="LiveId" clId="{026C9C96-0B4D-4849-9F7D-AAD593C55F0B}" dt="2023-03-14T13:42:40.582" v="1323" actId="1035"/>
          <ac:picMkLst>
            <pc:docMk/>
            <pc:sldMk cId="1986352731" sldId="273"/>
            <ac:picMk id="4" creationId="{6B5F5A0C-1AE4-9979-507A-217BBE11AE5A}"/>
          </ac:picMkLst>
        </pc:picChg>
        <pc:picChg chg="add mod">
          <ac:chgData name="규태" userId="ea3ec4f494f85078" providerId="LiveId" clId="{026C9C96-0B4D-4849-9F7D-AAD593C55F0B}" dt="2023-03-14T13:42:40.582" v="1323" actId="1035"/>
          <ac:picMkLst>
            <pc:docMk/>
            <pc:sldMk cId="1986352731" sldId="273"/>
            <ac:picMk id="5" creationId="{5A3F6F12-2BB1-E610-0768-11929EDA57AC}"/>
          </ac:picMkLst>
        </pc:picChg>
        <pc:picChg chg="add mod">
          <ac:chgData name="규태" userId="ea3ec4f494f85078" providerId="LiveId" clId="{026C9C96-0B4D-4849-9F7D-AAD593C55F0B}" dt="2023-03-14T13:42:40.582" v="1323" actId="1035"/>
          <ac:picMkLst>
            <pc:docMk/>
            <pc:sldMk cId="1986352731" sldId="273"/>
            <ac:picMk id="7" creationId="{01335D89-5596-0EF2-7339-B12F084F1207}"/>
          </ac:picMkLst>
        </pc:picChg>
      </pc:sldChg>
      <pc:sldChg chg="addSp delSp modSp new del mod">
        <pc:chgData name="규태" userId="ea3ec4f494f85078" providerId="LiveId" clId="{026C9C96-0B4D-4849-9F7D-AAD593C55F0B}" dt="2023-03-14T13:46:37.796" v="1346" actId="2696"/>
        <pc:sldMkLst>
          <pc:docMk/>
          <pc:sldMk cId="3825746841" sldId="274"/>
        </pc:sldMkLst>
        <pc:spChg chg="mod">
          <ac:chgData name="규태" userId="ea3ec4f494f85078" providerId="LiveId" clId="{026C9C96-0B4D-4849-9F7D-AAD593C55F0B}" dt="2023-03-14T13:46:03.265" v="1340"/>
          <ac:spMkLst>
            <pc:docMk/>
            <pc:sldMk cId="3825746841" sldId="274"/>
            <ac:spMk id="2" creationId="{66F1612C-FDB8-6230-1ECF-CFBAB8B9CE79}"/>
          </ac:spMkLst>
        </pc:spChg>
        <pc:picChg chg="add del mod">
          <ac:chgData name="규태" userId="ea3ec4f494f85078" providerId="LiveId" clId="{026C9C96-0B4D-4849-9F7D-AAD593C55F0B}" dt="2023-03-14T13:42:47.182" v="1324" actId="478"/>
          <ac:picMkLst>
            <pc:docMk/>
            <pc:sldMk cId="3825746841" sldId="274"/>
            <ac:picMk id="4" creationId="{0624E2A0-426D-1807-E073-A7538ABAD34B}"/>
          </ac:picMkLst>
        </pc:picChg>
        <pc:picChg chg="add del mod">
          <ac:chgData name="규태" userId="ea3ec4f494f85078" providerId="LiveId" clId="{026C9C96-0B4D-4849-9F7D-AAD593C55F0B}" dt="2023-03-14T13:42:47.609" v="1325" actId="478"/>
          <ac:picMkLst>
            <pc:docMk/>
            <pc:sldMk cId="3825746841" sldId="274"/>
            <ac:picMk id="6" creationId="{A13CD73D-6F6B-1B45-F53D-2933F09CDA94}"/>
          </ac:picMkLst>
        </pc:picChg>
      </pc:sldChg>
      <pc:sldChg chg="new del">
        <pc:chgData name="규태" userId="ea3ec4f494f85078" providerId="LiveId" clId="{026C9C96-0B4D-4849-9F7D-AAD593C55F0B}" dt="2023-03-14T13:46:46.351" v="1347" actId="2696"/>
        <pc:sldMkLst>
          <pc:docMk/>
          <pc:sldMk cId="1447948171" sldId="275"/>
        </pc:sldMkLst>
      </pc:sldChg>
      <pc:sldChg chg="new del">
        <pc:chgData name="규태" userId="ea3ec4f494f85078" providerId="LiveId" clId="{026C9C96-0B4D-4849-9F7D-AAD593C55F0B}" dt="2023-03-14T13:46:46.351" v="1347" actId="2696"/>
        <pc:sldMkLst>
          <pc:docMk/>
          <pc:sldMk cId="371101065" sldId="276"/>
        </pc:sldMkLst>
      </pc:sldChg>
      <pc:sldChg chg="new del">
        <pc:chgData name="규태" userId="ea3ec4f494f85078" providerId="LiveId" clId="{026C9C96-0B4D-4849-9F7D-AAD593C55F0B}" dt="2023-03-14T13:46:46.351" v="1347" actId="2696"/>
        <pc:sldMkLst>
          <pc:docMk/>
          <pc:sldMk cId="290030860" sldId="277"/>
        </pc:sldMkLst>
      </pc:sldChg>
      <pc:sldChg chg="new del">
        <pc:chgData name="규태" userId="ea3ec4f494f85078" providerId="LiveId" clId="{026C9C96-0B4D-4849-9F7D-AAD593C55F0B}" dt="2023-03-14T13:46:46.351" v="1347" actId="2696"/>
        <pc:sldMkLst>
          <pc:docMk/>
          <pc:sldMk cId="1515070112" sldId="278"/>
        </pc:sldMkLst>
      </pc:sldChg>
      <pc:sldChg chg="addSp delSp modSp new mod ord">
        <pc:chgData name="규태" userId="ea3ec4f494f85078" providerId="LiveId" clId="{026C9C96-0B4D-4849-9F7D-AAD593C55F0B}" dt="2023-03-14T14:48:10.308" v="3377"/>
        <pc:sldMkLst>
          <pc:docMk/>
          <pc:sldMk cId="1965787216" sldId="279"/>
        </pc:sldMkLst>
        <pc:spChg chg="mod">
          <ac:chgData name="규태" userId="ea3ec4f494f85078" providerId="LiveId" clId="{026C9C96-0B4D-4849-9F7D-AAD593C55F0B}" dt="2023-03-14T14:46:21.994" v="3325"/>
          <ac:spMkLst>
            <pc:docMk/>
            <pc:sldMk cId="1965787216" sldId="279"/>
            <ac:spMk id="2" creationId="{16DC6CAD-6814-32F1-91F7-8BDB0F1575AA}"/>
          </ac:spMkLst>
        </pc:spChg>
        <pc:spChg chg="mod">
          <ac:chgData name="규태" userId="ea3ec4f494f85078" providerId="LiveId" clId="{026C9C96-0B4D-4849-9F7D-AAD593C55F0B}" dt="2023-03-14T14:46:22.263" v="3329" actId="27636"/>
          <ac:spMkLst>
            <pc:docMk/>
            <pc:sldMk cId="1965787216" sldId="279"/>
            <ac:spMk id="3" creationId="{28F2AB61-12E7-BEE2-C590-168FEBCD8E19}"/>
          </ac:spMkLst>
        </pc:spChg>
        <pc:spChg chg="add del mod">
          <ac:chgData name="규태" userId="ea3ec4f494f85078" providerId="LiveId" clId="{026C9C96-0B4D-4849-9F7D-AAD593C55F0B}" dt="2023-03-14T13:55:41.131" v="1641"/>
          <ac:spMkLst>
            <pc:docMk/>
            <pc:sldMk cId="1965787216" sldId="279"/>
            <ac:spMk id="4" creationId="{C140DA1C-47B0-57D7-AFF6-76D28688104A}"/>
          </ac:spMkLst>
        </pc:spChg>
        <pc:spChg chg="add del mod">
          <ac:chgData name="규태" userId="ea3ec4f494f85078" providerId="LiveId" clId="{026C9C96-0B4D-4849-9F7D-AAD593C55F0B}" dt="2023-03-14T13:55:41.123" v="1639" actId="478"/>
          <ac:spMkLst>
            <pc:docMk/>
            <pc:sldMk cId="1965787216" sldId="279"/>
            <ac:spMk id="5" creationId="{181D772E-F854-77F6-D623-F5DEC833AA02}"/>
          </ac:spMkLst>
        </pc:spChg>
        <pc:spChg chg="add del mod">
          <ac:chgData name="규태" userId="ea3ec4f494f85078" providerId="LiveId" clId="{026C9C96-0B4D-4849-9F7D-AAD593C55F0B}" dt="2023-03-14T13:55:52.345" v="1644" actId="478"/>
          <ac:spMkLst>
            <pc:docMk/>
            <pc:sldMk cId="1965787216" sldId="279"/>
            <ac:spMk id="6" creationId="{30B0F96E-3B62-18B3-7B28-2347D510A4F2}"/>
          </ac:spMkLst>
        </pc:spChg>
        <pc:spChg chg="add mod">
          <ac:chgData name="규태" userId="ea3ec4f494f85078" providerId="LiveId" clId="{026C9C96-0B4D-4849-9F7D-AAD593C55F0B}" dt="2023-03-14T14:48:08.967" v="3375" actId="1036"/>
          <ac:spMkLst>
            <pc:docMk/>
            <pc:sldMk cId="1965787216" sldId="279"/>
            <ac:spMk id="7" creationId="{E3D0F5AC-B376-7E38-2791-68250F18C83D}"/>
          </ac:spMkLst>
        </pc:spChg>
        <pc:spChg chg="add mod">
          <ac:chgData name="규태" userId="ea3ec4f494f85078" providerId="LiveId" clId="{026C9C96-0B4D-4849-9F7D-AAD593C55F0B}" dt="2023-03-14T14:48:08.967" v="3375" actId="1036"/>
          <ac:spMkLst>
            <pc:docMk/>
            <pc:sldMk cId="1965787216" sldId="279"/>
            <ac:spMk id="8" creationId="{A791D4A5-1221-EF2A-7ACA-FC35D1BC5061}"/>
          </ac:spMkLst>
        </pc:spChg>
        <pc:spChg chg="add del mod">
          <ac:chgData name="규태" userId="ea3ec4f494f85078" providerId="LiveId" clId="{026C9C96-0B4D-4849-9F7D-AAD593C55F0B}" dt="2023-03-14T13:58:57.831" v="1661" actId="478"/>
          <ac:spMkLst>
            <pc:docMk/>
            <pc:sldMk cId="1965787216" sldId="279"/>
            <ac:spMk id="9" creationId="{4F6B34DC-BEA9-2684-1F41-81B015EFA51D}"/>
          </ac:spMkLst>
        </pc:spChg>
        <pc:spChg chg="add del mod">
          <ac:chgData name="규태" userId="ea3ec4f494f85078" providerId="LiveId" clId="{026C9C96-0B4D-4849-9F7D-AAD593C55F0B}" dt="2023-03-14T13:58:44.946" v="1657" actId="478"/>
          <ac:spMkLst>
            <pc:docMk/>
            <pc:sldMk cId="1965787216" sldId="279"/>
            <ac:spMk id="10" creationId="{D2836964-734D-C557-9D4E-393D6AD6DD38}"/>
          </ac:spMkLst>
        </pc:spChg>
        <pc:spChg chg="add del mod">
          <ac:chgData name="규태" userId="ea3ec4f494f85078" providerId="LiveId" clId="{026C9C96-0B4D-4849-9F7D-AAD593C55F0B}" dt="2023-03-14T13:59:30.195" v="1669" actId="478"/>
          <ac:spMkLst>
            <pc:docMk/>
            <pc:sldMk cId="1965787216" sldId="279"/>
            <ac:spMk id="11" creationId="{79D6F004-DEAB-0313-86EA-32EBE7EEF438}"/>
          </ac:spMkLst>
        </pc:spChg>
        <pc:spChg chg="add mod">
          <ac:chgData name="규태" userId="ea3ec4f494f85078" providerId="LiveId" clId="{026C9C96-0B4D-4849-9F7D-AAD593C55F0B}" dt="2023-03-14T14:02:17.218" v="1888" actId="14100"/>
          <ac:spMkLst>
            <pc:docMk/>
            <pc:sldMk cId="1965787216" sldId="279"/>
            <ac:spMk id="12" creationId="{40051E31-2CA6-07E6-9F9A-DAD6F234BD72}"/>
          </ac:spMkLst>
        </pc:spChg>
        <pc:spChg chg="add mod">
          <ac:chgData name="규태" userId="ea3ec4f494f85078" providerId="LiveId" clId="{026C9C96-0B4D-4849-9F7D-AAD593C55F0B}" dt="2023-03-14T14:01:51.889" v="1852" actId="1076"/>
          <ac:spMkLst>
            <pc:docMk/>
            <pc:sldMk cId="1965787216" sldId="279"/>
            <ac:spMk id="13" creationId="{F8A4EF3F-ED7A-0F95-F949-1E341C483581}"/>
          </ac:spMkLst>
        </pc:spChg>
      </pc:sldChg>
      <pc:sldChg chg="modSp new mod">
        <pc:chgData name="규태" userId="ea3ec4f494f85078" providerId="LiveId" clId="{026C9C96-0B4D-4849-9F7D-AAD593C55F0B}" dt="2023-03-14T14:46:21.994" v="3325"/>
        <pc:sldMkLst>
          <pc:docMk/>
          <pc:sldMk cId="379857783" sldId="280"/>
        </pc:sldMkLst>
        <pc:spChg chg="mod">
          <ac:chgData name="규태" userId="ea3ec4f494f85078" providerId="LiveId" clId="{026C9C96-0B4D-4849-9F7D-AAD593C55F0B}" dt="2023-03-14T14:46:21.994" v="3325"/>
          <ac:spMkLst>
            <pc:docMk/>
            <pc:sldMk cId="379857783" sldId="280"/>
            <ac:spMk id="2" creationId="{BF5CD840-7C7A-4B1D-A74D-343E6886EAD6}"/>
          </ac:spMkLst>
        </pc:spChg>
        <pc:spChg chg="mod">
          <ac:chgData name="규태" userId="ea3ec4f494f85078" providerId="LiveId" clId="{026C9C96-0B4D-4849-9F7D-AAD593C55F0B}" dt="2023-03-14T14:46:21.994" v="3325"/>
          <ac:spMkLst>
            <pc:docMk/>
            <pc:sldMk cId="379857783" sldId="280"/>
            <ac:spMk id="3" creationId="{9A720124-FFA3-5F51-C2FB-6D7C03F3139E}"/>
          </ac:spMkLst>
        </pc:spChg>
      </pc:sldChg>
      <pc:sldChg chg="addSp modSp new mod">
        <pc:chgData name="규태" userId="ea3ec4f494f85078" providerId="LiveId" clId="{026C9C96-0B4D-4849-9F7D-AAD593C55F0B}" dt="2023-03-14T14:46:21.994" v="3325"/>
        <pc:sldMkLst>
          <pc:docMk/>
          <pc:sldMk cId="3672792493" sldId="281"/>
        </pc:sldMkLst>
        <pc:spChg chg="mod">
          <ac:chgData name="규태" userId="ea3ec4f494f85078" providerId="LiveId" clId="{026C9C96-0B4D-4849-9F7D-AAD593C55F0B}" dt="2023-03-14T14:46:21.994" v="3325"/>
          <ac:spMkLst>
            <pc:docMk/>
            <pc:sldMk cId="3672792493" sldId="281"/>
            <ac:spMk id="2" creationId="{4E0ADCC4-4ADE-C525-EAB8-55E9C3031996}"/>
          </ac:spMkLst>
        </pc:spChg>
        <pc:spChg chg="mod">
          <ac:chgData name="규태" userId="ea3ec4f494f85078" providerId="LiveId" clId="{026C9C96-0B4D-4849-9F7D-AAD593C55F0B}" dt="2023-03-14T14:46:21.994" v="3325"/>
          <ac:spMkLst>
            <pc:docMk/>
            <pc:sldMk cId="3672792493" sldId="281"/>
            <ac:spMk id="3" creationId="{6A863B13-CE50-8B76-1D50-E88BAC183FA8}"/>
          </ac:spMkLst>
        </pc:spChg>
        <pc:picChg chg="add mod">
          <ac:chgData name="규태" userId="ea3ec4f494f85078" providerId="LiveId" clId="{026C9C96-0B4D-4849-9F7D-AAD593C55F0B}" dt="2023-03-14T14:27:29.297" v="2417" actId="14100"/>
          <ac:picMkLst>
            <pc:docMk/>
            <pc:sldMk cId="3672792493" sldId="281"/>
            <ac:picMk id="5" creationId="{B8B5ED59-CF3D-453B-8CFF-FBF2D6144B9F}"/>
          </ac:picMkLst>
        </pc:picChg>
        <pc:picChg chg="add mod">
          <ac:chgData name="규태" userId="ea3ec4f494f85078" providerId="LiveId" clId="{026C9C96-0B4D-4849-9F7D-AAD593C55F0B}" dt="2023-03-14T14:27:37.912" v="2421" actId="1076"/>
          <ac:picMkLst>
            <pc:docMk/>
            <pc:sldMk cId="3672792493" sldId="281"/>
            <ac:picMk id="7" creationId="{5669A77C-8E75-B7B1-7A74-E4D8B9FE6EC2}"/>
          </ac:picMkLst>
        </pc:picChg>
        <pc:picChg chg="add mod">
          <ac:chgData name="규태" userId="ea3ec4f494f85078" providerId="LiveId" clId="{026C9C96-0B4D-4849-9F7D-AAD593C55F0B}" dt="2023-03-14T14:27:42.349" v="2427" actId="1038"/>
          <ac:picMkLst>
            <pc:docMk/>
            <pc:sldMk cId="3672792493" sldId="281"/>
            <ac:picMk id="9" creationId="{AFF1D572-27F9-93C9-3207-E7B23FF1F107}"/>
          </ac:picMkLst>
        </pc:picChg>
      </pc:sldChg>
      <pc:sldChg chg="modSp new mod">
        <pc:chgData name="규태" userId="ea3ec4f494f85078" providerId="LiveId" clId="{026C9C96-0B4D-4849-9F7D-AAD593C55F0B}" dt="2023-03-14T14:46:21.994" v="3325"/>
        <pc:sldMkLst>
          <pc:docMk/>
          <pc:sldMk cId="416439320" sldId="282"/>
        </pc:sldMkLst>
        <pc:spChg chg="mod">
          <ac:chgData name="규태" userId="ea3ec4f494f85078" providerId="LiveId" clId="{026C9C96-0B4D-4849-9F7D-AAD593C55F0B}" dt="2023-03-14T14:46:21.994" v="3325"/>
          <ac:spMkLst>
            <pc:docMk/>
            <pc:sldMk cId="416439320" sldId="282"/>
            <ac:spMk id="2" creationId="{EC2FBFA1-5DD1-CA38-92B9-E1F83C30DF88}"/>
          </ac:spMkLst>
        </pc:spChg>
        <pc:spChg chg="mod">
          <ac:chgData name="규태" userId="ea3ec4f494f85078" providerId="LiveId" clId="{026C9C96-0B4D-4849-9F7D-AAD593C55F0B}" dt="2023-03-14T14:46:21.994" v="3325"/>
          <ac:spMkLst>
            <pc:docMk/>
            <pc:sldMk cId="416439320" sldId="282"/>
            <ac:spMk id="3" creationId="{9DF221F7-26BC-4253-684D-D3A40A196848}"/>
          </ac:spMkLst>
        </pc:spChg>
      </pc:sldChg>
      <pc:sldChg chg="modSp new mod">
        <pc:chgData name="규태" userId="ea3ec4f494f85078" providerId="LiveId" clId="{026C9C96-0B4D-4849-9F7D-AAD593C55F0B}" dt="2023-03-14T14:46:21.994" v="3325"/>
        <pc:sldMkLst>
          <pc:docMk/>
          <pc:sldMk cId="1584794126" sldId="283"/>
        </pc:sldMkLst>
        <pc:spChg chg="mod">
          <ac:chgData name="규태" userId="ea3ec4f494f85078" providerId="LiveId" clId="{026C9C96-0B4D-4849-9F7D-AAD593C55F0B}" dt="2023-03-14T14:46:21.994" v="3325"/>
          <ac:spMkLst>
            <pc:docMk/>
            <pc:sldMk cId="1584794126" sldId="283"/>
            <ac:spMk id="2" creationId="{1FB4E162-EFBE-DA9C-B27F-3CE02416773C}"/>
          </ac:spMkLst>
        </pc:spChg>
        <pc:spChg chg="mod">
          <ac:chgData name="규태" userId="ea3ec4f494f85078" providerId="LiveId" clId="{026C9C96-0B4D-4849-9F7D-AAD593C55F0B}" dt="2023-03-14T14:46:21.994" v="3325"/>
          <ac:spMkLst>
            <pc:docMk/>
            <pc:sldMk cId="1584794126" sldId="283"/>
            <ac:spMk id="3" creationId="{8436A849-0C2C-AF04-A6C3-378230BDED97}"/>
          </ac:spMkLst>
        </pc:spChg>
      </pc:sldChg>
      <pc:sldChg chg="addSp modSp new mod">
        <pc:chgData name="규태" userId="ea3ec4f494f85078" providerId="LiveId" clId="{026C9C96-0B4D-4849-9F7D-AAD593C55F0B}" dt="2023-03-14T14:46:21.994" v="3325"/>
        <pc:sldMkLst>
          <pc:docMk/>
          <pc:sldMk cId="4266226079" sldId="284"/>
        </pc:sldMkLst>
        <pc:spChg chg="mod">
          <ac:chgData name="규태" userId="ea3ec4f494f85078" providerId="LiveId" clId="{026C9C96-0B4D-4849-9F7D-AAD593C55F0B}" dt="2023-03-14T14:46:21.994" v="3325"/>
          <ac:spMkLst>
            <pc:docMk/>
            <pc:sldMk cId="4266226079" sldId="284"/>
            <ac:spMk id="2" creationId="{E0E50879-55EC-CD61-1AA3-590D13D7BDB5}"/>
          </ac:spMkLst>
        </pc:spChg>
        <pc:spChg chg="mod">
          <ac:chgData name="규태" userId="ea3ec4f494f85078" providerId="LiveId" clId="{026C9C96-0B4D-4849-9F7D-AAD593C55F0B}" dt="2023-03-14T14:46:21.994" v="3325"/>
          <ac:spMkLst>
            <pc:docMk/>
            <pc:sldMk cId="4266226079" sldId="284"/>
            <ac:spMk id="3" creationId="{527777D1-737D-3277-AE5E-D1C5A83E42AB}"/>
          </ac:spMkLst>
        </pc:spChg>
        <pc:picChg chg="add mod">
          <ac:chgData name="규태" userId="ea3ec4f494f85078" providerId="LiveId" clId="{026C9C96-0B4D-4849-9F7D-AAD593C55F0B}" dt="2023-03-14T14:35:31.705" v="3225" actId="14100"/>
          <ac:picMkLst>
            <pc:docMk/>
            <pc:sldMk cId="4266226079" sldId="284"/>
            <ac:picMk id="5" creationId="{29AFFB81-2932-D856-8429-2F244AF68592}"/>
          </ac:picMkLst>
        </pc:picChg>
        <pc:picChg chg="add mod">
          <ac:chgData name="규태" userId="ea3ec4f494f85078" providerId="LiveId" clId="{026C9C96-0B4D-4849-9F7D-AAD593C55F0B}" dt="2023-03-14T14:35:34.641" v="3226" actId="14100"/>
          <ac:picMkLst>
            <pc:docMk/>
            <pc:sldMk cId="4266226079" sldId="284"/>
            <ac:picMk id="7" creationId="{71026520-F404-0A19-8673-B87A00843EAC}"/>
          </ac:picMkLst>
        </pc:picChg>
      </pc:sldChg>
      <pc:sldChg chg="addSp delSp modSp new mod">
        <pc:chgData name="규태" userId="ea3ec4f494f85078" providerId="LiveId" clId="{026C9C96-0B4D-4849-9F7D-AAD593C55F0B}" dt="2023-03-14T14:43:47.633" v="3247" actId="1076"/>
        <pc:sldMkLst>
          <pc:docMk/>
          <pc:sldMk cId="3696597026" sldId="285"/>
        </pc:sldMkLst>
        <pc:spChg chg="add del mod">
          <ac:chgData name="규태" userId="ea3ec4f494f85078" providerId="LiveId" clId="{026C9C96-0B4D-4849-9F7D-AAD593C55F0B}" dt="2023-03-14T14:43:33.505" v="3229" actId="478"/>
          <ac:spMkLst>
            <pc:docMk/>
            <pc:sldMk cId="3696597026" sldId="285"/>
            <ac:spMk id="2" creationId="{28A6D978-22AD-09A2-A8C4-C36BDE6CF8D1}"/>
          </ac:spMkLst>
        </pc:spChg>
        <pc:spChg chg="add mod">
          <ac:chgData name="규태" userId="ea3ec4f494f85078" providerId="LiveId" clId="{026C9C96-0B4D-4849-9F7D-AAD593C55F0B}" dt="2023-03-14T14:43:47.633" v="3247" actId="1076"/>
          <ac:spMkLst>
            <pc:docMk/>
            <pc:sldMk cId="3696597026" sldId="285"/>
            <ac:spMk id="3" creationId="{E9C1D710-A528-B3AE-B71C-5FF80EAF394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14B17-1C1E-40AE-A003-F912117B6F98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1DA89-C4E4-4EF5-A0F1-79ECC4B7A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955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DA89-C4E4-4EF5-A0F1-79ECC4B7AB2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324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0D80-A5A9-4502-B3D7-EF9829C8709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4825-CE5D-48E8-BFC7-071FF204E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2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0D80-A5A9-4502-B3D7-EF9829C8709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4825-CE5D-48E8-BFC7-071FF204E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94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0D80-A5A9-4502-B3D7-EF9829C8709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4825-CE5D-48E8-BFC7-071FF204E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66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0D80-A5A9-4502-B3D7-EF9829C8709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4825-CE5D-48E8-BFC7-071FF204E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95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0D80-A5A9-4502-B3D7-EF9829C8709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4825-CE5D-48E8-BFC7-071FF204E1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9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0D80-A5A9-4502-B3D7-EF9829C8709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4825-CE5D-48E8-BFC7-071FF204E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0D80-A5A9-4502-B3D7-EF9829C8709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4825-CE5D-48E8-BFC7-071FF204E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20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0D80-A5A9-4502-B3D7-EF9829C8709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4825-CE5D-48E8-BFC7-071FF204E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1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0D80-A5A9-4502-B3D7-EF9829C8709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4825-CE5D-48E8-BFC7-071FF204E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88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0D80-A5A9-4502-B3D7-EF9829C8709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4825-CE5D-48E8-BFC7-071FF204E1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9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0D80-A5A9-4502-B3D7-EF9829C8709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4825-CE5D-48E8-BFC7-071FF204E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01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D0D80-A5A9-4502-B3D7-EF9829C8709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24825-CE5D-48E8-BFC7-071FF204E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90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8B97A-357A-1BDC-FB23-9BDB514C9B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Swift </a:t>
            </a:r>
            <a:r>
              <a:rPr lang="ko-KR" altLang="en-US" dirty="0"/>
              <a:t>기본 문법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2749D8-3396-9424-28F4-C5EB478AF5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발표자 </a:t>
            </a:r>
            <a:r>
              <a:rPr lang="en-US" altLang="ko-KR" dirty="0"/>
              <a:t>: </a:t>
            </a:r>
            <a:r>
              <a:rPr lang="ko-KR" altLang="en-US" dirty="0" err="1"/>
              <a:t>박규태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06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56FE4-CA82-1F0A-CEF1-19175177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</a:t>
            </a:r>
            <a:r>
              <a:rPr lang="ko-KR" altLang="en-US"/>
              <a:t> 조건문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69E8BD-18E9-2428-2C2D-BB5A18091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/>
              <a:t>If</a:t>
            </a:r>
            <a:r>
              <a:rPr lang="ko-KR" altLang="en-US"/>
              <a:t> 문</a:t>
            </a:r>
            <a:endParaRPr lang="en-US" altLang="ko-KR"/>
          </a:p>
          <a:p>
            <a:pPr lvl="1"/>
            <a:r>
              <a:rPr lang="en-US" altLang="ko-KR"/>
              <a:t>If</a:t>
            </a:r>
            <a:r>
              <a:rPr lang="ko-KR" altLang="en-US"/>
              <a:t>만 단독적으로 사용가능하고 </a:t>
            </a:r>
            <a:r>
              <a:rPr lang="en-US" altLang="ko-KR"/>
              <a:t>else</a:t>
            </a:r>
            <a:r>
              <a:rPr lang="ko-KR" altLang="en-US"/>
              <a:t> </a:t>
            </a:r>
            <a:r>
              <a:rPr lang="en-US" altLang="ko-KR"/>
              <a:t>if,</a:t>
            </a:r>
            <a:r>
              <a:rPr lang="ko-KR" altLang="en-US"/>
              <a:t> </a:t>
            </a:r>
            <a:r>
              <a:rPr lang="en-US" altLang="ko-KR"/>
              <a:t>else</a:t>
            </a:r>
            <a:r>
              <a:rPr lang="ko-KR" altLang="en-US"/>
              <a:t>와 조합해서도 사용가능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Switch</a:t>
            </a:r>
            <a:r>
              <a:rPr lang="ko-KR" altLang="en-US"/>
              <a:t> 문</a:t>
            </a:r>
            <a:endParaRPr lang="en-US" altLang="ko-KR"/>
          </a:p>
          <a:p>
            <a:pPr lvl="1"/>
            <a:r>
              <a:rPr lang="ko-KR" altLang="en-US"/>
              <a:t>다른언어에 비해 </a:t>
            </a:r>
            <a:r>
              <a:rPr lang="en-US" altLang="ko-KR"/>
              <a:t>Swift</a:t>
            </a:r>
            <a:r>
              <a:rPr lang="ko-KR" altLang="en-US"/>
              <a:t>에서 </a:t>
            </a:r>
            <a:r>
              <a:rPr lang="en-US" altLang="ko-KR"/>
              <a:t>switch</a:t>
            </a:r>
            <a:r>
              <a:rPr lang="ko-KR" altLang="en-US"/>
              <a:t>문은 강력한 힘을 발휘</a:t>
            </a:r>
            <a:endParaRPr lang="en-US" altLang="ko-KR"/>
          </a:p>
          <a:p>
            <a:pPr lvl="1"/>
            <a:r>
              <a:rPr lang="ko-KR" altLang="en-US"/>
              <a:t>모든 기본 타입 지원</a:t>
            </a:r>
            <a:endParaRPr lang="en-US" altLang="ko-KR"/>
          </a:p>
          <a:p>
            <a:pPr lvl="1"/>
            <a:r>
              <a:rPr lang="ko-KR" altLang="en-US"/>
              <a:t>쉼표를 사용하여 하나의 </a:t>
            </a:r>
            <a:r>
              <a:rPr lang="en-US" altLang="ko-KR"/>
              <a:t>case</a:t>
            </a:r>
            <a:r>
              <a:rPr lang="ko-KR" altLang="en-US"/>
              <a:t>에 여러패턴 명시 가능</a:t>
            </a:r>
            <a:endParaRPr lang="en-US" altLang="ko-KR"/>
          </a:p>
          <a:p>
            <a:pPr lvl="1"/>
            <a:r>
              <a:rPr lang="ko-KR" altLang="en-US"/>
              <a:t>하나의 케이스가 끝나면 자동으로 </a:t>
            </a:r>
            <a:r>
              <a:rPr lang="en-US" altLang="ko-KR"/>
              <a:t>break</a:t>
            </a:r>
            <a:r>
              <a:rPr lang="ko-KR" altLang="en-US"/>
              <a:t>되지만 </a:t>
            </a:r>
            <a:r>
              <a:rPr lang="en-US" altLang="ko-KR"/>
              <a:t>Fallthrough</a:t>
            </a:r>
            <a:r>
              <a:rPr lang="ko-KR" altLang="en-US"/>
              <a:t>키워드를 사용하여 </a:t>
            </a:r>
            <a:r>
              <a:rPr lang="en-US" altLang="ko-KR"/>
              <a:t>break</a:t>
            </a:r>
            <a:r>
              <a:rPr lang="ko-KR" altLang="en-US"/>
              <a:t>를 무시</a:t>
            </a:r>
            <a:endParaRPr lang="en-US" altLang="ko-KR"/>
          </a:p>
          <a:p>
            <a:pPr lvl="1"/>
            <a:r>
              <a:rPr lang="ko-KR" altLang="en-US"/>
              <a:t>주의사항</a:t>
            </a:r>
            <a:endParaRPr lang="en-US" altLang="ko-KR"/>
          </a:p>
          <a:p>
            <a:pPr marL="914400" lvl="1" indent="-457200">
              <a:buFont typeface="+mj-lt"/>
              <a:buAutoNum type="arabicPeriod"/>
            </a:pPr>
            <a:r>
              <a:rPr lang="ko-KR" altLang="en-US"/>
              <a:t>각각의 </a:t>
            </a:r>
            <a:r>
              <a:rPr lang="en-US" altLang="ko-KR"/>
              <a:t>case</a:t>
            </a:r>
            <a:r>
              <a:rPr lang="ko-KR" altLang="en-US"/>
              <a:t> 내부에는 실행그능한 코드가 반드시 위치</a:t>
            </a:r>
            <a:endParaRPr lang="en-US" altLang="ko-KR"/>
          </a:p>
          <a:p>
            <a:pPr marL="914400" lvl="1" indent="-457200">
              <a:buFont typeface="+mj-lt"/>
              <a:buAutoNum type="arabicPeriod"/>
            </a:pPr>
            <a:r>
              <a:rPr lang="en-US" altLang="ko-KR"/>
              <a:t>Default</a:t>
            </a:r>
            <a:r>
              <a:rPr lang="ko-KR" altLang="en-US"/>
              <a:t>구문 반드시 작성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8393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DC43C-B111-AC78-3F1A-9F61BD975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</a:t>
            </a:r>
            <a:r>
              <a:rPr lang="ko-KR" altLang="en-US"/>
              <a:t> 반복문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EAC254-1166-4B7B-A165-78BF31B5A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/>
              <a:t>For-in</a:t>
            </a:r>
          </a:p>
          <a:p>
            <a:pPr lvl="1"/>
            <a:r>
              <a:rPr lang="ko-KR" altLang="en-US"/>
              <a:t>다른 언어와 유사</a:t>
            </a:r>
            <a:endParaRPr lang="en-US" altLang="ko-KR"/>
          </a:p>
          <a:p>
            <a:pPr lvl="2"/>
            <a:r>
              <a:rPr lang="en-US" altLang="ko-KR"/>
              <a:t>Var</a:t>
            </a:r>
            <a:r>
              <a:rPr lang="ko-KR" altLang="en-US"/>
              <a:t> </a:t>
            </a:r>
            <a:r>
              <a:rPr lang="en-US" altLang="ko-KR"/>
              <a:t>list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[1,2,3,]</a:t>
            </a:r>
          </a:p>
          <a:p>
            <a:pPr lvl="2"/>
            <a:r>
              <a:rPr lang="en-US" altLang="ko-KR"/>
              <a:t>For</a:t>
            </a:r>
            <a:r>
              <a:rPr lang="ko-KR" altLang="en-US"/>
              <a:t> </a:t>
            </a:r>
            <a:r>
              <a:rPr lang="en-US" altLang="ko-KR"/>
              <a:t>number</a:t>
            </a:r>
            <a:r>
              <a:rPr lang="ko-KR" altLang="en-US"/>
              <a:t> </a:t>
            </a:r>
            <a:r>
              <a:rPr lang="en-US" altLang="ko-KR"/>
              <a:t>in</a:t>
            </a:r>
            <a:r>
              <a:rPr lang="ko-KR" altLang="en-US"/>
              <a:t> </a:t>
            </a:r>
            <a:r>
              <a:rPr lang="en-US" altLang="ko-KR"/>
              <a:t>list</a:t>
            </a:r>
            <a:r>
              <a:rPr lang="ko-KR" altLang="en-US"/>
              <a:t> </a:t>
            </a:r>
            <a:r>
              <a:rPr lang="en-US" altLang="ko-KR"/>
              <a:t>{</a:t>
            </a:r>
          </a:p>
          <a:p>
            <a:pPr marL="1371600" lvl="3" indent="0">
              <a:buNone/>
            </a:pPr>
            <a:r>
              <a:rPr lang="en-US" altLang="ko-KR"/>
              <a:t>Print(number)</a:t>
            </a:r>
          </a:p>
          <a:p>
            <a:pPr marL="914400" lvl="2" indent="0">
              <a:buNone/>
            </a:pPr>
            <a:r>
              <a:rPr lang="en-US" altLang="ko-KR"/>
              <a:t>}</a:t>
            </a:r>
          </a:p>
          <a:p>
            <a:pPr marL="914400" lvl="2" indent="0">
              <a:buNone/>
            </a:pPr>
            <a:r>
              <a:rPr lang="en-US" altLang="ko-KR"/>
              <a:t>&gt;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 </a:t>
            </a:r>
            <a:r>
              <a:rPr lang="en-US" altLang="ko-KR"/>
              <a:t>3</a:t>
            </a:r>
          </a:p>
          <a:p>
            <a:pPr lvl="1"/>
            <a:r>
              <a:rPr lang="en-US" altLang="ko-KR"/>
              <a:t>Dictionary</a:t>
            </a:r>
            <a:r>
              <a:rPr lang="ko-KR" altLang="en-US"/>
              <a:t>를 </a:t>
            </a:r>
            <a:r>
              <a:rPr lang="en-US" altLang="ko-KR"/>
              <a:t>for</a:t>
            </a:r>
            <a:r>
              <a:rPr lang="ko-KR" altLang="en-US"/>
              <a:t> 문에 넣으면 키벨류형태를 가진 </a:t>
            </a:r>
            <a:r>
              <a:rPr lang="en-US" altLang="ko-KR"/>
              <a:t>item</a:t>
            </a:r>
            <a:r>
              <a:rPr lang="ko-KR" altLang="en-US"/>
              <a:t>들이 반환</a:t>
            </a:r>
            <a:endParaRPr lang="en-US" altLang="ko-KR"/>
          </a:p>
          <a:p>
            <a:r>
              <a:rPr lang="en-US" altLang="ko-KR"/>
              <a:t>While</a:t>
            </a:r>
          </a:p>
          <a:p>
            <a:pPr lvl="1"/>
            <a:r>
              <a:rPr lang="ko-KR" altLang="en-US"/>
              <a:t>다른언어와 유사 조건만족한다면 계속 반복</a:t>
            </a:r>
            <a:endParaRPr lang="en-US" altLang="ko-KR"/>
          </a:p>
          <a:p>
            <a:r>
              <a:rPr lang="en-US" altLang="ko-KR"/>
              <a:t>Repeat-while</a:t>
            </a:r>
          </a:p>
          <a:p>
            <a:pPr lvl="1"/>
            <a:r>
              <a:rPr lang="ko-KR" altLang="en-US"/>
              <a:t>다른언어의 </a:t>
            </a:r>
            <a:r>
              <a:rPr lang="en-US" altLang="ko-KR"/>
              <a:t>do-while</a:t>
            </a:r>
            <a:r>
              <a:rPr lang="ko-KR" altLang="en-US"/>
              <a:t>과 동일</a:t>
            </a:r>
            <a:endParaRPr lang="en-US" altLang="ko-KR"/>
          </a:p>
          <a:p>
            <a:pPr lvl="1"/>
            <a:r>
              <a:rPr lang="en-US" altLang="ko-KR"/>
              <a:t>While</a:t>
            </a:r>
            <a:r>
              <a:rPr lang="ko-KR" altLang="en-US"/>
              <a:t>문에서는 조건을 먼저 검사하고 실행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repeat-while</a:t>
            </a:r>
            <a:r>
              <a:rPr lang="ko-KR" altLang="en-US"/>
              <a:t>문은 우선한번 실행 후 조건 체크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CD3714-F33B-3893-4E29-85D4B261654C}"/>
              </a:ext>
            </a:extLst>
          </p:cNvPr>
          <p:cNvSpPr txBox="1"/>
          <p:nvPr/>
        </p:nvSpPr>
        <p:spPr>
          <a:xfrm>
            <a:off x="5184074" y="251212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072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05791-46F6-3834-67C9-63D6121E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</a:t>
            </a:r>
            <a:r>
              <a:rPr lang="ko-KR" altLang="en-US" dirty="0"/>
              <a:t> 열거형</a:t>
            </a:r>
            <a:r>
              <a:rPr lang="en-US" altLang="ko-KR" dirty="0"/>
              <a:t>(</a:t>
            </a:r>
            <a:r>
              <a:rPr lang="en-US" altLang="ko-KR" dirty="0" err="1"/>
              <a:t>enum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33CF11-C9DF-351F-E731-0028D873EA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ko-KR" altLang="en-US" sz="1400" dirty="0"/>
              <a:t>특정 상황에 대한 목록들을 </a:t>
            </a:r>
            <a:r>
              <a:rPr lang="en-US" altLang="ko-KR" sz="1400" dirty="0"/>
              <a:t>case</a:t>
            </a:r>
            <a:r>
              <a:rPr lang="ko-KR" altLang="en-US" sz="1400" dirty="0"/>
              <a:t>별로 나열한 것</a:t>
            </a:r>
            <a:endParaRPr lang="en-US" altLang="ko-KR" sz="1400" dirty="0"/>
          </a:p>
          <a:p>
            <a:r>
              <a:rPr lang="ko-KR" altLang="en-US" sz="1400" dirty="0"/>
              <a:t>규칙</a:t>
            </a:r>
            <a:endParaRPr lang="en-US" altLang="ko-KR" sz="14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1400" dirty="0" err="1"/>
              <a:t>enum</a:t>
            </a:r>
            <a:r>
              <a:rPr lang="ko-KR" altLang="en-US" sz="1400" dirty="0"/>
              <a:t>은 타입이므로 열거형 이름은 </a:t>
            </a:r>
            <a:r>
              <a:rPr lang="en-US" altLang="ko-KR" sz="1400" dirty="0"/>
              <a:t>upper</a:t>
            </a:r>
            <a:r>
              <a:rPr lang="ko-KR" altLang="en-US" sz="1400" dirty="0"/>
              <a:t>사용</a:t>
            </a:r>
            <a:endParaRPr lang="en-US" altLang="ko-KR" sz="1400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400" dirty="0"/>
              <a:t>각 </a:t>
            </a:r>
            <a:r>
              <a:rPr lang="en-US" altLang="ko-KR" sz="1400" dirty="0"/>
              <a:t>case</a:t>
            </a:r>
            <a:r>
              <a:rPr lang="ko-KR" altLang="en-US" sz="1400" dirty="0"/>
              <a:t>의 이름은 </a:t>
            </a:r>
            <a:r>
              <a:rPr lang="en-US" altLang="ko-KR" sz="1400" dirty="0"/>
              <a:t>lower</a:t>
            </a:r>
            <a:r>
              <a:rPr lang="ko-KR" altLang="en-US" sz="1400" dirty="0"/>
              <a:t>를 사용</a:t>
            </a:r>
            <a:endParaRPr lang="en-US" altLang="ko-KR" sz="1400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400" dirty="0"/>
              <a:t>각 </a:t>
            </a:r>
            <a:r>
              <a:rPr lang="en-US" altLang="ko-KR" sz="1400" dirty="0"/>
              <a:t>case</a:t>
            </a:r>
            <a:r>
              <a:rPr lang="ko-KR" altLang="en-US" sz="1400" dirty="0"/>
              <a:t>는 </a:t>
            </a:r>
            <a:r>
              <a:rPr lang="ko-KR" altLang="en-US" sz="1400" dirty="0" err="1"/>
              <a:t>한줄에</a:t>
            </a:r>
            <a:r>
              <a:rPr lang="ko-KR" altLang="en-US" sz="1400" dirty="0"/>
              <a:t> 개별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여러개</a:t>
            </a:r>
            <a:r>
              <a:rPr lang="ko-KR" altLang="en-US" sz="1400" dirty="0"/>
              <a:t> 정의 가능</a:t>
            </a:r>
            <a:endParaRPr lang="en-US" altLang="ko-KR" sz="1400" dirty="0"/>
          </a:p>
          <a:p>
            <a:r>
              <a:rPr lang="en-US" altLang="ko-KR" sz="1400" dirty="0"/>
              <a:t>Ex)</a:t>
            </a:r>
            <a:r>
              <a:rPr lang="ko-KR" altLang="en-US" sz="1400" dirty="0"/>
              <a:t> </a:t>
            </a:r>
            <a:r>
              <a:rPr lang="en-US" altLang="ko-KR" sz="1400" dirty="0" err="1"/>
              <a:t>enum</a:t>
            </a:r>
            <a:r>
              <a:rPr lang="ko-KR" altLang="en-US" sz="1400" dirty="0"/>
              <a:t> </a:t>
            </a:r>
            <a:r>
              <a:rPr lang="en-US" altLang="ko-KR" sz="1400" dirty="0"/>
              <a:t>Weekday{</a:t>
            </a:r>
          </a:p>
          <a:p>
            <a:pPr marL="457200" lvl="1" indent="0">
              <a:buNone/>
            </a:pPr>
            <a:r>
              <a:rPr lang="en-US" altLang="ko-KR" sz="1400" dirty="0"/>
              <a:t>case</a:t>
            </a:r>
            <a:r>
              <a:rPr lang="ko-KR" altLang="en-US" sz="1400" dirty="0"/>
              <a:t> </a:t>
            </a:r>
            <a:r>
              <a:rPr lang="en-US" altLang="ko-KR" sz="1400" dirty="0" err="1"/>
              <a:t>mon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Case</a:t>
            </a:r>
            <a:r>
              <a:rPr lang="ko-KR" altLang="en-US" sz="1400" dirty="0"/>
              <a:t> </a:t>
            </a:r>
            <a:r>
              <a:rPr lang="en-US" altLang="ko-KR" sz="1400" dirty="0" err="1"/>
              <a:t>tue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Case</a:t>
            </a:r>
            <a:r>
              <a:rPr lang="ko-KR" altLang="en-US" sz="1400" dirty="0"/>
              <a:t> </a:t>
            </a:r>
            <a:r>
              <a:rPr lang="en-US" altLang="ko-KR" sz="1400" dirty="0"/>
              <a:t>wed</a:t>
            </a:r>
          </a:p>
          <a:p>
            <a:pPr marL="457200" lvl="1" indent="0">
              <a:buNone/>
            </a:pPr>
            <a:r>
              <a:rPr lang="en-US" altLang="ko-KR" sz="1400" dirty="0"/>
              <a:t>Case</a:t>
            </a:r>
            <a:r>
              <a:rPr lang="ko-KR" altLang="en-US" sz="1400" dirty="0"/>
              <a:t> </a:t>
            </a:r>
            <a:r>
              <a:rPr lang="en-US" altLang="ko-KR" sz="1400" dirty="0" err="1"/>
              <a:t>thu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 err="1"/>
              <a:t>fri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sat,</a:t>
            </a:r>
            <a:r>
              <a:rPr lang="ko-KR" altLang="en-US" sz="1400" dirty="0"/>
              <a:t> </a:t>
            </a:r>
            <a:r>
              <a:rPr lang="en-US" altLang="ko-KR" sz="1400" dirty="0"/>
              <a:t>sun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en-US" altLang="ko-KR" sz="1400" dirty="0"/>
              <a:t>//</a:t>
            </a:r>
            <a:r>
              <a:rPr lang="ko-KR" altLang="en-US" sz="1400" dirty="0"/>
              <a:t> </a:t>
            </a:r>
            <a:r>
              <a:rPr lang="en-US" altLang="ko-KR" sz="1400" dirty="0"/>
              <a:t>weekday</a:t>
            </a:r>
            <a:r>
              <a:rPr lang="ko-KR" altLang="en-US" sz="1400" dirty="0"/>
              <a:t>라는 열거형으로 </a:t>
            </a:r>
            <a:r>
              <a:rPr lang="en-US" altLang="ko-KR" sz="1400" dirty="0"/>
              <a:t>day</a:t>
            </a:r>
            <a:r>
              <a:rPr lang="ko-KR" altLang="en-US" sz="1400" dirty="0"/>
              <a:t> 변수선언 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Var</a:t>
            </a:r>
            <a:r>
              <a:rPr lang="ko-KR" altLang="en-US" sz="1400" dirty="0"/>
              <a:t> </a:t>
            </a:r>
            <a:r>
              <a:rPr lang="en-US" altLang="ko-KR" sz="1400" dirty="0"/>
              <a:t>day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Weekday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</a:t>
            </a:r>
            <a:r>
              <a:rPr lang="en-US" altLang="ko-KR" sz="1400" dirty="0" err="1"/>
              <a:t>Weekday.mon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//</a:t>
            </a:r>
            <a:r>
              <a:rPr lang="ko-KR" altLang="en-US" sz="1400" dirty="0"/>
              <a:t> </a:t>
            </a:r>
            <a:r>
              <a:rPr lang="en-US" altLang="ko-KR" sz="1400" dirty="0"/>
              <a:t>2</a:t>
            </a:r>
            <a:r>
              <a:rPr lang="ko-KR" altLang="en-US" sz="1400" dirty="0"/>
              <a:t>가지 방법으로 값 표현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day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</a:t>
            </a:r>
            <a:r>
              <a:rPr lang="en-US" altLang="ko-KR" sz="1400" dirty="0" err="1"/>
              <a:t>Weekday.mon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day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</a:t>
            </a:r>
            <a:r>
              <a:rPr lang="en-US" altLang="ko-KR" sz="1400" dirty="0"/>
              <a:t>.</a:t>
            </a:r>
            <a:r>
              <a:rPr lang="en-US" altLang="ko-KR" sz="1400" dirty="0" err="1"/>
              <a:t>mon</a:t>
            </a:r>
            <a:endParaRPr lang="en-US" altLang="ko-KR" sz="14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C862C5-8375-5322-2134-3B3CF11E6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825624"/>
            <a:ext cx="5587482" cy="4967061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/>
              <a:t>열거형 사용법</a:t>
            </a:r>
            <a:endParaRPr lang="en-US" altLang="ko-KR" dirty="0"/>
          </a:p>
          <a:p>
            <a:r>
              <a:rPr lang="en-US" altLang="ko-KR" dirty="0"/>
              <a:t>Ex)</a:t>
            </a:r>
          </a:p>
          <a:p>
            <a:pPr marL="0" indent="0">
              <a:buNone/>
            </a:pPr>
            <a:r>
              <a:rPr lang="en-US" altLang="ko-KR" dirty="0"/>
              <a:t>Enum</a:t>
            </a:r>
            <a:r>
              <a:rPr lang="ko-KR" altLang="en-US" dirty="0"/>
              <a:t> </a:t>
            </a:r>
            <a:r>
              <a:rPr lang="en-US" altLang="ko-KR" dirty="0" err="1"/>
              <a:t>CompassPoint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String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marL="457200" lvl="1" indent="0">
              <a:buNone/>
            </a:pP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north,</a:t>
            </a:r>
            <a:r>
              <a:rPr lang="ko-KR" altLang="en-US" dirty="0"/>
              <a:t> </a:t>
            </a:r>
            <a:r>
              <a:rPr lang="en-US" altLang="ko-KR" dirty="0"/>
              <a:t>south,</a:t>
            </a:r>
            <a:r>
              <a:rPr lang="ko-KR" altLang="en-US" dirty="0"/>
              <a:t> </a:t>
            </a:r>
            <a:r>
              <a:rPr lang="en-US" altLang="ko-KR" dirty="0"/>
              <a:t>east,</a:t>
            </a:r>
            <a:r>
              <a:rPr lang="ko-KR" altLang="en-US" dirty="0"/>
              <a:t> </a:t>
            </a:r>
            <a:r>
              <a:rPr lang="en-US" altLang="ko-KR" dirty="0"/>
              <a:t>west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Var</a:t>
            </a:r>
            <a:r>
              <a:rPr lang="ko-KR" altLang="en-US" dirty="0"/>
              <a:t> </a:t>
            </a:r>
            <a:r>
              <a:rPr lang="en-US" altLang="ko-KR" dirty="0" err="1"/>
              <a:t>directionToHead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CompassPoint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directionToHead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.south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Switch</a:t>
            </a:r>
            <a:r>
              <a:rPr lang="ko-KR" altLang="en-US" dirty="0"/>
              <a:t> </a:t>
            </a:r>
            <a:r>
              <a:rPr lang="en-US" altLang="ko-KR" dirty="0" err="1"/>
              <a:t>directionToHead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marL="457200" lvl="1" indent="0">
              <a:buNone/>
            </a:pP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.north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Print(“</a:t>
            </a:r>
            <a:r>
              <a:rPr lang="ko-KR" altLang="en-US" dirty="0" err="1"/>
              <a:t>북북</a:t>
            </a:r>
            <a:r>
              <a:rPr lang="en-US" altLang="ko-KR" dirty="0"/>
              <a:t>”)</a:t>
            </a:r>
          </a:p>
          <a:p>
            <a:pPr marL="457200" lvl="1" indent="0">
              <a:buNone/>
            </a:pP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.south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Print(“</a:t>
            </a:r>
            <a:r>
              <a:rPr lang="ko-KR" altLang="en-US" dirty="0"/>
              <a:t>남남</a:t>
            </a:r>
            <a:r>
              <a:rPr lang="en-US" altLang="ko-KR" dirty="0"/>
              <a:t>”)</a:t>
            </a:r>
          </a:p>
          <a:p>
            <a:pPr marL="457200" lvl="1" indent="0">
              <a:buNone/>
            </a:pP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.east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Print(“</a:t>
            </a:r>
            <a:r>
              <a:rPr lang="ko-KR" altLang="en-US" dirty="0"/>
              <a:t>동동</a:t>
            </a:r>
            <a:r>
              <a:rPr lang="en-US" altLang="ko-KR" dirty="0"/>
              <a:t>”)</a:t>
            </a:r>
          </a:p>
          <a:p>
            <a:pPr marL="457200" lvl="1" indent="0">
              <a:buNone/>
            </a:pP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west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Print(“</a:t>
            </a:r>
            <a:r>
              <a:rPr lang="ko-KR" altLang="en-US" dirty="0"/>
              <a:t>서서</a:t>
            </a:r>
            <a:r>
              <a:rPr lang="en-US" altLang="ko-KR" dirty="0"/>
              <a:t>”)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9BA55-2A5D-AD80-05BE-9F407DB7FF72}"/>
              </a:ext>
            </a:extLst>
          </p:cNvPr>
          <p:cNvSpPr txBox="1"/>
          <p:nvPr/>
        </p:nvSpPr>
        <p:spPr>
          <a:xfrm>
            <a:off x="8906494" y="3086894"/>
            <a:ext cx="3753345" cy="191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169E99-03B5-ABC9-6F9E-ED5FC83CF624}"/>
              </a:ext>
            </a:extLst>
          </p:cNvPr>
          <p:cNvSpPr txBox="1"/>
          <p:nvPr/>
        </p:nvSpPr>
        <p:spPr>
          <a:xfrm>
            <a:off x="8906494" y="1825625"/>
            <a:ext cx="244730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/>
              <a:t>Enum</a:t>
            </a:r>
            <a:r>
              <a:rPr lang="ko-KR" altLang="en-US" sz="1400"/>
              <a:t>은 한가지 특징을 가지는 것을 여러개의 케이스로 나누는 특징을 가지고 있습니다</a:t>
            </a:r>
            <a:r>
              <a:rPr lang="en-US" altLang="ko-KR" sz="1400"/>
              <a:t>.</a:t>
            </a:r>
          </a:p>
          <a:p>
            <a:pPr algn="l"/>
            <a:r>
              <a:rPr lang="ko-KR" altLang="en-US" sz="1400"/>
              <a:t>따라서 </a:t>
            </a:r>
            <a:r>
              <a:rPr lang="en-US" altLang="ko-KR" sz="1400"/>
              <a:t>switch</a:t>
            </a:r>
            <a:r>
              <a:rPr lang="ko-KR" altLang="en-US" sz="1400"/>
              <a:t> 문과 </a:t>
            </a:r>
            <a:r>
              <a:rPr lang="en-US" altLang="ko-KR" sz="1400"/>
              <a:t>enum</a:t>
            </a:r>
            <a:r>
              <a:rPr lang="ko-KR" altLang="en-US" sz="1400"/>
              <a:t>문을 합치면 케이스별 분기처리 가능</a:t>
            </a:r>
          </a:p>
        </p:txBody>
      </p:sp>
    </p:spTree>
    <p:extLst>
      <p:ext uri="{BB962C8B-B14F-4D97-AF65-F5344CB8AC3E}">
        <p14:creationId xmlns:p14="http://schemas.microsoft.com/office/powerpoint/2010/main" val="21117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AFB13-0A22-4349-6AC6-BE614A8A7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10.</a:t>
            </a:r>
            <a:r>
              <a:rPr lang="ko-KR" altLang="en-US"/>
              <a:t> 옵셔널</a:t>
            </a:r>
            <a:r>
              <a:rPr lang="en-US" altLang="ko-KR"/>
              <a:t>(optional)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D1CA3C-2592-6577-BDEB-8AD45C8B2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Optional</a:t>
            </a:r>
            <a:r>
              <a:rPr lang="ko-KR" altLang="en-US"/>
              <a:t> 를 직역하면 선택적인</a:t>
            </a:r>
            <a:endParaRPr lang="en-US" altLang="ko-KR"/>
          </a:p>
          <a:p>
            <a:r>
              <a:rPr lang="ko-KR" altLang="en-US"/>
              <a:t>코딩을 하면서 어떠한 변수에 값이 있을 수도</a:t>
            </a:r>
            <a:r>
              <a:rPr lang="en-US" altLang="ko-KR"/>
              <a:t>,</a:t>
            </a:r>
            <a:r>
              <a:rPr lang="ko-KR" altLang="en-US"/>
              <a:t> 없을 수도 있는 경우를 </a:t>
            </a:r>
            <a:r>
              <a:rPr lang="en-US" altLang="ko-KR"/>
              <a:t>swift</a:t>
            </a:r>
            <a:r>
              <a:rPr lang="ko-KR" altLang="en-US"/>
              <a:t>에서 표현하기 위해 </a:t>
            </a:r>
            <a:r>
              <a:rPr lang="en-US" altLang="ko-KR"/>
              <a:t>optional</a:t>
            </a:r>
            <a:r>
              <a:rPr lang="ko-KR" altLang="en-US"/>
              <a:t>이라는 개념 도입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Ex)</a:t>
            </a:r>
            <a:r>
              <a:rPr lang="ko-KR" altLang="en-US"/>
              <a:t> </a:t>
            </a:r>
            <a:r>
              <a:rPr lang="en-US" altLang="ko-KR"/>
              <a:t>var</a:t>
            </a:r>
            <a:r>
              <a:rPr lang="ko-KR" altLang="en-US"/>
              <a:t> </a:t>
            </a:r>
            <a:r>
              <a:rPr lang="en-US" altLang="ko-KR"/>
              <a:t>number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Int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 </a:t>
            </a:r>
            <a:r>
              <a:rPr lang="en-US" altLang="ko-KR"/>
              <a:t>var</a:t>
            </a:r>
            <a:r>
              <a:rPr lang="ko-KR" altLang="en-US"/>
              <a:t> </a:t>
            </a:r>
            <a:r>
              <a:rPr lang="en-US" altLang="ko-KR"/>
              <a:t>optionalNumber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Int?</a:t>
            </a:r>
          </a:p>
          <a:p>
            <a:pPr marL="914400" lvl="2" indent="0">
              <a:buNone/>
            </a:pPr>
            <a:r>
              <a:rPr lang="en-US" altLang="ko-KR"/>
              <a:t>number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100</a:t>
            </a:r>
            <a:r>
              <a:rPr lang="ko-KR" altLang="en-US"/>
              <a:t>           </a:t>
            </a:r>
            <a:r>
              <a:rPr lang="en-US" altLang="ko-KR"/>
              <a:t>/</a:t>
            </a:r>
            <a:r>
              <a:rPr lang="ko-KR" altLang="en-US"/>
              <a:t>  </a:t>
            </a:r>
            <a:r>
              <a:rPr lang="en-US" altLang="ko-KR"/>
              <a:t>optionalNumber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100</a:t>
            </a:r>
          </a:p>
          <a:p>
            <a:pPr marL="914400" lvl="2" indent="0">
              <a:buNone/>
            </a:pPr>
            <a:endParaRPr lang="en-US" altLang="ko-KR"/>
          </a:p>
          <a:p>
            <a:r>
              <a:rPr lang="ko-KR" altLang="en-US"/>
              <a:t>언래핑</a:t>
            </a:r>
          </a:p>
        </p:txBody>
      </p:sp>
    </p:spTree>
    <p:extLst>
      <p:ext uri="{BB962C8B-B14F-4D97-AF65-F5344CB8AC3E}">
        <p14:creationId xmlns:p14="http://schemas.microsoft.com/office/powerpoint/2010/main" val="2525890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23A90-E5D5-8370-D996-FD3C6A39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10_1.</a:t>
            </a:r>
            <a:r>
              <a:rPr lang="ko-KR" altLang="en-US"/>
              <a:t> 옵셔널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2E696E-9BB3-286F-E559-93CBADB4C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100</a:t>
            </a:r>
            <a:r>
              <a:rPr lang="ko-KR" altLang="en-US"/>
              <a:t> 이라는 것을 </a:t>
            </a:r>
            <a:r>
              <a:rPr lang="en-US" altLang="ko-KR"/>
              <a:t>swift</a:t>
            </a:r>
            <a:r>
              <a:rPr lang="ko-KR" altLang="en-US"/>
              <a:t>에 알려주기 위해 언래핑이라는 과정 필요</a:t>
            </a:r>
            <a:endParaRPr lang="en-US" altLang="ko-KR"/>
          </a:p>
          <a:p>
            <a:r>
              <a:rPr lang="ko-KR" altLang="en-US"/>
              <a:t>언래핑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강제 언래핑 </a:t>
            </a:r>
            <a:r>
              <a:rPr lang="en-US" altLang="ko-KR"/>
              <a:t>(</a:t>
            </a:r>
            <a:r>
              <a:rPr lang="ko-KR" altLang="en-US"/>
              <a:t> </a:t>
            </a:r>
            <a:r>
              <a:rPr lang="en-US" altLang="ko-KR"/>
              <a:t>!</a:t>
            </a:r>
            <a:r>
              <a:rPr lang="ko-KR" altLang="en-US"/>
              <a:t> 사용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en-US" altLang="ko-KR"/>
          </a:p>
          <a:p>
            <a:pPr lvl="1"/>
            <a:r>
              <a:rPr lang="en-US" altLang="ko-KR"/>
              <a:t>Nil</a:t>
            </a:r>
            <a:r>
              <a:rPr lang="ko-KR" altLang="en-US"/>
              <a:t>이 들어있으면 에러 </a:t>
            </a:r>
            <a:r>
              <a:rPr lang="en-US" altLang="ko-KR"/>
              <a:t>&gt;</a:t>
            </a:r>
            <a:r>
              <a:rPr lang="ko-KR" altLang="en-US"/>
              <a:t> 옵셔널 바인딩 사용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옵셔널 바인딩</a:t>
            </a:r>
            <a:endParaRPr lang="en-US" altLang="ko-KR"/>
          </a:p>
          <a:p>
            <a:pPr lvl="1"/>
            <a:r>
              <a:rPr lang="en-US" altLang="ko-KR"/>
              <a:t>if</a:t>
            </a:r>
            <a:r>
              <a:rPr lang="ko-KR" altLang="en-US"/>
              <a:t> </a:t>
            </a:r>
            <a:r>
              <a:rPr lang="en-US" altLang="ko-KR"/>
              <a:t>–</a:t>
            </a:r>
            <a:r>
              <a:rPr lang="ko-KR" altLang="en-US"/>
              <a:t> </a:t>
            </a:r>
            <a:r>
              <a:rPr lang="en-US" altLang="ko-KR"/>
              <a:t>let</a:t>
            </a:r>
            <a:r>
              <a:rPr lang="ko-KR" altLang="en-US"/>
              <a:t> 구문을 활용해 옵셔널 변수 </a:t>
            </a:r>
            <a:r>
              <a:rPr lang="en-US" altLang="ko-KR"/>
              <a:t>nil</a:t>
            </a:r>
            <a:r>
              <a:rPr lang="ko-KR" altLang="en-US"/>
              <a:t>체크</a:t>
            </a:r>
          </a:p>
        </p:txBody>
      </p:sp>
    </p:spTree>
    <p:extLst>
      <p:ext uri="{BB962C8B-B14F-4D97-AF65-F5344CB8AC3E}">
        <p14:creationId xmlns:p14="http://schemas.microsoft.com/office/powerpoint/2010/main" val="247657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D91D1-0446-3165-3038-1764B9DA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11.</a:t>
            </a:r>
            <a:r>
              <a:rPr lang="ko-KR" altLang="en-US"/>
              <a:t> 구조체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7AA9F-D2CE-C1EB-D270-FEF71EA0F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3795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구조체란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여러 변수를 담을 수 있는 컨테이너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인스턴스 </a:t>
            </a:r>
            <a:r>
              <a:rPr lang="en-US" altLang="ko-KR" dirty="0"/>
              <a:t>:</a:t>
            </a:r>
            <a:r>
              <a:rPr lang="ko-KR" altLang="en-US" dirty="0"/>
              <a:t> 클래스</a:t>
            </a:r>
            <a:r>
              <a:rPr lang="en-US" altLang="ko-KR" dirty="0"/>
              <a:t>,</a:t>
            </a:r>
            <a:r>
              <a:rPr lang="ko-KR" altLang="en-US" dirty="0"/>
              <a:t> 구조체</a:t>
            </a:r>
            <a:r>
              <a:rPr lang="en-US" altLang="ko-KR" dirty="0"/>
              <a:t>,</a:t>
            </a:r>
            <a:r>
              <a:rPr lang="ko-KR" altLang="en-US" dirty="0"/>
              <a:t> 열거형에서 생성된 객체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가변 인스턴스 </a:t>
            </a:r>
            <a:r>
              <a:rPr lang="en-US" altLang="ko-KR" dirty="0"/>
              <a:t>= var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불변 인스턴스 </a:t>
            </a:r>
            <a:r>
              <a:rPr lang="en-US" altLang="ko-KR" dirty="0"/>
              <a:t>= let </a:t>
            </a:r>
          </a:p>
          <a:p>
            <a:r>
              <a:rPr lang="ko-KR" altLang="en-US" dirty="0"/>
              <a:t>프로퍼티 </a:t>
            </a:r>
            <a:r>
              <a:rPr lang="en-US" altLang="ko-KR" dirty="0"/>
              <a:t>:</a:t>
            </a:r>
            <a:r>
              <a:rPr lang="ko-KR" altLang="en-US" dirty="0"/>
              <a:t> 클래스</a:t>
            </a:r>
            <a:r>
              <a:rPr lang="en-US" altLang="ko-KR" dirty="0"/>
              <a:t>,</a:t>
            </a:r>
            <a:r>
              <a:rPr lang="ko-KR" altLang="en-US" dirty="0"/>
              <a:t> 구조체</a:t>
            </a:r>
            <a:r>
              <a:rPr lang="en-US" altLang="ko-KR" dirty="0"/>
              <a:t>,</a:t>
            </a:r>
            <a:r>
              <a:rPr lang="ko-KR" altLang="en-US" dirty="0"/>
              <a:t>열거형과 연관되어 있는 정보</a:t>
            </a:r>
            <a:r>
              <a:rPr lang="en-US" altLang="ko-KR" dirty="0"/>
              <a:t>/</a:t>
            </a:r>
            <a:r>
              <a:rPr lang="ko-KR" altLang="en-US" dirty="0"/>
              <a:t>값 등을 의미</a:t>
            </a:r>
            <a:r>
              <a:rPr lang="en-US" altLang="ko-KR" dirty="0"/>
              <a:t>(</a:t>
            </a:r>
            <a:r>
              <a:rPr lang="ko-KR" altLang="en-US" dirty="0"/>
              <a:t>구조체 내부에 있는 값</a:t>
            </a:r>
            <a:r>
              <a:rPr lang="en-US" altLang="ko-KR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가변 프로퍼티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var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불변 프로퍼티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let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타입 프로퍼티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static</a:t>
            </a:r>
            <a:r>
              <a:rPr lang="ko-KR" altLang="en-US" dirty="0"/>
              <a:t>이라는 키워드를 앞에 사용해서 타입 자체에서 사용할 수 있는 프로퍼티</a:t>
            </a:r>
          </a:p>
        </p:txBody>
      </p:sp>
    </p:spTree>
    <p:extLst>
      <p:ext uri="{BB962C8B-B14F-4D97-AF65-F5344CB8AC3E}">
        <p14:creationId xmlns:p14="http://schemas.microsoft.com/office/powerpoint/2010/main" val="3404328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E849F-FB3D-8A7A-74B8-603B08756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EEA4AA-550B-CCB9-4C2C-DCA3E3E45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변수를 담을 수 있는 컨테이너 개념</a:t>
            </a:r>
            <a:endParaRPr lang="en-US" altLang="ko-KR" dirty="0"/>
          </a:p>
          <a:p>
            <a:pPr lvl="1"/>
            <a:r>
              <a:rPr lang="ko-KR" altLang="en-US" dirty="0"/>
              <a:t>프로퍼티 </a:t>
            </a:r>
            <a:r>
              <a:rPr lang="en-US" altLang="ko-KR" dirty="0"/>
              <a:t>: </a:t>
            </a:r>
            <a:r>
              <a:rPr lang="ko-KR" altLang="en-US" dirty="0"/>
              <a:t>클래스 내부에 있는 값</a:t>
            </a:r>
            <a:r>
              <a:rPr lang="en-US" altLang="ko-KR" dirty="0"/>
              <a:t> (</a:t>
            </a:r>
            <a:r>
              <a:rPr lang="ko-KR" altLang="en-US" dirty="0"/>
              <a:t>가변</a:t>
            </a:r>
            <a:r>
              <a:rPr lang="en-US" altLang="ko-KR" dirty="0"/>
              <a:t>, </a:t>
            </a:r>
            <a:r>
              <a:rPr lang="ko-KR" altLang="en-US" dirty="0"/>
              <a:t>불변</a:t>
            </a:r>
            <a:r>
              <a:rPr lang="en-US" altLang="ko-KR" dirty="0"/>
              <a:t>, </a:t>
            </a:r>
            <a:r>
              <a:rPr lang="ko-KR" altLang="en-US" dirty="0"/>
              <a:t>타입</a:t>
            </a:r>
            <a:r>
              <a:rPr lang="en-US" altLang="ko-KR" dirty="0"/>
              <a:t>_static)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메소드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클래스 내부에 있는 함수</a:t>
            </a:r>
            <a:r>
              <a:rPr lang="en-US" altLang="ko-KR" dirty="0"/>
              <a:t>(</a:t>
            </a:r>
            <a:r>
              <a:rPr lang="ko-KR" altLang="en-US" dirty="0"/>
              <a:t>인스턴스</a:t>
            </a:r>
            <a:r>
              <a:rPr lang="en-US" altLang="ko-KR" dirty="0"/>
              <a:t>, </a:t>
            </a:r>
            <a:r>
              <a:rPr lang="ko-KR" altLang="en-US" dirty="0"/>
              <a:t>타입</a:t>
            </a:r>
            <a:r>
              <a:rPr lang="en-US" altLang="ko-KR" dirty="0"/>
              <a:t>, class)</a:t>
            </a:r>
          </a:p>
          <a:p>
            <a:pPr lvl="2"/>
            <a:r>
              <a:rPr lang="ko-KR" altLang="en-US" dirty="0" err="1"/>
              <a:t>타입메서드</a:t>
            </a:r>
            <a:r>
              <a:rPr lang="en-US" altLang="ko-KR" dirty="0"/>
              <a:t>:</a:t>
            </a:r>
            <a:r>
              <a:rPr lang="ko-KR" altLang="en-US" dirty="0"/>
              <a:t>재정의 불가 </a:t>
            </a:r>
            <a:r>
              <a:rPr lang="en-US" altLang="ko-KR" dirty="0"/>
              <a:t>/ class</a:t>
            </a:r>
            <a:r>
              <a:rPr lang="ko-KR" altLang="en-US" dirty="0"/>
              <a:t>메서드</a:t>
            </a:r>
            <a:r>
              <a:rPr lang="en-US" altLang="ko-KR" dirty="0"/>
              <a:t>:</a:t>
            </a:r>
            <a:r>
              <a:rPr lang="ko-KR" altLang="en-US" dirty="0"/>
              <a:t>재정의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인스턴스 </a:t>
            </a:r>
            <a:r>
              <a:rPr lang="en-US" altLang="ko-KR" dirty="0"/>
              <a:t>: </a:t>
            </a:r>
            <a:r>
              <a:rPr lang="ko-KR" altLang="en-US" dirty="0"/>
              <a:t>클래스</a:t>
            </a:r>
            <a:r>
              <a:rPr lang="en-US" altLang="ko-KR" dirty="0"/>
              <a:t>,</a:t>
            </a:r>
            <a:r>
              <a:rPr lang="ko-KR" altLang="en-US" dirty="0"/>
              <a:t> 구조체</a:t>
            </a:r>
            <a:r>
              <a:rPr lang="en-US" altLang="ko-KR" dirty="0"/>
              <a:t>,</a:t>
            </a:r>
            <a:r>
              <a:rPr lang="ko-KR" altLang="en-US" dirty="0"/>
              <a:t> 열거형에서 생성된 객체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3522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6738B-0DED-020C-8479-E5BFE734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13. </a:t>
            </a:r>
            <a:r>
              <a:rPr lang="ko-KR" altLang="en-US" dirty="0"/>
              <a:t>구조체</a:t>
            </a:r>
            <a:r>
              <a:rPr lang="en-US" altLang="ko-KR" dirty="0"/>
              <a:t> /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A84EF-1EAC-6C95-B896-00ABD7782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공통점</a:t>
            </a:r>
            <a:endParaRPr lang="en-US" altLang="ko-KR" dirty="0"/>
          </a:p>
          <a:p>
            <a:pPr lvl="1"/>
            <a:r>
              <a:rPr lang="ko-KR" altLang="en-US" dirty="0"/>
              <a:t>프로퍼티와 메서드를 사용해서 구조화된 데이터와 기능을 가짐</a:t>
            </a:r>
            <a:endParaRPr lang="en-US" altLang="ko-KR" dirty="0"/>
          </a:p>
          <a:p>
            <a:pPr lvl="1"/>
            <a:r>
              <a:rPr lang="ko-KR" altLang="en-US" dirty="0"/>
              <a:t>새로운 사용자 지정 타입을 만들어준다</a:t>
            </a:r>
            <a:endParaRPr lang="en-US" altLang="ko-KR" dirty="0"/>
          </a:p>
          <a:p>
            <a:pPr lvl="1"/>
            <a:r>
              <a:rPr lang="ko-KR" altLang="en-US" dirty="0"/>
              <a:t>확장이 가능하다</a:t>
            </a:r>
            <a:endParaRPr lang="en-US" altLang="ko-KR" dirty="0"/>
          </a:p>
          <a:p>
            <a:pPr lvl="1"/>
            <a:r>
              <a:rPr lang="ko-KR" altLang="en-US" dirty="0" err="1"/>
              <a:t>프로퍼티값에</a:t>
            </a:r>
            <a:r>
              <a:rPr lang="ko-KR" altLang="en-US" dirty="0"/>
              <a:t> 접근할 때 점을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차이점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A02EEE3-D9AE-3337-9336-B3B9DA4DB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87817"/>
              </p:ext>
            </p:extLst>
          </p:nvPr>
        </p:nvGraphicFramePr>
        <p:xfrm>
          <a:off x="2453951" y="4489232"/>
          <a:ext cx="8448352" cy="2256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4176">
                  <a:extLst>
                    <a:ext uri="{9D8B030D-6E8A-4147-A177-3AD203B41FA5}">
                      <a16:colId xmlns:a16="http://schemas.microsoft.com/office/drawing/2014/main" val="3610360319"/>
                    </a:ext>
                  </a:extLst>
                </a:gridCol>
                <a:gridCol w="4224176">
                  <a:extLst>
                    <a:ext uri="{9D8B030D-6E8A-4147-A177-3AD203B41FA5}">
                      <a16:colId xmlns:a16="http://schemas.microsoft.com/office/drawing/2014/main" val="407352330"/>
                    </a:ext>
                  </a:extLst>
                </a:gridCol>
              </a:tblGrid>
              <a:tr h="3761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구조체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클래스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440374"/>
                  </a:ext>
                </a:extLst>
              </a:tr>
              <a:tr h="3761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값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참조타입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549904"/>
                  </a:ext>
                </a:extLst>
              </a:tr>
              <a:tr h="3761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상속 불가능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상속가능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034476"/>
                  </a:ext>
                </a:extLst>
              </a:tr>
              <a:tr h="3761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데이터를 전달할 때 값을 복사하여 전달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데이터를 전달할 때 메모리 위치를 전달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632238"/>
                  </a:ext>
                </a:extLst>
              </a:tr>
              <a:tr h="3761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스택메모리</a:t>
                      </a:r>
                      <a:r>
                        <a:rPr lang="ko-KR" altLang="en-US" dirty="0"/>
                        <a:t> 영역에 할당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힙</a:t>
                      </a:r>
                      <a:r>
                        <a:rPr lang="ko-KR" altLang="en-US" dirty="0"/>
                        <a:t> 메모리 영역에 할당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720498"/>
                  </a:ext>
                </a:extLst>
              </a:tr>
              <a:tr h="3761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공유 불가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공유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934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77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B5F5A0C-1AE4-9979-507A-217BBE11A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7" y="1070915"/>
            <a:ext cx="2466975" cy="2257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3F6F12-2BB1-E610-0768-11929EDA5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907" y="1042339"/>
            <a:ext cx="9067800" cy="2314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335D89-5596-0EF2-7339-B12F084F1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907" y="3535914"/>
            <a:ext cx="90678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52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C6CAD-6814-32F1-91F7-8BDB0F15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14. </a:t>
            </a:r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F2AB61-12E7-BEE2-C590-168FEBCD8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코드블럭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{ (</a:t>
            </a:r>
            <a:r>
              <a:rPr lang="ko-KR" altLang="en-US" dirty="0"/>
              <a:t>매개변수 목록</a:t>
            </a:r>
            <a:r>
              <a:rPr lang="en-US" altLang="ko-KR" dirty="0"/>
              <a:t>) -&gt; </a:t>
            </a:r>
            <a:r>
              <a:rPr lang="ko-KR" altLang="en-US" dirty="0"/>
              <a:t>반환타입 </a:t>
            </a:r>
            <a:r>
              <a:rPr lang="en-US" altLang="ko-KR" dirty="0"/>
              <a:t>in</a:t>
            </a:r>
          </a:p>
          <a:p>
            <a:pPr marL="914400" lvl="2" indent="0">
              <a:buNone/>
            </a:pPr>
            <a:r>
              <a:rPr lang="ko-KR" altLang="en-US" dirty="0"/>
              <a:t>실행 코드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}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Var sum: (Int, Int) -&gt; Int = { (a: Int, b: Int) -&gt; Int in</a:t>
            </a:r>
          </a:p>
          <a:p>
            <a:pPr marL="457200" lvl="1" indent="0">
              <a:buNone/>
            </a:pPr>
            <a:r>
              <a:rPr lang="en-US" altLang="ko-KR" dirty="0"/>
              <a:t>	return a + b</a:t>
            </a:r>
          </a:p>
          <a:p>
            <a:pPr marL="457200" lvl="1" indent="0">
              <a:buNone/>
            </a:pPr>
            <a:r>
              <a:rPr lang="en-US" altLang="ko-KR" dirty="0"/>
              <a:t>}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let </a:t>
            </a:r>
            <a:r>
              <a:rPr lang="en-US" altLang="ko-KR" dirty="0" err="1"/>
              <a:t>sumResult</a:t>
            </a:r>
            <a:r>
              <a:rPr lang="en-US" altLang="ko-KR" dirty="0"/>
              <a:t>: Int = sum(1,2)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3D0F5AC-B376-7E38-2791-68250F18C83D}"/>
              </a:ext>
            </a:extLst>
          </p:cNvPr>
          <p:cNvSpPr/>
          <p:nvPr/>
        </p:nvSpPr>
        <p:spPr>
          <a:xfrm>
            <a:off x="2080730" y="3750907"/>
            <a:ext cx="2146041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791D4A5-1221-EF2A-7ACA-FC35D1BC5061}"/>
              </a:ext>
            </a:extLst>
          </p:cNvPr>
          <p:cNvSpPr/>
          <p:nvPr/>
        </p:nvSpPr>
        <p:spPr>
          <a:xfrm>
            <a:off x="4528462" y="3782025"/>
            <a:ext cx="3346578" cy="45720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051E31-2CA6-07E6-9F9A-DAD6F234BD72}"/>
              </a:ext>
            </a:extLst>
          </p:cNvPr>
          <p:cNvSpPr txBox="1"/>
          <p:nvPr/>
        </p:nvSpPr>
        <p:spPr>
          <a:xfrm>
            <a:off x="2006082" y="3010088"/>
            <a:ext cx="314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Int</a:t>
            </a:r>
            <a:r>
              <a:rPr lang="ko-KR" altLang="en-US" dirty="0">
                <a:solidFill>
                  <a:srgbClr val="FF0000"/>
                </a:solidFill>
              </a:rPr>
              <a:t>형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개를 받아서 </a:t>
            </a:r>
            <a:r>
              <a:rPr lang="en-US" altLang="ko-KR" dirty="0">
                <a:solidFill>
                  <a:srgbClr val="FF0000"/>
                </a:solidFill>
              </a:rPr>
              <a:t>Int</a:t>
            </a:r>
            <a:r>
              <a:rPr lang="ko-KR" altLang="en-US" dirty="0">
                <a:solidFill>
                  <a:srgbClr val="FF0000"/>
                </a:solidFill>
              </a:rPr>
              <a:t>하나 반환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클로저식</a:t>
            </a:r>
            <a:r>
              <a:rPr lang="ko-KR" altLang="en-US" dirty="0">
                <a:solidFill>
                  <a:srgbClr val="FF0000"/>
                </a:solidFill>
              </a:rPr>
              <a:t> 타입표현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A4EF3F-ED7A-0F95-F949-1E341C483581}"/>
              </a:ext>
            </a:extLst>
          </p:cNvPr>
          <p:cNvSpPr txBox="1"/>
          <p:nvPr/>
        </p:nvSpPr>
        <p:spPr>
          <a:xfrm>
            <a:off x="5147388" y="2991426"/>
            <a:ext cx="3349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Int</a:t>
            </a:r>
            <a:r>
              <a:rPr lang="ko-KR" altLang="en-US" dirty="0">
                <a:solidFill>
                  <a:schemeClr val="accent5"/>
                </a:solidFill>
              </a:rPr>
              <a:t>형 변수 </a:t>
            </a:r>
            <a:r>
              <a:rPr lang="en-US" altLang="ko-KR" dirty="0">
                <a:solidFill>
                  <a:schemeClr val="accent5"/>
                </a:solidFill>
              </a:rPr>
              <a:t>2</a:t>
            </a:r>
            <a:r>
              <a:rPr lang="ko-KR" altLang="en-US" dirty="0">
                <a:solidFill>
                  <a:schemeClr val="accent5"/>
                </a:solidFill>
              </a:rPr>
              <a:t>개를 받고</a:t>
            </a:r>
            <a:r>
              <a:rPr lang="en-US" altLang="ko-KR" dirty="0">
                <a:solidFill>
                  <a:schemeClr val="accent5"/>
                </a:solidFill>
              </a:rPr>
              <a:t>, Int</a:t>
            </a:r>
            <a:r>
              <a:rPr lang="ko-KR" altLang="en-US" dirty="0">
                <a:solidFill>
                  <a:schemeClr val="accent5"/>
                </a:solidFill>
              </a:rPr>
              <a:t>형을 반환하는 </a:t>
            </a:r>
            <a:r>
              <a:rPr lang="ko-KR" altLang="en-US" dirty="0" err="1">
                <a:solidFill>
                  <a:schemeClr val="accent5"/>
                </a:solidFill>
              </a:rPr>
              <a:t>클로저</a:t>
            </a:r>
            <a:endParaRPr lang="ko-KR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78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AA08D-8E50-BBB8-6031-7D085A623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Swift</a:t>
            </a:r>
            <a:r>
              <a:rPr lang="ko-KR" altLang="en-US" dirty="0"/>
              <a:t>란</a:t>
            </a:r>
            <a:r>
              <a:rPr lang="en-US" altLang="ko-KR" dirty="0"/>
              <a:t>?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4CE33B-C02A-8DD9-7E6A-3485066C2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애플의 </a:t>
            </a:r>
            <a:r>
              <a:rPr lang="en-US" altLang="ko-KR" dirty="0"/>
              <a:t>IOS</a:t>
            </a:r>
            <a:r>
              <a:rPr lang="ko-KR" altLang="en-US" dirty="0"/>
              <a:t>와 </a:t>
            </a:r>
            <a:r>
              <a:rPr lang="en-US" altLang="ko-KR" dirty="0"/>
              <a:t>macOS</a:t>
            </a:r>
            <a:r>
              <a:rPr lang="ko-KR" altLang="en-US" dirty="0"/>
              <a:t>를 위한 프로그래밍 언어</a:t>
            </a:r>
            <a:endParaRPr lang="en-US" altLang="ko-KR" dirty="0"/>
          </a:p>
          <a:p>
            <a:r>
              <a:rPr lang="ko-KR" altLang="en-US" dirty="0"/>
              <a:t>기존의 애플 운용체제용 언어인 오브젝트</a:t>
            </a:r>
            <a:r>
              <a:rPr lang="en-US" altLang="ko-KR" dirty="0"/>
              <a:t>-C</a:t>
            </a:r>
            <a:r>
              <a:rPr lang="ko-KR" altLang="en-US" dirty="0"/>
              <a:t>와 함께 공존할 목적으로 만들어짐</a:t>
            </a:r>
          </a:p>
        </p:txBody>
      </p:sp>
    </p:spTree>
    <p:extLst>
      <p:ext uri="{BB962C8B-B14F-4D97-AF65-F5344CB8AC3E}">
        <p14:creationId xmlns:p14="http://schemas.microsoft.com/office/powerpoint/2010/main" val="3739057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CD840-7C7A-4B1D-A74D-343E6886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15. </a:t>
            </a:r>
            <a:r>
              <a:rPr lang="ko-KR" altLang="en-US" dirty="0"/>
              <a:t>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20124-FFA3-5F51-C2FB-6D7C03F31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클래스가 가지고 있는 프로퍼티와 메소드를 다른 클래스에게 그대로 승계해주는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특징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프로토콜에서만 가능하고 </a:t>
            </a:r>
            <a:r>
              <a:rPr lang="ko-KR" altLang="en-US" dirty="0" err="1"/>
              <a:t>열거체</a:t>
            </a:r>
            <a:r>
              <a:rPr lang="en-US" altLang="ko-KR" dirty="0"/>
              <a:t>/</a:t>
            </a:r>
            <a:r>
              <a:rPr lang="ko-KR" altLang="en-US" dirty="0"/>
              <a:t>구조체에서는 상속이 불가능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단일 상속만 가능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상속 받은 클래스도</a:t>
            </a:r>
            <a:r>
              <a:rPr lang="en-US" altLang="ko-KR" dirty="0"/>
              <a:t>, </a:t>
            </a:r>
            <a:r>
              <a:rPr lang="ko-KR" altLang="en-US" dirty="0"/>
              <a:t>새로운 자식 클래스에게 상속이 가능</a:t>
            </a:r>
          </a:p>
        </p:txBody>
      </p:sp>
    </p:spTree>
    <p:extLst>
      <p:ext uri="{BB962C8B-B14F-4D97-AF65-F5344CB8AC3E}">
        <p14:creationId xmlns:p14="http://schemas.microsoft.com/office/powerpoint/2010/main" val="379857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ADCC4-4ADE-C525-EAB8-55E9C303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15. </a:t>
            </a:r>
            <a:r>
              <a:rPr lang="ko-KR" altLang="en-US" dirty="0"/>
              <a:t>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863B13-CE50-8B76-1D50-E88BAC183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방법</a:t>
            </a:r>
            <a:endParaRPr lang="en-US" altLang="ko-KR" dirty="0"/>
          </a:p>
          <a:p>
            <a:pPr lvl="1"/>
            <a:r>
              <a:rPr lang="en-US" altLang="ko-KR" dirty="0"/>
              <a:t>Class </a:t>
            </a:r>
            <a:r>
              <a:rPr lang="ko-KR" altLang="en-US" dirty="0"/>
              <a:t>새로운 클래스 이름</a:t>
            </a:r>
            <a:r>
              <a:rPr lang="en-US" altLang="ko-KR" dirty="0"/>
              <a:t> : </a:t>
            </a:r>
            <a:r>
              <a:rPr lang="ko-KR" altLang="en-US" dirty="0"/>
              <a:t>상속하는 부모 클래스 이름 </a:t>
            </a:r>
            <a:r>
              <a:rPr lang="en-US" altLang="ko-KR" dirty="0"/>
              <a:t>{ }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B5ED59-CF3D-453B-8CFF-FBF2D6144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3531"/>
            <a:ext cx="5257800" cy="33234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69A77C-8E75-B7B1-7A74-E4D8B9FE6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654" y="2808585"/>
            <a:ext cx="3346191" cy="12408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F1D572-27F9-93C9-3207-E7B23FF1F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640" y="4073525"/>
            <a:ext cx="45910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92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FBFA1-5DD1-CA38-92B9-E1F83C30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15. </a:t>
            </a:r>
            <a:r>
              <a:rPr lang="ko-KR" altLang="en-US" dirty="0"/>
              <a:t>상속</a:t>
            </a:r>
            <a:r>
              <a:rPr lang="en-US" altLang="ko-KR" dirty="0"/>
              <a:t>_override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F221F7-26BC-4253-684D-D3A40A196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</a:t>
            </a:r>
            <a:r>
              <a:rPr lang="en-US" altLang="ko-KR" dirty="0"/>
              <a:t>(</a:t>
            </a:r>
            <a:r>
              <a:rPr lang="ko-KR" altLang="en-US" dirty="0"/>
              <a:t>상위</a:t>
            </a:r>
            <a:r>
              <a:rPr lang="en-US" altLang="ko-KR" dirty="0"/>
              <a:t>)</a:t>
            </a:r>
            <a:r>
              <a:rPr lang="ko-KR" altLang="en-US" dirty="0"/>
              <a:t>클래스에서 자식</a:t>
            </a:r>
            <a:r>
              <a:rPr lang="en-US" altLang="ko-KR" dirty="0"/>
              <a:t>(</a:t>
            </a:r>
            <a:r>
              <a:rPr lang="ko-KR" altLang="en-US" dirty="0"/>
              <a:t>하위</a:t>
            </a:r>
            <a:r>
              <a:rPr lang="en-US" altLang="ko-KR" dirty="0"/>
              <a:t>)</a:t>
            </a:r>
            <a:r>
              <a:rPr lang="ko-KR" altLang="en-US" dirty="0"/>
              <a:t>클래스로 물려준 인스턴스나 메소드를 본인 클래스에 맞게 재정의 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 </a:t>
            </a:r>
            <a:r>
              <a:rPr lang="en-US" altLang="ko-KR" dirty="0"/>
              <a:t>– override 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ko-KR" altLang="en-US" dirty="0" err="1"/>
              <a:t>메소드명</a:t>
            </a:r>
            <a:r>
              <a:rPr lang="en-US" altLang="ko-KR" dirty="0"/>
              <a:t>() { }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439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4E162-EFBE-DA9C-B27F-3CE02416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15. </a:t>
            </a:r>
            <a:r>
              <a:rPr lang="ko-KR" altLang="en-US" dirty="0"/>
              <a:t>상속</a:t>
            </a:r>
            <a:r>
              <a:rPr lang="en-US" altLang="ko-KR" dirty="0"/>
              <a:t>_super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36A849-0C2C-AF04-A6C3-378230BDE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 클래스 메서드의 내용을 그대로 가져오고 싶다면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Super </a:t>
            </a:r>
            <a:r>
              <a:rPr lang="ko-KR" altLang="en-US" dirty="0"/>
              <a:t>라는 </a:t>
            </a:r>
            <a:r>
              <a:rPr lang="ko-KR" altLang="en-US" dirty="0" err="1"/>
              <a:t>카워드를</a:t>
            </a:r>
            <a:r>
              <a:rPr lang="ko-KR" altLang="en-US" dirty="0"/>
              <a:t> 사용해서 </a:t>
            </a:r>
            <a:r>
              <a:rPr lang="en-US" altLang="ko-KR" dirty="0"/>
              <a:t>super.(</a:t>
            </a:r>
            <a:r>
              <a:rPr lang="ko-KR" altLang="en-US" dirty="0" err="1"/>
              <a:t>메서드이름</a:t>
            </a:r>
            <a:r>
              <a:rPr lang="en-US" altLang="ko-KR" dirty="0"/>
              <a:t>)</a:t>
            </a:r>
            <a:r>
              <a:rPr lang="ko-KR" altLang="en-US" dirty="0"/>
              <a:t>을 호출하면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부모 클래스의 메서드를 가져 올 수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4794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50879-55EC-CD61-1AA3-590D13D7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15. </a:t>
            </a:r>
            <a:r>
              <a:rPr lang="ko-KR" altLang="en-US" dirty="0"/>
              <a:t>상속</a:t>
            </a:r>
            <a:r>
              <a:rPr lang="en-US" altLang="ko-KR" dirty="0"/>
              <a:t>_final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7777D1-737D-3277-AE5E-D1C5A83E4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상속 해줄 예정인 부모 클래스가 있는데 자식 쪽에서 재정의를 막으려면 </a:t>
            </a:r>
            <a:r>
              <a:rPr lang="en-US" altLang="ko-KR" dirty="0"/>
              <a:t>final</a:t>
            </a:r>
            <a:r>
              <a:rPr lang="ko-KR" altLang="en-US" dirty="0"/>
              <a:t>이라는 키워드를 통해 재정의 불가능을 지정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AFFB81-2932-D856-8429-2F244AF68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91859"/>
            <a:ext cx="4305871" cy="15142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026520-F404-0A19-8673-B87A00843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363" y="3196431"/>
            <a:ext cx="5714000" cy="235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26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9C1D710-A528-B3AE-B71C-5FF80EAF394B}"/>
              </a:ext>
            </a:extLst>
          </p:cNvPr>
          <p:cNvSpPr/>
          <p:nvPr/>
        </p:nvSpPr>
        <p:spPr>
          <a:xfrm>
            <a:off x="4181854" y="2967335"/>
            <a:ext cx="38282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감사합니다</a:t>
            </a:r>
            <a:r>
              <a:rPr lang="en-US" altLang="ko-KR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659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4F6D8-7FD6-FAD3-4AEA-314550B2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Swift </a:t>
            </a:r>
            <a:r>
              <a:rPr lang="ko-KR" altLang="en-US" dirty="0"/>
              <a:t>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F1830-7F33-A198-7CFF-8A07F1C1A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안전성</a:t>
            </a:r>
            <a:endParaRPr lang="en-US" altLang="ko-KR" dirty="0"/>
          </a:p>
          <a:p>
            <a:pPr lvl="1"/>
            <a:r>
              <a:rPr lang="ko-KR" altLang="en-US" dirty="0"/>
              <a:t>안전한프로그래밍을 지향함</a:t>
            </a:r>
            <a:endParaRPr lang="en-US" altLang="ko-KR" dirty="0"/>
          </a:p>
          <a:p>
            <a:pPr lvl="1"/>
            <a:r>
              <a:rPr lang="ko-KR" altLang="en-US" dirty="0"/>
              <a:t>엄격한 문법으로 개발자 실수를 방지</a:t>
            </a:r>
            <a:endParaRPr lang="en-US" altLang="ko-KR" dirty="0"/>
          </a:p>
          <a:p>
            <a:pPr lvl="1"/>
            <a:r>
              <a:rPr lang="ko-KR" altLang="en-US" dirty="0" err="1"/>
              <a:t>옵션널</a:t>
            </a:r>
            <a:r>
              <a:rPr lang="en-US" altLang="ko-KR" dirty="0"/>
              <a:t>, guard, </a:t>
            </a:r>
            <a:r>
              <a:rPr lang="ko-KR" altLang="en-US" dirty="0"/>
              <a:t>오류처리</a:t>
            </a:r>
            <a:r>
              <a:rPr lang="en-US" altLang="ko-KR" dirty="0"/>
              <a:t>, </a:t>
            </a:r>
            <a:r>
              <a:rPr lang="ko-KR" altLang="en-US" dirty="0"/>
              <a:t>타입통제 등</a:t>
            </a:r>
            <a:endParaRPr lang="en-US" altLang="ko-KR" dirty="0"/>
          </a:p>
          <a:p>
            <a:r>
              <a:rPr lang="ko-KR" altLang="en-US" dirty="0"/>
              <a:t>신속성</a:t>
            </a:r>
            <a:endParaRPr lang="en-US" altLang="ko-KR" dirty="0"/>
          </a:p>
          <a:p>
            <a:pPr lvl="1"/>
            <a:r>
              <a:rPr lang="ko-KR" altLang="en-US" dirty="0"/>
              <a:t>실행속도 최적화 및 컴파일러 개량으로 더 빠른 컴파일러 구성</a:t>
            </a:r>
            <a:endParaRPr lang="en-US" altLang="ko-KR" dirty="0"/>
          </a:p>
          <a:p>
            <a:r>
              <a:rPr lang="ko-KR" altLang="en-US" dirty="0"/>
              <a:t>표현성</a:t>
            </a:r>
            <a:endParaRPr lang="en-US" altLang="ko-KR" dirty="0"/>
          </a:p>
          <a:p>
            <a:pPr lvl="1"/>
            <a:r>
              <a:rPr lang="ko-KR" altLang="en-US" dirty="0"/>
              <a:t>사용하기 편하고 </a:t>
            </a:r>
            <a:r>
              <a:rPr lang="ko-KR" altLang="en-US" dirty="0" err="1"/>
              <a:t>보기좋은</a:t>
            </a:r>
            <a:r>
              <a:rPr lang="ko-KR" altLang="en-US" dirty="0"/>
              <a:t> 문법</a:t>
            </a:r>
            <a:endParaRPr lang="en-US" altLang="ko-KR" dirty="0"/>
          </a:p>
          <a:p>
            <a:pPr lvl="1"/>
            <a:r>
              <a:rPr lang="ko-KR" altLang="en-US" dirty="0"/>
              <a:t>세련된 문법구현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419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16749-0ED9-CC5C-6429-DA527F98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로그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EFE6E-C980-40AB-5540-45D3061FC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853754"/>
            <a:ext cx="9603275" cy="3450613"/>
          </a:xfrm>
        </p:spPr>
        <p:txBody>
          <a:bodyPr>
            <a:normAutofit fontScale="25000" lnSpcReduction="20000"/>
          </a:bodyPr>
          <a:lstStyle/>
          <a:p>
            <a:r>
              <a:rPr lang="en-US" altLang="ko-KR" sz="9600" dirty="0"/>
              <a:t>print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9600" dirty="0"/>
              <a:t>간단한 문자열</a:t>
            </a:r>
            <a:r>
              <a:rPr lang="en-US" altLang="ko-KR" sz="9600" dirty="0"/>
              <a:t>, </a:t>
            </a:r>
            <a:r>
              <a:rPr lang="ko-KR" altLang="en-US" sz="9600" dirty="0"/>
              <a:t>데이터 등을 출력 할 때 사용</a:t>
            </a:r>
            <a:endParaRPr lang="en-US" altLang="ko-KR" sz="9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9600" dirty="0"/>
          </a:p>
          <a:p>
            <a:r>
              <a:rPr lang="en-US" altLang="ko-KR" sz="9600" dirty="0"/>
              <a:t>Dump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9600" dirty="0"/>
              <a:t>인스턴스의 자세한 설명을 출력 할 때 사용</a:t>
            </a:r>
            <a:endParaRPr lang="en-US" altLang="ko-KR" sz="9600" dirty="0"/>
          </a:p>
          <a:p>
            <a:pPr marL="0" indent="0">
              <a:buNone/>
            </a:pPr>
            <a:r>
              <a:rPr lang="en-US" altLang="ko-KR" sz="9600" dirty="0"/>
              <a:t>ex) class Person {</a:t>
            </a:r>
          </a:p>
          <a:p>
            <a:pPr marL="0" indent="0">
              <a:buNone/>
            </a:pPr>
            <a:r>
              <a:rPr lang="en-US" altLang="ko-KR" sz="9600" dirty="0"/>
              <a:t>Var age : Int = 0</a:t>
            </a:r>
          </a:p>
          <a:p>
            <a:pPr marL="0" indent="0">
              <a:buNone/>
            </a:pPr>
            <a:r>
              <a:rPr lang="en-US" altLang="ko-KR" sz="9600" dirty="0"/>
              <a:t>}</a:t>
            </a:r>
          </a:p>
          <a:p>
            <a:pPr marL="0" indent="0">
              <a:buNone/>
            </a:pPr>
            <a:r>
              <a:rPr lang="en-US" altLang="ko-KR" sz="9600" dirty="0"/>
              <a:t>Var john = Person()</a:t>
            </a:r>
          </a:p>
          <a:p>
            <a:pPr marL="0" indent="0">
              <a:buNone/>
            </a:pPr>
            <a:r>
              <a:rPr lang="en-US" altLang="ko-KR" sz="9600" dirty="0" err="1"/>
              <a:t>John.age</a:t>
            </a:r>
            <a:r>
              <a:rPr lang="en-US" altLang="ko-KR" sz="9600" dirty="0"/>
              <a:t> = 32</a:t>
            </a:r>
          </a:p>
          <a:p>
            <a:pPr marL="0" indent="0">
              <a:buNone/>
            </a:pPr>
            <a:r>
              <a:rPr lang="en-US" altLang="ko-KR" sz="9600" dirty="0"/>
              <a:t>Dump(john)</a:t>
            </a:r>
          </a:p>
          <a:p>
            <a:pPr marL="0" indent="0">
              <a:buNone/>
            </a:pPr>
            <a:r>
              <a:rPr lang="en-US" altLang="ko-KR" sz="9600" dirty="0"/>
              <a:t>&gt;age 32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55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ED543-9FFE-DF7E-2818-F18B71FE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문자열 </a:t>
            </a:r>
            <a:r>
              <a:rPr lang="ko-KR" altLang="en-US" dirty="0" err="1"/>
              <a:t>보간법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E64C5-BD4E-7708-71C0-F4A73C7FC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변수 또는 상수 등의 값을 문자열 내에 나타내는 방법</a:t>
            </a:r>
            <a:endParaRPr lang="en-US" altLang="ko-KR" dirty="0"/>
          </a:p>
          <a:p>
            <a:r>
              <a:rPr lang="ko-KR" altLang="en-US" dirty="0"/>
              <a:t>사용법 </a:t>
            </a:r>
            <a:r>
              <a:rPr lang="en-US" altLang="ko-KR" dirty="0"/>
              <a:t>: </a:t>
            </a:r>
            <a:r>
              <a:rPr lang="ko-KR" altLang="en-US" dirty="0"/>
              <a:t>문자열 중간에 </a:t>
            </a:r>
            <a:r>
              <a:rPr lang="en-US" altLang="ko-KR" dirty="0"/>
              <a:t>\(</a:t>
            </a:r>
            <a:r>
              <a:rPr lang="ko-KR" altLang="en-US" dirty="0"/>
              <a:t>변수이름</a:t>
            </a:r>
            <a:r>
              <a:rPr lang="en-US" altLang="ko-KR" dirty="0"/>
              <a:t>)</a:t>
            </a:r>
            <a:r>
              <a:rPr lang="ko-KR" altLang="en-US" dirty="0"/>
              <a:t>을 넣어서 사용</a:t>
            </a:r>
            <a:endParaRPr lang="en-US" altLang="ko-KR" dirty="0"/>
          </a:p>
          <a:p>
            <a:pPr lvl="1"/>
            <a:r>
              <a:rPr lang="en-US" altLang="ko-KR" dirty="0"/>
              <a:t>Ex) let name : String = “</a:t>
            </a:r>
            <a:r>
              <a:rPr lang="ko-KR" altLang="en-US" dirty="0" err="1"/>
              <a:t>바쿠테</a:t>
            </a:r>
            <a:r>
              <a:rPr lang="en-US" altLang="ko-KR" dirty="0"/>
              <a:t>”</a:t>
            </a:r>
          </a:p>
          <a:p>
            <a:pPr marL="457200" lvl="1" indent="0">
              <a:buNone/>
            </a:pPr>
            <a:r>
              <a:rPr lang="en-US" altLang="ko-KR" dirty="0"/>
              <a:t>	print(“My favorite </a:t>
            </a:r>
            <a:r>
              <a:rPr lang="en-US" altLang="ko-KR" dirty="0" err="1"/>
              <a:t>Singapora</a:t>
            </a:r>
            <a:r>
              <a:rPr lang="ko-KR" altLang="en-US" dirty="0"/>
              <a:t> </a:t>
            </a:r>
            <a:r>
              <a:rPr lang="en-US" altLang="ko-KR" dirty="0"/>
              <a:t>food is \(name)”)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&gt; My favorite </a:t>
            </a:r>
            <a:r>
              <a:rPr lang="en-US" altLang="ko-KR" dirty="0" err="1"/>
              <a:t>Singapora</a:t>
            </a:r>
            <a:r>
              <a:rPr lang="ko-KR" altLang="en-US" dirty="0"/>
              <a:t> </a:t>
            </a:r>
            <a:r>
              <a:rPr lang="en-US" altLang="ko-KR" dirty="0"/>
              <a:t>food is </a:t>
            </a:r>
            <a:r>
              <a:rPr lang="ko-KR" altLang="en-US" dirty="0" err="1"/>
              <a:t>바쿠테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200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F3E89-AC94-E534-5F2C-857D29F4B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상수와 변수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F80B9-EDB1-A146-9929-B2B76C1E6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Swift </a:t>
            </a:r>
            <a:r>
              <a:rPr lang="ko-KR" altLang="en-US" dirty="0"/>
              <a:t>안정성 중요시</a:t>
            </a:r>
            <a:r>
              <a:rPr lang="en-US" altLang="ko-KR" dirty="0"/>
              <a:t>, </a:t>
            </a:r>
            <a:r>
              <a:rPr lang="ko-KR" altLang="en-US" dirty="0"/>
              <a:t>따라서 </a:t>
            </a:r>
            <a:r>
              <a:rPr lang="ko-KR" altLang="en-US" dirty="0" err="1"/>
              <a:t>변하는정보</a:t>
            </a:r>
            <a:r>
              <a:rPr lang="en-US" altLang="ko-KR" dirty="0"/>
              <a:t> / </a:t>
            </a:r>
            <a:r>
              <a:rPr lang="ko-KR" altLang="en-US" dirty="0"/>
              <a:t>고정된 정보 확실시</a:t>
            </a:r>
            <a:endParaRPr lang="en-US" altLang="ko-KR" dirty="0"/>
          </a:p>
          <a:p>
            <a:r>
              <a:rPr lang="ko-KR" altLang="en-US" dirty="0"/>
              <a:t>변수</a:t>
            </a:r>
            <a:r>
              <a:rPr lang="en-US" altLang="ko-KR" dirty="0"/>
              <a:t> : </a:t>
            </a:r>
            <a:r>
              <a:rPr lang="ko-KR" altLang="en-US" dirty="0"/>
              <a:t>변할 수 있는 값을 의미</a:t>
            </a:r>
            <a:r>
              <a:rPr lang="en-US" altLang="ko-KR" dirty="0"/>
              <a:t>, var</a:t>
            </a:r>
            <a:r>
              <a:rPr lang="ko-KR" altLang="en-US" dirty="0"/>
              <a:t>라는 키워드 사용</a:t>
            </a:r>
            <a:endParaRPr lang="en-US" altLang="ko-KR" dirty="0"/>
          </a:p>
          <a:p>
            <a:r>
              <a:rPr lang="ko-KR" altLang="en-US" dirty="0"/>
              <a:t>상수 </a:t>
            </a:r>
            <a:r>
              <a:rPr lang="en-US" altLang="ko-KR" dirty="0"/>
              <a:t>: </a:t>
            </a:r>
            <a:r>
              <a:rPr lang="ko-KR" altLang="en-US" dirty="0"/>
              <a:t>고정된 값을 의미</a:t>
            </a:r>
            <a:r>
              <a:rPr lang="en-US" altLang="ko-KR" dirty="0"/>
              <a:t>, let</a:t>
            </a:r>
            <a:r>
              <a:rPr lang="ko-KR" altLang="en-US" dirty="0"/>
              <a:t>이라는 키워드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타입 추론 가능</a:t>
            </a:r>
            <a:r>
              <a:rPr lang="en-US" altLang="ko-KR" dirty="0"/>
              <a:t> but </a:t>
            </a:r>
            <a:r>
              <a:rPr lang="ko-KR" altLang="en-US" dirty="0"/>
              <a:t>타입 선언해서 사용하는 것이 안전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6D445-7D45-6FED-74C5-25B8E081DD5A}"/>
              </a:ext>
            </a:extLst>
          </p:cNvPr>
          <p:cNvSpPr txBox="1"/>
          <p:nvPr/>
        </p:nvSpPr>
        <p:spPr>
          <a:xfrm>
            <a:off x="838200" y="3509682"/>
            <a:ext cx="7727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상수라면 </a:t>
            </a:r>
            <a:r>
              <a:rPr lang="en-US" altLang="ko-KR" sz="2400" dirty="0">
                <a:highlight>
                  <a:srgbClr val="FFFF00"/>
                </a:highlight>
              </a:rPr>
              <a:t>let</a:t>
            </a:r>
            <a:r>
              <a:rPr lang="ko-KR" altLang="en-US" sz="2400" dirty="0"/>
              <a:t> </a:t>
            </a:r>
            <a:endParaRPr lang="en-US" altLang="ko-KR" sz="2400" dirty="0">
              <a:highlight>
                <a:srgbClr val="FFFF00"/>
              </a:highlight>
            </a:endParaRPr>
          </a:p>
          <a:p>
            <a:r>
              <a:rPr lang="en-US" altLang="ko-KR" sz="2400" dirty="0"/>
              <a:t>		(</a:t>
            </a:r>
            <a:r>
              <a:rPr lang="ko-KR" altLang="en-US" sz="2400" dirty="0"/>
              <a:t>키워드</a:t>
            </a:r>
            <a:r>
              <a:rPr lang="en-US" altLang="ko-KR" sz="2400" dirty="0"/>
              <a:t>) (</a:t>
            </a:r>
            <a:r>
              <a:rPr lang="ko-KR" altLang="en-US" sz="2400" dirty="0"/>
              <a:t>이름</a:t>
            </a:r>
            <a:r>
              <a:rPr lang="en-US" altLang="ko-KR" sz="2400" dirty="0"/>
              <a:t>) : (</a:t>
            </a:r>
            <a:r>
              <a:rPr lang="ko-KR" altLang="en-US" sz="2400" dirty="0"/>
              <a:t>타입</a:t>
            </a:r>
            <a:r>
              <a:rPr lang="en-US" altLang="ko-KR" sz="2400" dirty="0"/>
              <a:t>) = (</a:t>
            </a:r>
            <a:r>
              <a:rPr lang="ko-KR" altLang="en-US" sz="2400" dirty="0"/>
              <a:t>값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변수라면 </a:t>
            </a:r>
            <a:r>
              <a:rPr lang="en-US" altLang="ko-KR" sz="2400" dirty="0">
                <a:highlight>
                  <a:srgbClr val="FFFF00"/>
                </a:highlight>
              </a:rPr>
              <a:t>var</a:t>
            </a:r>
            <a:endParaRPr lang="ko-KR" alt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5900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67518-A6F6-8904-5375-8C4EB38B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타입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5BE303-5ECB-4643-7641-3EC410FFE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Bool : Boolean</a:t>
            </a:r>
            <a:r>
              <a:rPr lang="ko-KR" altLang="en-US" dirty="0"/>
              <a:t>의 약자로 </a:t>
            </a:r>
            <a:r>
              <a:rPr lang="en-US" altLang="ko-KR" dirty="0"/>
              <a:t>true/ false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담는다</a:t>
            </a:r>
            <a:endParaRPr lang="en-US" altLang="ko-KR" dirty="0"/>
          </a:p>
          <a:p>
            <a:pPr lvl="1"/>
            <a:r>
              <a:rPr lang="en-US" altLang="ko-KR" dirty="0"/>
              <a:t>!!! </a:t>
            </a:r>
            <a:r>
              <a:rPr lang="ko-KR" altLang="en-US" dirty="0"/>
              <a:t>다른 언어와는 다르게</a:t>
            </a:r>
            <a:r>
              <a:rPr lang="en-US" altLang="ko-KR" dirty="0"/>
              <a:t>, Bool </a:t>
            </a:r>
            <a:r>
              <a:rPr lang="ko-KR" altLang="en-US" dirty="0"/>
              <a:t>타입 변수에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을 대입 할 수 없다</a:t>
            </a:r>
            <a:endParaRPr lang="en-US" altLang="ko-KR" dirty="0"/>
          </a:p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정수 타입의 데이터 담는다</a:t>
            </a:r>
            <a:r>
              <a:rPr lang="en-US" altLang="ko-KR" dirty="0"/>
              <a:t> (64bit)</a:t>
            </a:r>
          </a:p>
          <a:p>
            <a:r>
              <a:rPr lang="en-US" altLang="ko-KR" dirty="0" err="1"/>
              <a:t>Uint</a:t>
            </a:r>
            <a:r>
              <a:rPr lang="en-US" altLang="ko-KR" dirty="0"/>
              <a:t> : </a:t>
            </a:r>
            <a:r>
              <a:rPr lang="ko-KR" altLang="en-US" dirty="0"/>
              <a:t>양의</a:t>
            </a:r>
            <a:r>
              <a:rPr lang="en-US" altLang="ko-KR" dirty="0"/>
              <a:t> </a:t>
            </a:r>
            <a:r>
              <a:rPr lang="ko-KR" altLang="en-US" dirty="0"/>
              <a:t>정수타입의 데이터를 담는다 </a:t>
            </a:r>
            <a:r>
              <a:rPr lang="en-US" altLang="ko-KR" dirty="0"/>
              <a:t>(64bit)</a:t>
            </a:r>
          </a:p>
          <a:p>
            <a:r>
              <a:rPr lang="en-US" altLang="ko-KR" dirty="0"/>
              <a:t>Float : </a:t>
            </a:r>
            <a:r>
              <a:rPr lang="ko-KR" altLang="en-US" dirty="0"/>
              <a:t>실수 데이터 </a:t>
            </a:r>
            <a:r>
              <a:rPr lang="en-US" altLang="ko-KR" dirty="0"/>
              <a:t>(32bit)</a:t>
            </a:r>
          </a:p>
          <a:p>
            <a:r>
              <a:rPr lang="en-US" altLang="ko-KR" dirty="0"/>
              <a:t>Double : </a:t>
            </a:r>
            <a:r>
              <a:rPr lang="ko-KR" altLang="en-US" dirty="0"/>
              <a:t>실수 데이터 </a:t>
            </a:r>
            <a:r>
              <a:rPr lang="en-US" altLang="ko-KR" dirty="0"/>
              <a:t>(64bit)</a:t>
            </a:r>
          </a:p>
          <a:p>
            <a:r>
              <a:rPr lang="en-US" altLang="ko-KR" dirty="0"/>
              <a:t>Character : </a:t>
            </a:r>
            <a:r>
              <a:rPr lang="ko-KR" altLang="en-US" dirty="0"/>
              <a:t>문자를 담을 수 있는 타입</a:t>
            </a:r>
            <a:r>
              <a:rPr lang="en-US" altLang="ko-KR" dirty="0"/>
              <a:t>, </a:t>
            </a:r>
            <a:r>
              <a:rPr lang="ko-KR" altLang="en-US" dirty="0"/>
              <a:t>문자열 불가</a:t>
            </a:r>
            <a:endParaRPr lang="en-US" altLang="ko-KR" dirty="0"/>
          </a:p>
          <a:p>
            <a:r>
              <a:rPr lang="en-US" altLang="ko-KR" dirty="0"/>
              <a:t>String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문자열을 담을 수 있는 타입 단 </a:t>
            </a:r>
            <a:r>
              <a:rPr lang="en-US" altLang="ko-KR" dirty="0"/>
              <a:t>character</a:t>
            </a:r>
            <a:r>
              <a:rPr lang="ko-KR" altLang="en-US" dirty="0"/>
              <a:t>형과 결합 불가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051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0D94D-3B86-C19D-8010-393F309B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Any, </a:t>
            </a:r>
            <a:r>
              <a:rPr lang="en-US" altLang="ko-KR" dirty="0" err="1"/>
              <a:t>AnyObject</a:t>
            </a:r>
            <a:r>
              <a:rPr lang="en-US" altLang="ko-KR" dirty="0"/>
              <a:t>, nil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5C3DF-A500-645E-6FB4-242A715BF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Swift</a:t>
            </a:r>
            <a:r>
              <a:rPr lang="ko-KR" altLang="en-US" dirty="0"/>
              <a:t>에서 특이하게 가지고 있는 타입</a:t>
            </a:r>
            <a:endParaRPr lang="en-US" altLang="ko-KR" dirty="0"/>
          </a:p>
          <a:p>
            <a:r>
              <a:rPr lang="en-US" altLang="ko-KR" dirty="0"/>
              <a:t>Any : </a:t>
            </a:r>
            <a:r>
              <a:rPr lang="ko-KR" altLang="en-US" dirty="0"/>
              <a:t>다양한 데이터 타입의 값 대입가능</a:t>
            </a:r>
            <a:endParaRPr lang="en-US" altLang="ko-KR" dirty="0"/>
          </a:p>
          <a:p>
            <a:pPr lvl="1"/>
            <a:r>
              <a:rPr lang="ko-KR" altLang="en-US" dirty="0"/>
              <a:t>주의</a:t>
            </a:r>
            <a:r>
              <a:rPr lang="en-US" altLang="ko-KR" dirty="0"/>
              <a:t> : Any</a:t>
            </a:r>
            <a:r>
              <a:rPr lang="ko-KR" altLang="en-US" dirty="0"/>
              <a:t>데이터형을 다른 변수에 대입 시 </a:t>
            </a:r>
            <a:r>
              <a:rPr lang="ko-KR" altLang="en-US" dirty="0" err="1"/>
              <a:t>형변환</a:t>
            </a:r>
            <a:r>
              <a:rPr lang="ko-KR" altLang="en-US" dirty="0"/>
              <a:t> 필수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AnyObject</a:t>
            </a:r>
            <a:r>
              <a:rPr lang="en-US" altLang="ko-KR" dirty="0"/>
              <a:t> : </a:t>
            </a:r>
            <a:r>
              <a:rPr lang="ko-KR" altLang="en-US" dirty="0"/>
              <a:t>모든 클래스의 인스턴스 대입 가능</a:t>
            </a:r>
            <a:endParaRPr lang="en-US" altLang="ko-KR" dirty="0"/>
          </a:p>
          <a:p>
            <a:pPr lvl="1"/>
            <a:r>
              <a:rPr lang="ko-KR" altLang="en-US" dirty="0"/>
              <a:t>주의</a:t>
            </a:r>
            <a:r>
              <a:rPr lang="en-US" altLang="ko-KR" dirty="0"/>
              <a:t> : </a:t>
            </a:r>
            <a:r>
              <a:rPr lang="ko-KR" altLang="en-US" dirty="0"/>
              <a:t>일반 데이터 형 </a:t>
            </a:r>
            <a:r>
              <a:rPr lang="ko-KR" altLang="en-US" dirty="0" err="1"/>
              <a:t>대입시</a:t>
            </a:r>
            <a:r>
              <a:rPr lang="ko-KR" altLang="en-US" dirty="0"/>
              <a:t> 에러발생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Nil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없음을 의미</a:t>
            </a:r>
          </a:p>
        </p:txBody>
      </p:sp>
    </p:spTree>
    <p:extLst>
      <p:ext uri="{BB962C8B-B14F-4D97-AF65-F5344CB8AC3E}">
        <p14:creationId xmlns:p14="http://schemas.microsoft.com/office/powerpoint/2010/main" val="2039006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4EF20-7F6D-E992-4318-CEB7A64E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컬렉션타입</a:t>
            </a:r>
            <a:r>
              <a:rPr lang="en-US" altLang="ko-KR" dirty="0"/>
              <a:t>(Array, Dictionary, Set)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D2AAD6-CDE2-7DD5-EDD5-35497D282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Swift</a:t>
            </a:r>
            <a:r>
              <a:rPr lang="ko-KR" altLang="en-US" dirty="0"/>
              <a:t>에서는 데이터의 집합</a:t>
            </a:r>
            <a:r>
              <a:rPr lang="en-US" altLang="ko-KR" dirty="0"/>
              <a:t>(</a:t>
            </a:r>
            <a:r>
              <a:rPr lang="ko-KR" altLang="en-US" dirty="0"/>
              <a:t>컬렉션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3</a:t>
            </a:r>
            <a:r>
              <a:rPr lang="ko-KR" altLang="en-US" dirty="0"/>
              <a:t>가지 형태로 제공</a:t>
            </a:r>
            <a:endParaRPr lang="en-US" altLang="ko-KR" dirty="0"/>
          </a:p>
          <a:p>
            <a:pPr lvl="1"/>
            <a:r>
              <a:rPr lang="en-US" altLang="ko-KR" dirty="0"/>
              <a:t>(Array, Dictionary, Set)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Array : </a:t>
            </a:r>
            <a:r>
              <a:rPr lang="ko-KR" altLang="en-US" dirty="0"/>
              <a:t>순서가 있는 리스트 컬렉션</a:t>
            </a:r>
            <a:r>
              <a:rPr lang="en-US" altLang="ko-KR" dirty="0"/>
              <a:t>, </a:t>
            </a:r>
            <a:r>
              <a:rPr lang="ko-KR" altLang="en-US" dirty="0"/>
              <a:t>인덱스를 통해 값에 접근 가능</a:t>
            </a:r>
            <a:endParaRPr lang="en-US" altLang="ko-KR" dirty="0"/>
          </a:p>
          <a:p>
            <a:r>
              <a:rPr lang="en-US" altLang="ko-KR" dirty="0"/>
              <a:t>Dictionary : Key</a:t>
            </a:r>
            <a:r>
              <a:rPr lang="ko-KR" altLang="en-US" dirty="0"/>
              <a:t>와 </a:t>
            </a:r>
            <a:r>
              <a:rPr lang="en-US" altLang="ko-KR" dirty="0"/>
              <a:t>Value </a:t>
            </a:r>
            <a:r>
              <a:rPr lang="ko-KR" altLang="en-US" dirty="0"/>
              <a:t>쌍으로 이루어진 데이터 컬렉션</a:t>
            </a:r>
            <a:endParaRPr lang="en-US" altLang="ko-KR" dirty="0"/>
          </a:p>
          <a:p>
            <a:pPr lvl="1"/>
            <a:r>
              <a:rPr lang="en-US" altLang="ko-KR" dirty="0"/>
              <a:t>Array</a:t>
            </a:r>
            <a:r>
              <a:rPr lang="ko-KR" altLang="en-US" dirty="0"/>
              <a:t>와 가장 큰 차이점은 순서가 보장되지 않는다</a:t>
            </a:r>
            <a:r>
              <a:rPr lang="en-US" altLang="ko-KR" dirty="0"/>
              <a:t>. Ex)</a:t>
            </a:r>
            <a:r>
              <a:rPr lang="ko-KR" altLang="en-US" dirty="0"/>
              <a:t>전화번호부</a:t>
            </a:r>
            <a:endParaRPr lang="en-US" altLang="ko-KR" dirty="0"/>
          </a:p>
          <a:p>
            <a:pPr lvl="1"/>
            <a:r>
              <a:rPr lang="en-US" altLang="ko-KR" dirty="0"/>
              <a:t>Key</a:t>
            </a:r>
            <a:r>
              <a:rPr lang="ko-KR" altLang="en-US" dirty="0"/>
              <a:t>값을 통해 접근 </a:t>
            </a:r>
            <a:r>
              <a:rPr lang="en-US" altLang="ko-KR" dirty="0"/>
              <a:t>ex)</a:t>
            </a:r>
            <a:r>
              <a:rPr lang="ko-KR" altLang="en-US" dirty="0" err="1"/>
              <a:t>딕셔너리</a:t>
            </a:r>
            <a:r>
              <a:rPr lang="ko-KR" altLang="en-US" dirty="0"/>
              <a:t> 이름</a:t>
            </a:r>
            <a:r>
              <a:rPr lang="en-US" altLang="ko-KR" dirty="0"/>
              <a:t>[</a:t>
            </a:r>
            <a:r>
              <a:rPr lang="ko-KR" altLang="en-US" dirty="0" err="1"/>
              <a:t>키값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Set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순서가 존재하지 않고</a:t>
            </a:r>
            <a:r>
              <a:rPr lang="en-US" altLang="ko-KR" dirty="0"/>
              <a:t>, </a:t>
            </a:r>
            <a:r>
              <a:rPr lang="ko-KR" altLang="en-US" dirty="0"/>
              <a:t>멤버가 유일한 것을 보장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567362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230</TotalTime>
  <Words>1242</Words>
  <Application>Microsoft Office PowerPoint</Application>
  <PresentationFormat>와이드스크린</PresentationFormat>
  <Paragraphs>225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맑은 고딕</vt:lpstr>
      <vt:lpstr>Arial</vt:lpstr>
      <vt:lpstr>Tw Cen MT</vt:lpstr>
      <vt:lpstr>Wingdings</vt:lpstr>
      <vt:lpstr>Wingdings 3</vt:lpstr>
      <vt:lpstr>New_Simple01</vt:lpstr>
      <vt:lpstr>Swift 기본 문법</vt:lpstr>
      <vt:lpstr>Swift란? </vt:lpstr>
      <vt:lpstr>Swift 특징</vt:lpstr>
      <vt:lpstr>1. 로그 출력</vt:lpstr>
      <vt:lpstr>2. 문자열 보간법</vt:lpstr>
      <vt:lpstr>3. 상수와 변수 </vt:lpstr>
      <vt:lpstr>4. 데이터 타입 </vt:lpstr>
      <vt:lpstr>5. Any, AnyObject, nil</vt:lpstr>
      <vt:lpstr>6. 컬렉션타입(Array, Dictionary, Set)</vt:lpstr>
      <vt:lpstr>7. 조건문</vt:lpstr>
      <vt:lpstr>8. 반복문</vt:lpstr>
      <vt:lpstr>9. 열거형(enum)</vt:lpstr>
      <vt:lpstr>10. 옵셔널(optional)</vt:lpstr>
      <vt:lpstr>10_1. 옵셔널</vt:lpstr>
      <vt:lpstr>11. 구조체</vt:lpstr>
      <vt:lpstr>12. 클래스</vt:lpstr>
      <vt:lpstr>13. 구조체 / 클래스</vt:lpstr>
      <vt:lpstr>PowerPoint 프레젠테이션</vt:lpstr>
      <vt:lpstr>14. 클로저</vt:lpstr>
      <vt:lpstr>15. 상속</vt:lpstr>
      <vt:lpstr>15. 상속</vt:lpstr>
      <vt:lpstr>15. 상속_override</vt:lpstr>
      <vt:lpstr>15. 상속_super</vt:lpstr>
      <vt:lpstr>15. 상속_final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기본 문법</dc:title>
  <dc:creator>규태</dc:creator>
  <cp:lastModifiedBy>규태</cp:lastModifiedBy>
  <cp:revision>6</cp:revision>
  <dcterms:created xsi:type="dcterms:W3CDTF">2023-03-13T14:31:17Z</dcterms:created>
  <dcterms:modified xsi:type="dcterms:W3CDTF">2023-03-14T14:48:19Z</dcterms:modified>
</cp:coreProperties>
</file>