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4"/>
  </p:notesMasterIdLst>
  <p:sldIdLst>
    <p:sldId id="256" r:id="rId2"/>
    <p:sldId id="257" r:id="rId3"/>
    <p:sldId id="307" r:id="rId4"/>
    <p:sldId id="309" r:id="rId5"/>
    <p:sldId id="311" r:id="rId6"/>
    <p:sldId id="312" r:id="rId7"/>
    <p:sldId id="308" r:id="rId8"/>
    <p:sldId id="313" r:id="rId9"/>
    <p:sldId id="310" r:id="rId10"/>
    <p:sldId id="315" r:id="rId11"/>
    <p:sldId id="314" r:id="rId12"/>
    <p:sldId id="31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8669BA-76D7-4217-B7BA-8708FCC3C4F0}" v="29" dt="2023-12-07T20:49:10.887"/>
    <p1510:client id="{0BEE6375-3F70-5DBD-BA3C-8F5759C7A58A}" v="54" dt="2023-12-07T20:41:10.773"/>
    <p1510:client id="{429506A0-09A6-441F-B7AC-51B317EC9237}" v="75" dt="2023-09-28T19:25:41.885"/>
    <p1510:client id="{47343A9D-5728-AA1D-76E1-A2FEACA6B45A}" v="264" dt="2023-12-07T15:38:33.337"/>
    <p1510:client id="{8BE5EF8C-D7B7-4D6B-E84A-5D231ACDD557}" v="28" dt="2023-12-07T21:12:54.378"/>
    <p1510:client id="{DE12F410-87A3-4059-A40F-0C8935D7381C}" v="245" dt="2023-12-07T22:00:08.9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rojan Jeyandhran" userId="S::njeyandh@my.centennialcollege.ca::e0bfcb96-a595-4b40-957e-b9fef4d31e55" providerId="AD" clId="Web-{47343A9D-5728-AA1D-76E1-A2FEACA6B45A}"/>
    <pc:docChg chg="addSld delSld modSld sldOrd">
      <pc:chgData name="Nirojan Jeyandhran" userId="S::njeyandh@my.centennialcollege.ca::e0bfcb96-a595-4b40-957e-b9fef4d31e55" providerId="AD" clId="Web-{47343A9D-5728-AA1D-76E1-A2FEACA6B45A}" dt="2023-12-07T15:38:20.493" v="275"/>
      <pc:docMkLst>
        <pc:docMk/>
      </pc:docMkLst>
      <pc:sldChg chg="addSp delSp modSp">
        <pc:chgData name="Nirojan Jeyandhran" userId="S::njeyandh@my.centennialcollege.ca::e0bfcb96-a595-4b40-957e-b9fef4d31e55" providerId="AD" clId="Web-{47343A9D-5728-AA1D-76E1-A2FEACA6B45A}" dt="2023-12-07T14:53:14.845" v="27" actId="20577"/>
        <pc:sldMkLst>
          <pc:docMk/>
          <pc:sldMk cId="2168050551" sldId="257"/>
        </pc:sldMkLst>
        <pc:spChg chg="mod">
          <ac:chgData name="Nirojan Jeyandhran" userId="S::njeyandh@my.centennialcollege.ca::e0bfcb96-a595-4b40-957e-b9fef4d31e55" providerId="AD" clId="Web-{47343A9D-5728-AA1D-76E1-A2FEACA6B45A}" dt="2023-12-07T14:52:05.138" v="13"/>
          <ac:spMkLst>
            <pc:docMk/>
            <pc:sldMk cId="2168050551" sldId="257"/>
            <ac:spMk id="2" creationId="{3D2F1644-1419-C2B1-AAF7-F278D06FE412}"/>
          </ac:spMkLst>
        </pc:spChg>
        <pc:spChg chg="add mod">
          <ac:chgData name="Nirojan Jeyandhran" userId="S::njeyandh@my.centennialcollege.ca::e0bfcb96-a595-4b40-957e-b9fef4d31e55" providerId="AD" clId="Web-{47343A9D-5728-AA1D-76E1-A2FEACA6B45A}" dt="2023-12-07T14:53:14.845" v="27" actId="20577"/>
          <ac:spMkLst>
            <pc:docMk/>
            <pc:sldMk cId="2168050551" sldId="257"/>
            <ac:spMk id="3" creationId="{31974D76-3C61-E17F-25AF-6297DBB03E72}"/>
          </ac:spMkLst>
        </pc:spChg>
        <pc:spChg chg="del">
          <ac:chgData name="Nirojan Jeyandhran" userId="S::njeyandh@my.centennialcollege.ca::e0bfcb96-a595-4b40-957e-b9fef4d31e55" providerId="AD" clId="Web-{47343A9D-5728-AA1D-76E1-A2FEACA6B45A}" dt="2023-12-07T14:52:05.138" v="13"/>
          <ac:spMkLst>
            <pc:docMk/>
            <pc:sldMk cId="2168050551" sldId="257"/>
            <ac:spMk id="31" creationId="{0BB93711-834D-4291-B297-8FD46C745406}"/>
          </ac:spMkLst>
        </pc:spChg>
        <pc:spChg chg="del">
          <ac:chgData name="Nirojan Jeyandhran" userId="S::njeyandh@my.centennialcollege.ca::e0bfcb96-a595-4b40-957e-b9fef4d31e55" providerId="AD" clId="Web-{47343A9D-5728-AA1D-76E1-A2FEACA6B45A}" dt="2023-12-07T14:52:05.138" v="13"/>
          <ac:spMkLst>
            <pc:docMk/>
            <pc:sldMk cId="2168050551" sldId="257"/>
            <ac:spMk id="32" creationId="{8EF64143-1E93-4C27-90CD-F453847CFE4A}"/>
          </ac:spMkLst>
        </pc:spChg>
        <pc:spChg chg="del">
          <ac:chgData name="Nirojan Jeyandhran" userId="S::njeyandh@my.centennialcollege.ca::e0bfcb96-a595-4b40-957e-b9fef4d31e55" providerId="AD" clId="Web-{47343A9D-5728-AA1D-76E1-A2FEACA6B45A}" dt="2023-12-07T14:52:05.138" v="13"/>
          <ac:spMkLst>
            <pc:docMk/>
            <pc:sldMk cId="2168050551" sldId="257"/>
            <ac:spMk id="33" creationId="{1F129CFB-EB5A-4533-B325-4B1F383491F8}"/>
          </ac:spMkLst>
        </pc:spChg>
        <pc:spChg chg="add">
          <ac:chgData name="Nirojan Jeyandhran" userId="S::njeyandh@my.centennialcollege.ca::e0bfcb96-a595-4b40-957e-b9fef4d31e55" providerId="AD" clId="Web-{47343A9D-5728-AA1D-76E1-A2FEACA6B45A}" dt="2023-12-07T14:52:05.138" v="13"/>
          <ac:spMkLst>
            <pc:docMk/>
            <pc:sldMk cId="2168050551" sldId="257"/>
            <ac:spMk id="40" creationId="{10C92917-A828-4B36-95DE-11CA4F9C2335}"/>
          </ac:spMkLst>
        </pc:spChg>
        <pc:spChg chg="add">
          <ac:chgData name="Nirojan Jeyandhran" userId="S::njeyandh@my.centennialcollege.ca::e0bfcb96-a595-4b40-957e-b9fef4d31e55" providerId="AD" clId="Web-{47343A9D-5728-AA1D-76E1-A2FEACA6B45A}" dt="2023-12-07T14:52:05.138" v="13"/>
          <ac:spMkLst>
            <pc:docMk/>
            <pc:sldMk cId="2168050551" sldId="257"/>
            <ac:spMk id="42" creationId="{E335820B-3A29-42C5-AA8D-10ECA43CD985}"/>
          </ac:spMkLst>
        </pc:spChg>
        <pc:picChg chg="mod">
          <ac:chgData name="Nirojan Jeyandhran" userId="S::njeyandh@my.centennialcollege.ca::e0bfcb96-a595-4b40-957e-b9fef4d31e55" providerId="AD" clId="Web-{47343A9D-5728-AA1D-76E1-A2FEACA6B45A}" dt="2023-12-07T14:52:05.138" v="13"/>
          <ac:picMkLst>
            <pc:docMk/>
            <pc:sldMk cId="2168050551" sldId="257"/>
            <ac:picMk id="4" creationId="{A5A31AFA-9141-FA28-00E1-5F6F6997253A}"/>
          </ac:picMkLst>
        </pc:picChg>
        <pc:cxnChg chg="del">
          <ac:chgData name="Nirojan Jeyandhran" userId="S::njeyandh@my.centennialcollege.ca::e0bfcb96-a595-4b40-957e-b9fef4d31e55" providerId="AD" clId="Web-{47343A9D-5728-AA1D-76E1-A2FEACA6B45A}" dt="2023-12-07T14:52:05.138" v="13"/>
          <ac:cxnSpMkLst>
            <pc:docMk/>
            <pc:sldMk cId="2168050551" sldId="257"/>
            <ac:cxnSpMk id="35" creationId="{E58B1629-F209-47B0-BA59-6BD937DBB08F}"/>
          </ac:cxnSpMkLst>
        </pc:cxnChg>
        <pc:cxnChg chg="add">
          <ac:chgData name="Nirojan Jeyandhran" userId="S::njeyandh@my.centennialcollege.ca::e0bfcb96-a595-4b40-957e-b9fef4d31e55" providerId="AD" clId="Web-{47343A9D-5728-AA1D-76E1-A2FEACA6B45A}" dt="2023-12-07T14:52:05.138" v="13"/>
          <ac:cxnSpMkLst>
            <pc:docMk/>
            <pc:sldMk cId="2168050551" sldId="257"/>
            <ac:cxnSpMk id="44" creationId="{E58B1629-F209-47B0-BA59-6BD937DBB08F}"/>
          </ac:cxnSpMkLst>
        </pc:cxnChg>
      </pc:sldChg>
      <pc:sldChg chg="new del">
        <pc:chgData name="Nirojan Jeyandhran" userId="S::njeyandh@my.centennialcollege.ca::e0bfcb96-a595-4b40-957e-b9fef4d31e55" providerId="AD" clId="Web-{47343A9D-5728-AA1D-76E1-A2FEACA6B45A}" dt="2023-12-07T14:47:21.285" v="2"/>
        <pc:sldMkLst>
          <pc:docMk/>
          <pc:sldMk cId="3606440919" sldId="258"/>
        </pc:sldMkLst>
      </pc:sldChg>
      <pc:sldChg chg="delSp modSp add del ord">
        <pc:chgData name="Nirojan Jeyandhran" userId="S::njeyandh@my.centennialcollege.ca::e0bfcb96-a595-4b40-957e-b9fef4d31e55" providerId="AD" clId="Web-{47343A9D-5728-AA1D-76E1-A2FEACA6B45A}" dt="2023-12-07T15:26:07.176" v="169"/>
        <pc:sldMkLst>
          <pc:docMk/>
          <pc:sldMk cId="0" sldId="306"/>
        </pc:sldMkLst>
        <pc:spChg chg="del mod">
          <ac:chgData name="Nirojan Jeyandhran" userId="S::njeyandh@my.centennialcollege.ca::e0bfcb96-a595-4b40-957e-b9fef4d31e55" providerId="AD" clId="Web-{47343A9D-5728-AA1D-76E1-A2FEACA6B45A}" dt="2023-12-07T14:47:32.551" v="4"/>
          <ac:spMkLst>
            <pc:docMk/>
            <pc:sldMk cId="0" sldId="306"/>
            <ac:spMk id="4" creationId="{00000000-0000-0000-0000-000000000000}"/>
          </ac:spMkLst>
        </pc:spChg>
        <pc:spChg chg="mod">
          <ac:chgData name="Nirojan Jeyandhran" userId="S::njeyandh@my.centennialcollege.ca::e0bfcb96-a595-4b40-957e-b9fef4d31e55" providerId="AD" clId="Web-{47343A9D-5728-AA1D-76E1-A2FEACA6B45A}" dt="2023-12-07T14:47:55.583" v="5" actId="1076"/>
          <ac:spMkLst>
            <pc:docMk/>
            <pc:sldMk cId="0" sldId="306"/>
            <ac:spMk id="7170" creationId="{00000000-0000-0000-0000-000000000000}"/>
          </ac:spMkLst>
        </pc:spChg>
        <pc:spChg chg="mod">
          <ac:chgData name="Nirojan Jeyandhran" userId="S::njeyandh@my.centennialcollege.ca::e0bfcb96-a595-4b40-957e-b9fef4d31e55" providerId="AD" clId="Web-{47343A9D-5728-AA1D-76E1-A2FEACA6B45A}" dt="2023-12-07T14:48:02.880" v="6" actId="1076"/>
          <ac:spMkLst>
            <pc:docMk/>
            <pc:sldMk cId="0" sldId="306"/>
            <ac:spMk id="7171" creationId="{00000000-0000-0000-0000-000000000000}"/>
          </ac:spMkLst>
        </pc:spChg>
      </pc:sldChg>
      <pc:sldChg chg="addSp delSp modSp new mod setBg">
        <pc:chgData name="Nirojan Jeyandhran" userId="S::njeyandh@my.centennialcollege.ca::e0bfcb96-a595-4b40-957e-b9fef4d31e55" providerId="AD" clId="Web-{47343A9D-5728-AA1D-76E1-A2FEACA6B45A}" dt="2023-12-07T14:54:52.316" v="39" actId="20577"/>
        <pc:sldMkLst>
          <pc:docMk/>
          <pc:sldMk cId="1781672469" sldId="307"/>
        </pc:sldMkLst>
        <pc:spChg chg="mod">
          <ac:chgData name="Nirojan Jeyandhran" userId="S::njeyandh@my.centennialcollege.ca::e0bfcb96-a595-4b40-957e-b9fef4d31e55" providerId="AD" clId="Web-{47343A9D-5728-AA1D-76E1-A2FEACA6B45A}" dt="2023-12-07T14:54:39.925" v="37"/>
          <ac:spMkLst>
            <pc:docMk/>
            <pc:sldMk cId="1781672469" sldId="307"/>
            <ac:spMk id="2" creationId="{F541EF74-9E27-6132-D329-98F66CCA1C50}"/>
          </ac:spMkLst>
        </pc:spChg>
        <pc:spChg chg="del">
          <ac:chgData name="Nirojan Jeyandhran" userId="S::njeyandh@my.centennialcollege.ca::e0bfcb96-a595-4b40-957e-b9fef4d31e55" providerId="AD" clId="Web-{47343A9D-5728-AA1D-76E1-A2FEACA6B45A}" dt="2023-12-07T14:54:02.361" v="34"/>
          <ac:spMkLst>
            <pc:docMk/>
            <pc:sldMk cId="1781672469" sldId="307"/>
            <ac:spMk id="3" creationId="{36F695E1-1CE4-A3A9-4502-5E65D504AA73}"/>
          </ac:spMkLst>
        </pc:spChg>
        <pc:spChg chg="add mod">
          <ac:chgData name="Nirojan Jeyandhran" userId="S::njeyandh@my.centennialcollege.ca::e0bfcb96-a595-4b40-957e-b9fef4d31e55" providerId="AD" clId="Web-{47343A9D-5728-AA1D-76E1-A2FEACA6B45A}" dt="2023-12-07T14:54:52.316" v="39" actId="20577"/>
          <ac:spMkLst>
            <pc:docMk/>
            <pc:sldMk cId="1781672469" sldId="307"/>
            <ac:spMk id="4" creationId="{E3F7760B-CA8C-4134-C8AB-583144079D01}"/>
          </ac:spMkLst>
        </pc:spChg>
        <pc:spChg chg="add">
          <ac:chgData name="Nirojan Jeyandhran" userId="S::njeyandh@my.centennialcollege.ca::e0bfcb96-a595-4b40-957e-b9fef4d31e55" providerId="AD" clId="Web-{47343A9D-5728-AA1D-76E1-A2FEACA6B45A}" dt="2023-12-07T14:54:39.925" v="37"/>
          <ac:spMkLst>
            <pc:docMk/>
            <pc:sldMk cId="1781672469" sldId="307"/>
            <ac:spMk id="10" creationId="{B65C0385-5E30-4D2E-AF9F-4639659D34E9}"/>
          </ac:spMkLst>
        </pc:spChg>
        <pc:spChg chg="add">
          <ac:chgData name="Nirojan Jeyandhran" userId="S::njeyandh@my.centennialcollege.ca::e0bfcb96-a595-4b40-957e-b9fef4d31e55" providerId="AD" clId="Web-{47343A9D-5728-AA1D-76E1-A2FEACA6B45A}" dt="2023-12-07T14:54:39.925" v="37"/>
          <ac:spMkLst>
            <pc:docMk/>
            <pc:sldMk cId="1781672469" sldId="307"/>
            <ac:spMk id="12" creationId="{81FB66B5-0DCE-404D-B0A0-E1E48E7BBFD7}"/>
          </ac:spMkLst>
        </pc:spChg>
        <pc:spChg chg="add">
          <ac:chgData name="Nirojan Jeyandhran" userId="S::njeyandh@my.centennialcollege.ca::e0bfcb96-a595-4b40-957e-b9fef4d31e55" providerId="AD" clId="Web-{47343A9D-5728-AA1D-76E1-A2FEACA6B45A}" dt="2023-12-07T14:54:39.925" v="37"/>
          <ac:spMkLst>
            <pc:docMk/>
            <pc:sldMk cId="1781672469" sldId="307"/>
            <ac:spMk id="14" creationId="{E335820B-3A29-42C5-AA8D-10ECA43CD985}"/>
          </ac:spMkLst>
        </pc:spChg>
        <pc:picChg chg="add">
          <ac:chgData name="Nirojan Jeyandhran" userId="S::njeyandh@my.centennialcollege.ca::e0bfcb96-a595-4b40-957e-b9fef4d31e55" providerId="AD" clId="Web-{47343A9D-5728-AA1D-76E1-A2FEACA6B45A}" dt="2023-12-07T14:54:39.925" v="37"/>
          <ac:picMkLst>
            <pc:docMk/>
            <pc:sldMk cId="1781672469" sldId="307"/>
            <ac:picMk id="6" creationId="{61D5AD20-B94C-599A-F2E0-14B3059F6478}"/>
          </ac:picMkLst>
        </pc:picChg>
        <pc:cxnChg chg="add">
          <ac:chgData name="Nirojan Jeyandhran" userId="S::njeyandh@my.centennialcollege.ca::e0bfcb96-a595-4b40-957e-b9fef4d31e55" providerId="AD" clId="Web-{47343A9D-5728-AA1D-76E1-A2FEACA6B45A}" dt="2023-12-07T14:54:39.925" v="37"/>
          <ac:cxnSpMkLst>
            <pc:docMk/>
            <pc:sldMk cId="1781672469" sldId="307"/>
            <ac:cxnSpMk id="16" creationId="{E58B1629-F209-47B0-BA59-6BD937DBB08F}"/>
          </ac:cxnSpMkLst>
        </pc:cxnChg>
      </pc:sldChg>
      <pc:sldChg chg="addSp delSp modSp new mod setBg">
        <pc:chgData name="Nirojan Jeyandhran" userId="S::njeyandh@my.centennialcollege.ca::e0bfcb96-a595-4b40-957e-b9fef4d31e55" providerId="AD" clId="Web-{47343A9D-5728-AA1D-76E1-A2FEACA6B45A}" dt="2023-12-07T14:58:52.230" v="83" actId="20577"/>
        <pc:sldMkLst>
          <pc:docMk/>
          <pc:sldMk cId="168804074" sldId="308"/>
        </pc:sldMkLst>
        <pc:spChg chg="mod">
          <ac:chgData name="Nirojan Jeyandhran" userId="S::njeyandh@my.centennialcollege.ca::e0bfcb96-a595-4b40-957e-b9fef4d31e55" providerId="AD" clId="Web-{47343A9D-5728-AA1D-76E1-A2FEACA6B45A}" dt="2023-12-07T14:56:33.647" v="50"/>
          <ac:spMkLst>
            <pc:docMk/>
            <pc:sldMk cId="168804074" sldId="308"/>
            <ac:spMk id="2" creationId="{2DD789C4-D9AE-0B48-B3B7-962BE86824C9}"/>
          </ac:spMkLst>
        </pc:spChg>
        <pc:spChg chg="del">
          <ac:chgData name="Nirojan Jeyandhran" userId="S::njeyandh@my.centennialcollege.ca::e0bfcb96-a595-4b40-957e-b9fef4d31e55" providerId="AD" clId="Web-{47343A9D-5728-AA1D-76E1-A2FEACA6B45A}" dt="2023-12-07T14:55:38.302" v="47"/>
          <ac:spMkLst>
            <pc:docMk/>
            <pc:sldMk cId="168804074" sldId="308"/>
            <ac:spMk id="3" creationId="{611C1BF4-A072-4EF1-A4C6-DCE0BE654571}"/>
          </ac:spMkLst>
        </pc:spChg>
        <pc:spChg chg="add mod">
          <ac:chgData name="Nirojan Jeyandhran" userId="S::njeyandh@my.centennialcollege.ca::e0bfcb96-a595-4b40-957e-b9fef4d31e55" providerId="AD" clId="Web-{47343A9D-5728-AA1D-76E1-A2FEACA6B45A}" dt="2023-12-07T14:58:52.230" v="83" actId="20577"/>
          <ac:spMkLst>
            <pc:docMk/>
            <pc:sldMk cId="168804074" sldId="308"/>
            <ac:spMk id="4" creationId="{04593DBF-E231-700B-66B7-989901F89EE2}"/>
          </ac:spMkLst>
        </pc:spChg>
        <pc:spChg chg="add mod">
          <ac:chgData name="Nirojan Jeyandhran" userId="S::njeyandh@my.centennialcollege.ca::e0bfcb96-a595-4b40-957e-b9fef4d31e55" providerId="AD" clId="Web-{47343A9D-5728-AA1D-76E1-A2FEACA6B45A}" dt="2023-12-07T14:58:12.573" v="68" actId="20577"/>
          <ac:spMkLst>
            <pc:docMk/>
            <pc:sldMk cId="168804074" sldId="308"/>
            <ac:spMk id="5" creationId="{9C510652-BC47-E297-083A-AA7B6FF4B4A1}"/>
          </ac:spMkLst>
        </pc:spChg>
        <pc:spChg chg="add">
          <ac:chgData name="Nirojan Jeyandhran" userId="S::njeyandh@my.centennialcollege.ca::e0bfcb96-a595-4b40-957e-b9fef4d31e55" providerId="AD" clId="Web-{47343A9D-5728-AA1D-76E1-A2FEACA6B45A}" dt="2023-12-07T14:56:33.647" v="50"/>
          <ac:spMkLst>
            <pc:docMk/>
            <pc:sldMk cId="168804074" sldId="308"/>
            <ac:spMk id="10" creationId="{0EE3437F-F2CE-4810-A229-E10FF18D4F26}"/>
          </ac:spMkLst>
        </pc:spChg>
        <pc:spChg chg="add">
          <ac:chgData name="Nirojan Jeyandhran" userId="S::njeyandh@my.centennialcollege.ca::e0bfcb96-a595-4b40-957e-b9fef4d31e55" providerId="AD" clId="Web-{47343A9D-5728-AA1D-76E1-A2FEACA6B45A}" dt="2023-12-07T14:56:33.647" v="50"/>
          <ac:spMkLst>
            <pc:docMk/>
            <pc:sldMk cId="168804074" sldId="308"/>
            <ac:spMk id="12" creationId="{A031F918-6C2A-4C3F-8785-651FF6135CE8}"/>
          </ac:spMkLst>
        </pc:spChg>
        <pc:picChg chg="add">
          <ac:chgData name="Nirojan Jeyandhran" userId="S::njeyandh@my.centennialcollege.ca::e0bfcb96-a595-4b40-957e-b9fef4d31e55" providerId="AD" clId="Web-{47343A9D-5728-AA1D-76E1-A2FEACA6B45A}" dt="2023-12-07T14:56:33.647" v="50"/>
          <ac:picMkLst>
            <pc:docMk/>
            <pc:sldMk cId="168804074" sldId="308"/>
            <ac:picMk id="6" creationId="{41C51088-CD52-41F6-D2CF-9197DB145B3F}"/>
          </ac:picMkLst>
        </pc:picChg>
        <pc:cxnChg chg="add">
          <ac:chgData name="Nirojan Jeyandhran" userId="S::njeyandh@my.centennialcollege.ca::e0bfcb96-a595-4b40-957e-b9fef4d31e55" providerId="AD" clId="Web-{47343A9D-5728-AA1D-76E1-A2FEACA6B45A}" dt="2023-12-07T14:56:33.647" v="50"/>
          <ac:cxnSpMkLst>
            <pc:docMk/>
            <pc:sldMk cId="168804074" sldId="308"/>
            <ac:cxnSpMk id="14" creationId="{E58B1629-F209-47B0-BA59-6BD937DBB08F}"/>
          </ac:cxnSpMkLst>
        </pc:cxnChg>
      </pc:sldChg>
      <pc:sldChg chg="addSp delSp modSp new mod setBg">
        <pc:chgData name="Nirojan Jeyandhran" userId="S::njeyandh@my.centennialcollege.ca::e0bfcb96-a595-4b40-957e-b9fef4d31e55" providerId="AD" clId="Web-{47343A9D-5728-AA1D-76E1-A2FEACA6B45A}" dt="2023-12-07T15:05:23.541" v="140" actId="20577"/>
        <pc:sldMkLst>
          <pc:docMk/>
          <pc:sldMk cId="645542405" sldId="309"/>
        </pc:sldMkLst>
        <pc:spChg chg="mod">
          <ac:chgData name="Nirojan Jeyandhran" userId="S::njeyandh@my.centennialcollege.ca::e0bfcb96-a595-4b40-957e-b9fef4d31e55" providerId="AD" clId="Web-{47343A9D-5728-AA1D-76E1-A2FEACA6B45A}" dt="2023-12-07T15:03:14.693" v="114"/>
          <ac:spMkLst>
            <pc:docMk/>
            <pc:sldMk cId="645542405" sldId="309"/>
            <ac:spMk id="2" creationId="{141A8366-06F5-81C7-DC8E-DC14F5F0D07D}"/>
          </ac:spMkLst>
        </pc:spChg>
        <pc:spChg chg="del">
          <ac:chgData name="Nirojan Jeyandhran" userId="S::njeyandh@my.centennialcollege.ca::e0bfcb96-a595-4b40-957e-b9fef4d31e55" providerId="AD" clId="Web-{47343A9D-5728-AA1D-76E1-A2FEACA6B45A}" dt="2023-12-07T15:00:15.186" v="95"/>
          <ac:spMkLst>
            <pc:docMk/>
            <pc:sldMk cId="645542405" sldId="309"/>
            <ac:spMk id="3" creationId="{B0730460-C00F-1CAE-E680-C6089FAB4D98}"/>
          </ac:spMkLst>
        </pc:spChg>
        <pc:spChg chg="add del mod">
          <ac:chgData name="Nirojan Jeyandhran" userId="S::njeyandh@my.centennialcollege.ca::e0bfcb96-a595-4b40-957e-b9fef4d31e55" providerId="AD" clId="Web-{47343A9D-5728-AA1D-76E1-A2FEACA6B45A}" dt="2023-12-07T15:02:12.050" v="109"/>
          <ac:spMkLst>
            <pc:docMk/>
            <pc:sldMk cId="645542405" sldId="309"/>
            <ac:spMk id="4" creationId="{37E4DE4B-8F66-0C9D-F217-315480901909}"/>
          </ac:spMkLst>
        </pc:spChg>
        <pc:spChg chg="add mod">
          <ac:chgData name="Nirojan Jeyandhran" userId="S::njeyandh@my.centennialcollege.ca::e0bfcb96-a595-4b40-957e-b9fef4d31e55" providerId="AD" clId="Web-{47343A9D-5728-AA1D-76E1-A2FEACA6B45A}" dt="2023-12-07T15:03:50.506" v="122" actId="1076"/>
          <ac:spMkLst>
            <pc:docMk/>
            <pc:sldMk cId="645542405" sldId="309"/>
            <ac:spMk id="5" creationId="{8254A989-36AE-5590-9D04-4F31AACD768F}"/>
          </ac:spMkLst>
        </pc:spChg>
        <pc:spChg chg="add del">
          <ac:chgData name="Nirojan Jeyandhran" userId="S::njeyandh@my.centennialcollege.ca::e0bfcb96-a595-4b40-957e-b9fef4d31e55" providerId="AD" clId="Web-{47343A9D-5728-AA1D-76E1-A2FEACA6B45A}" dt="2023-12-07T15:03:14.677" v="113"/>
          <ac:spMkLst>
            <pc:docMk/>
            <pc:sldMk cId="645542405" sldId="309"/>
            <ac:spMk id="7" creationId="{C34B1ED3-4FB0-433F-BDED-442EC2ADC756}"/>
          </ac:spMkLst>
        </pc:spChg>
        <pc:spChg chg="add del">
          <ac:chgData name="Nirojan Jeyandhran" userId="S::njeyandh@my.centennialcollege.ca::e0bfcb96-a595-4b40-957e-b9fef4d31e55" providerId="AD" clId="Web-{47343A9D-5728-AA1D-76E1-A2FEACA6B45A}" dt="2023-12-07T15:03:14.677" v="113"/>
          <ac:spMkLst>
            <pc:docMk/>
            <pc:sldMk cId="645542405" sldId="309"/>
            <ac:spMk id="8" creationId="{2CF6FAD6-46FE-4ABF-924F-40AEEAE5974B}"/>
          </ac:spMkLst>
        </pc:spChg>
        <pc:spChg chg="add del">
          <ac:chgData name="Nirojan Jeyandhran" userId="S::njeyandh@my.centennialcollege.ca::e0bfcb96-a595-4b40-957e-b9fef4d31e55" providerId="AD" clId="Web-{47343A9D-5728-AA1D-76E1-A2FEACA6B45A}" dt="2023-12-07T15:03:14.677" v="113"/>
          <ac:spMkLst>
            <pc:docMk/>
            <pc:sldMk cId="645542405" sldId="309"/>
            <ac:spMk id="9" creationId="{B9D38F80-A0D0-4062-8B61-16440AC9D81D}"/>
          </ac:spMkLst>
        </pc:spChg>
        <pc:spChg chg="add del">
          <ac:chgData name="Nirojan Jeyandhran" userId="S::njeyandh@my.centennialcollege.ca::e0bfcb96-a595-4b40-957e-b9fef4d31e55" providerId="AD" clId="Web-{47343A9D-5728-AA1D-76E1-A2FEACA6B45A}" dt="2023-12-07T15:02:08.847" v="107"/>
          <ac:spMkLst>
            <pc:docMk/>
            <pc:sldMk cId="645542405" sldId="309"/>
            <ac:spMk id="10" creationId="{1102E982-8BE3-4FBA-ADFD-82E7D10B8C09}"/>
          </ac:spMkLst>
        </pc:spChg>
        <pc:spChg chg="add del">
          <ac:chgData name="Nirojan Jeyandhran" userId="S::njeyandh@my.centennialcollege.ca::e0bfcb96-a595-4b40-957e-b9fef4d31e55" providerId="AD" clId="Web-{47343A9D-5728-AA1D-76E1-A2FEACA6B45A}" dt="2023-12-07T15:03:14.677" v="113"/>
          <ac:spMkLst>
            <pc:docMk/>
            <pc:sldMk cId="645542405" sldId="309"/>
            <ac:spMk id="11" creationId="{E335820B-3A29-42C5-AA8D-10ECA43CD985}"/>
          </ac:spMkLst>
        </pc:spChg>
        <pc:spChg chg="add del">
          <ac:chgData name="Nirojan Jeyandhran" userId="S::njeyandh@my.centennialcollege.ca::e0bfcb96-a595-4b40-957e-b9fef4d31e55" providerId="AD" clId="Web-{47343A9D-5728-AA1D-76E1-A2FEACA6B45A}" dt="2023-12-07T15:02:08.847" v="107"/>
          <ac:spMkLst>
            <pc:docMk/>
            <pc:sldMk cId="645542405" sldId="309"/>
            <ac:spMk id="12" creationId="{7F843252-B159-4DA1-BE13-6EC3EF21096B}"/>
          </ac:spMkLst>
        </pc:spChg>
        <pc:spChg chg="add del">
          <ac:chgData name="Nirojan Jeyandhran" userId="S::njeyandh@my.centennialcollege.ca::e0bfcb96-a595-4b40-957e-b9fef4d31e55" providerId="AD" clId="Web-{47343A9D-5728-AA1D-76E1-A2FEACA6B45A}" dt="2023-12-07T15:02:08.847" v="107"/>
          <ac:spMkLst>
            <pc:docMk/>
            <pc:sldMk cId="645542405" sldId="309"/>
            <ac:spMk id="14" creationId="{4F2A6A32-9ADF-4DD4-AEA5-0D1FF0F8B490}"/>
          </ac:spMkLst>
        </pc:spChg>
        <pc:spChg chg="add">
          <ac:chgData name="Nirojan Jeyandhran" userId="S::njeyandh@my.centennialcollege.ca::e0bfcb96-a595-4b40-957e-b9fef4d31e55" providerId="AD" clId="Web-{47343A9D-5728-AA1D-76E1-A2FEACA6B45A}" dt="2023-12-07T15:03:14.693" v="114"/>
          <ac:spMkLst>
            <pc:docMk/>
            <pc:sldMk cId="645542405" sldId="309"/>
            <ac:spMk id="15" creationId="{4F2A6A32-9ADF-4DD4-AEA5-0D1FF0F8B490}"/>
          </ac:spMkLst>
        </pc:spChg>
        <pc:spChg chg="add del">
          <ac:chgData name="Nirojan Jeyandhran" userId="S::njeyandh@my.centennialcollege.ca::e0bfcb96-a595-4b40-957e-b9fef4d31e55" providerId="AD" clId="Web-{47343A9D-5728-AA1D-76E1-A2FEACA6B45A}" dt="2023-12-07T15:02:08.847" v="107"/>
          <ac:spMkLst>
            <pc:docMk/>
            <pc:sldMk cId="645542405" sldId="309"/>
            <ac:spMk id="16" creationId="{E82F361B-984A-43B6-AFE8-1F14394284E4}"/>
          </ac:spMkLst>
        </pc:spChg>
        <pc:spChg chg="add">
          <ac:chgData name="Nirojan Jeyandhran" userId="S::njeyandh@my.centennialcollege.ca::e0bfcb96-a595-4b40-957e-b9fef4d31e55" providerId="AD" clId="Web-{47343A9D-5728-AA1D-76E1-A2FEACA6B45A}" dt="2023-12-07T15:03:14.693" v="114"/>
          <ac:spMkLst>
            <pc:docMk/>
            <pc:sldMk cId="645542405" sldId="309"/>
            <ac:spMk id="17" creationId="{E82F361B-984A-43B6-AFE8-1F14394284E4}"/>
          </ac:spMkLst>
        </pc:spChg>
        <pc:spChg chg="add">
          <ac:chgData name="Nirojan Jeyandhran" userId="S::njeyandh@my.centennialcollege.ca::e0bfcb96-a595-4b40-957e-b9fef4d31e55" providerId="AD" clId="Web-{47343A9D-5728-AA1D-76E1-A2FEACA6B45A}" dt="2023-12-07T15:03:14.693" v="114"/>
          <ac:spMkLst>
            <pc:docMk/>
            <pc:sldMk cId="645542405" sldId="309"/>
            <ac:spMk id="20" creationId="{1102E982-8BE3-4FBA-ADFD-82E7D10B8C09}"/>
          </ac:spMkLst>
        </pc:spChg>
        <pc:spChg chg="add">
          <ac:chgData name="Nirojan Jeyandhran" userId="S::njeyandh@my.centennialcollege.ca::e0bfcb96-a595-4b40-957e-b9fef4d31e55" providerId="AD" clId="Web-{47343A9D-5728-AA1D-76E1-A2FEACA6B45A}" dt="2023-12-07T15:03:14.693" v="114"/>
          <ac:spMkLst>
            <pc:docMk/>
            <pc:sldMk cId="645542405" sldId="309"/>
            <ac:spMk id="21" creationId="{7F843252-B159-4DA1-BE13-6EC3EF21096B}"/>
          </ac:spMkLst>
        </pc:spChg>
        <pc:spChg chg="add mod">
          <ac:chgData name="Nirojan Jeyandhran" userId="S::njeyandh@my.centennialcollege.ca::e0bfcb96-a595-4b40-957e-b9fef4d31e55" providerId="AD" clId="Web-{47343A9D-5728-AA1D-76E1-A2FEACA6B45A}" dt="2023-12-07T15:05:23.541" v="140" actId="20577"/>
          <ac:spMkLst>
            <pc:docMk/>
            <pc:sldMk cId="645542405" sldId="309"/>
            <ac:spMk id="23" creationId="{31726C90-73D7-B68F-201B-283302345F21}"/>
          </ac:spMkLst>
        </pc:spChg>
        <pc:picChg chg="add del">
          <ac:chgData name="Nirojan Jeyandhran" userId="S::njeyandh@my.centennialcollege.ca::e0bfcb96-a595-4b40-957e-b9fef4d31e55" providerId="AD" clId="Web-{47343A9D-5728-AA1D-76E1-A2FEACA6B45A}" dt="2023-12-07T15:02:08.847" v="107"/>
          <ac:picMkLst>
            <pc:docMk/>
            <pc:sldMk cId="645542405" sldId="309"/>
            <ac:picMk id="6" creationId="{207E41E2-6E11-1C49-0BBB-E209071694ED}"/>
          </ac:picMkLst>
        </pc:picChg>
        <pc:picChg chg="add">
          <ac:chgData name="Nirojan Jeyandhran" userId="S::njeyandh@my.centennialcollege.ca::e0bfcb96-a595-4b40-957e-b9fef4d31e55" providerId="AD" clId="Web-{47343A9D-5728-AA1D-76E1-A2FEACA6B45A}" dt="2023-12-07T15:03:14.693" v="114"/>
          <ac:picMkLst>
            <pc:docMk/>
            <pc:sldMk cId="645542405" sldId="309"/>
            <ac:picMk id="22" creationId="{61108FDB-6B44-38D2-ACEE-005BE1D6F0DB}"/>
          </ac:picMkLst>
        </pc:picChg>
        <pc:cxnChg chg="add del">
          <ac:chgData name="Nirojan Jeyandhran" userId="S::njeyandh@my.centennialcollege.ca::e0bfcb96-a595-4b40-957e-b9fef4d31e55" providerId="AD" clId="Web-{47343A9D-5728-AA1D-76E1-A2FEACA6B45A}" dt="2023-12-07T15:03:14.677" v="113"/>
          <ac:cxnSpMkLst>
            <pc:docMk/>
            <pc:sldMk cId="645542405" sldId="309"/>
            <ac:cxnSpMk id="13" creationId="{E58B1629-F209-47B0-BA59-6BD937DBB08F}"/>
          </ac:cxnSpMkLst>
        </pc:cxnChg>
        <pc:cxnChg chg="add del">
          <ac:chgData name="Nirojan Jeyandhran" userId="S::njeyandh@my.centennialcollege.ca::e0bfcb96-a595-4b40-957e-b9fef4d31e55" providerId="AD" clId="Web-{47343A9D-5728-AA1D-76E1-A2FEACA6B45A}" dt="2023-12-07T15:02:08.847" v="107"/>
          <ac:cxnSpMkLst>
            <pc:docMk/>
            <pc:sldMk cId="645542405" sldId="309"/>
            <ac:cxnSpMk id="18" creationId="{61FF92BA-874E-408A-BFAD-416A7FFE5976}"/>
          </ac:cxnSpMkLst>
        </pc:cxnChg>
        <pc:cxnChg chg="add">
          <ac:chgData name="Nirojan Jeyandhran" userId="S::njeyandh@my.centennialcollege.ca::e0bfcb96-a595-4b40-957e-b9fef4d31e55" providerId="AD" clId="Web-{47343A9D-5728-AA1D-76E1-A2FEACA6B45A}" dt="2023-12-07T15:03:14.693" v="114"/>
          <ac:cxnSpMkLst>
            <pc:docMk/>
            <pc:sldMk cId="645542405" sldId="309"/>
            <ac:cxnSpMk id="19" creationId="{61FF92BA-874E-408A-BFAD-416A7FFE5976}"/>
          </ac:cxnSpMkLst>
        </pc:cxnChg>
      </pc:sldChg>
      <pc:sldChg chg="addSp delSp modSp new mod setBg modNotes">
        <pc:chgData name="Nirojan Jeyandhran" userId="S::njeyandh@my.centennialcollege.ca::e0bfcb96-a595-4b40-957e-b9fef4d31e55" providerId="AD" clId="Web-{47343A9D-5728-AA1D-76E1-A2FEACA6B45A}" dt="2023-12-07T15:06:57.107" v="168"/>
        <pc:sldMkLst>
          <pc:docMk/>
          <pc:sldMk cId="3070336858" sldId="310"/>
        </pc:sldMkLst>
        <pc:spChg chg="mod">
          <ac:chgData name="Nirojan Jeyandhran" userId="S::njeyandh@my.centennialcollege.ca::e0bfcb96-a595-4b40-957e-b9fef4d31e55" providerId="AD" clId="Web-{47343A9D-5728-AA1D-76E1-A2FEACA6B45A}" dt="2023-12-07T15:06:37.450" v="167"/>
          <ac:spMkLst>
            <pc:docMk/>
            <pc:sldMk cId="3070336858" sldId="310"/>
            <ac:spMk id="2" creationId="{9F1A5E08-1524-8914-BDE9-D70984BF17F2}"/>
          </ac:spMkLst>
        </pc:spChg>
        <pc:spChg chg="del">
          <ac:chgData name="Nirojan Jeyandhran" userId="S::njeyandh@my.centennialcollege.ca::e0bfcb96-a595-4b40-957e-b9fef4d31e55" providerId="AD" clId="Web-{47343A9D-5728-AA1D-76E1-A2FEACA6B45A}" dt="2023-12-07T15:05:59.589" v="162"/>
          <ac:spMkLst>
            <pc:docMk/>
            <pc:sldMk cId="3070336858" sldId="310"/>
            <ac:spMk id="3" creationId="{4BD65348-959A-F5D1-29DA-6DFDC33DF8EA}"/>
          </ac:spMkLst>
        </pc:spChg>
        <pc:spChg chg="add mod">
          <ac:chgData name="Nirojan Jeyandhran" userId="S::njeyandh@my.centennialcollege.ca::e0bfcb96-a595-4b40-957e-b9fef4d31e55" providerId="AD" clId="Web-{47343A9D-5728-AA1D-76E1-A2FEACA6B45A}" dt="2023-12-07T15:06:37.450" v="167"/>
          <ac:spMkLst>
            <pc:docMk/>
            <pc:sldMk cId="3070336858" sldId="310"/>
            <ac:spMk id="4" creationId="{2BC515A1-5DB5-00E8-DB72-1F611A74E044}"/>
          </ac:spMkLst>
        </pc:spChg>
        <pc:spChg chg="add">
          <ac:chgData name="Nirojan Jeyandhran" userId="S::njeyandh@my.centennialcollege.ca::e0bfcb96-a595-4b40-957e-b9fef4d31e55" providerId="AD" clId="Web-{47343A9D-5728-AA1D-76E1-A2FEACA6B45A}" dt="2023-12-07T15:06:37.450" v="167"/>
          <ac:spMkLst>
            <pc:docMk/>
            <pc:sldMk cId="3070336858" sldId="310"/>
            <ac:spMk id="10" creationId="{3ECBE1F1-D69B-4AFA-ABD5-8E41720EF6DE}"/>
          </ac:spMkLst>
        </pc:spChg>
        <pc:spChg chg="add">
          <ac:chgData name="Nirojan Jeyandhran" userId="S::njeyandh@my.centennialcollege.ca::e0bfcb96-a595-4b40-957e-b9fef4d31e55" providerId="AD" clId="Web-{47343A9D-5728-AA1D-76E1-A2FEACA6B45A}" dt="2023-12-07T15:06:37.450" v="167"/>
          <ac:spMkLst>
            <pc:docMk/>
            <pc:sldMk cId="3070336858" sldId="310"/>
            <ac:spMk id="12" creationId="{603A6265-E10C-4B85-9C20-E75FCAF9CC63}"/>
          </ac:spMkLst>
        </pc:spChg>
        <pc:picChg chg="add">
          <ac:chgData name="Nirojan Jeyandhran" userId="S::njeyandh@my.centennialcollege.ca::e0bfcb96-a595-4b40-957e-b9fef4d31e55" providerId="AD" clId="Web-{47343A9D-5728-AA1D-76E1-A2FEACA6B45A}" dt="2023-12-07T15:06:37.450" v="167"/>
          <ac:picMkLst>
            <pc:docMk/>
            <pc:sldMk cId="3070336858" sldId="310"/>
            <ac:picMk id="6" creationId="{528A415A-02D1-DD1A-D564-2787E60B6D10}"/>
          </ac:picMkLst>
        </pc:picChg>
        <pc:cxnChg chg="add">
          <ac:chgData name="Nirojan Jeyandhran" userId="S::njeyandh@my.centennialcollege.ca::e0bfcb96-a595-4b40-957e-b9fef4d31e55" providerId="AD" clId="Web-{47343A9D-5728-AA1D-76E1-A2FEACA6B45A}" dt="2023-12-07T15:06:37.450" v="167"/>
          <ac:cxnSpMkLst>
            <pc:docMk/>
            <pc:sldMk cId="3070336858" sldId="310"/>
            <ac:cxnSpMk id="14" creationId="{61FF92BA-874E-408A-BFAD-416A7FFE5976}"/>
          </ac:cxnSpMkLst>
        </pc:cxnChg>
      </pc:sldChg>
      <pc:sldChg chg="addSp delSp modSp new mod ord setBg">
        <pc:chgData name="Nirojan Jeyandhran" userId="S::njeyandh@my.centennialcollege.ca::e0bfcb96-a595-4b40-957e-b9fef4d31e55" providerId="AD" clId="Web-{47343A9D-5728-AA1D-76E1-A2FEACA6B45A}" dt="2023-12-07T15:27:51.695" v="186" actId="20577"/>
        <pc:sldMkLst>
          <pc:docMk/>
          <pc:sldMk cId="2524197644" sldId="311"/>
        </pc:sldMkLst>
        <pc:spChg chg="mod">
          <ac:chgData name="Nirojan Jeyandhran" userId="S::njeyandh@my.centennialcollege.ca::e0bfcb96-a595-4b40-957e-b9fef4d31e55" providerId="AD" clId="Web-{47343A9D-5728-AA1D-76E1-A2FEACA6B45A}" dt="2023-12-07T15:27:06.131" v="179"/>
          <ac:spMkLst>
            <pc:docMk/>
            <pc:sldMk cId="2524197644" sldId="311"/>
            <ac:spMk id="2" creationId="{E435B40B-4574-30DA-924F-03E02A8E3CFD}"/>
          </ac:spMkLst>
        </pc:spChg>
        <pc:spChg chg="del">
          <ac:chgData name="Nirojan Jeyandhran" userId="S::njeyandh@my.centennialcollege.ca::e0bfcb96-a595-4b40-957e-b9fef4d31e55" providerId="AD" clId="Web-{47343A9D-5728-AA1D-76E1-A2FEACA6B45A}" dt="2023-12-07T15:26:30.583" v="174"/>
          <ac:spMkLst>
            <pc:docMk/>
            <pc:sldMk cId="2524197644" sldId="311"/>
            <ac:spMk id="3" creationId="{D89CF31D-39FB-954A-0BD2-038A8730A112}"/>
          </ac:spMkLst>
        </pc:spChg>
        <pc:spChg chg="add mod">
          <ac:chgData name="Nirojan Jeyandhran" userId="S::njeyandh@my.centennialcollege.ca::e0bfcb96-a595-4b40-957e-b9fef4d31e55" providerId="AD" clId="Web-{47343A9D-5728-AA1D-76E1-A2FEACA6B45A}" dt="2023-12-07T15:27:51.695" v="186" actId="20577"/>
          <ac:spMkLst>
            <pc:docMk/>
            <pc:sldMk cId="2524197644" sldId="311"/>
            <ac:spMk id="4" creationId="{38DFD3F0-4FAE-5885-DE3C-DF6FE846D3BA}"/>
          </ac:spMkLst>
        </pc:spChg>
        <pc:spChg chg="add del">
          <ac:chgData name="Nirojan Jeyandhran" userId="S::njeyandh@my.centennialcollege.ca::e0bfcb96-a595-4b40-957e-b9fef4d31e55" providerId="AD" clId="Web-{47343A9D-5728-AA1D-76E1-A2FEACA6B45A}" dt="2023-12-07T15:27:06.116" v="178"/>
          <ac:spMkLst>
            <pc:docMk/>
            <pc:sldMk cId="2524197644" sldId="311"/>
            <ac:spMk id="10" creationId="{B210AC1D-4063-4C6E-9528-FA9C4C0C18E6}"/>
          </ac:spMkLst>
        </pc:spChg>
        <pc:spChg chg="add del">
          <ac:chgData name="Nirojan Jeyandhran" userId="S::njeyandh@my.centennialcollege.ca::e0bfcb96-a595-4b40-957e-b9fef4d31e55" providerId="AD" clId="Web-{47343A9D-5728-AA1D-76E1-A2FEACA6B45A}" dt="2023-12-07T15:27:06.116" v="178"/>
          <ac:spMkLst>
            <pc:docMk/>
            <pc:sldMk cId="2524197644" sldId="311"/>
            <ac:spMk id="12" creationId="{02F8C595-E68C-4306-AED8-DC7826A0A506}"/>
          </ac:spMkLst>
        </pc:spChg>
        <pc:spChg chg="add">
          <ac:chgData name="Nirojan Jeyandhran" userId="S::njeyandh@my.centennialcollege.ca::e0bfcb96-a595-4b40-957e-b9fef4d31e55" providerId="AD" clId="Web-{47343A9D-5728-AA1D-76E1-A2FEACA6B45A}" dt="2023-12-07T15:27:06.131" v="179"/>
          <ac:spMkLst>
            <pc:docMk/>
            <pc:sldMk cId="2524197644" sldId="311"/>
            <ac:spMk id="17" creationId="{B65C0385-5E30-4D2E-AF9F-4639659D34E9}"/>
          </ac:spMkLst>
        </pc:spChg>
        <pc:spChg chg="add">
          <ac:chgData name="Nirojan Jeyandhran" userId="S::njeyandh@my.centennialcollege.ca::e0bfcb96-a595-4b40-957e-b9fef4d31e55" providerId="AD" clId="Web-{47343A9D-5728-AA1D-76E1-A2FEACA6B45A}" dt="2023-12-07T15:27:06.131" v="179"/>
          <ac:spMkLst>
            <pc:docMk/>
            <pc:sldMk cId="2524197644" sldId="311"/>
            <ac:spMk id="18" creationId="{81FB66B5-0DCE-404D-B0A0-E1E48E7BBFD7}"/>
          </ac:spMkLst>
        </pc:spChg>
        <pc:spChg chg="add">
          <ac:chgData name="Nirojan Jeyandhran" userId="S::njeyandh@my.centennialcollege.ca::e0bfcb96-a595-4b40-957e-b9fef4d31e55" providerId="AD" clId="Web-{47343A9D-5728-AA1D-76E1-A2FEACA6B45A}" dt="2023-12-07T15:27:06.131" v="179"/>
          <ac:spMkLst>
            <pc:docMk/>
            <pc:sldMk cId="2524197644" sldId="311"/>
            <ac:spMk id="20" creationId="{E335820B-3A29-42C5-AA8D-10ECA43CD985}"/>
          </ac:spMkLst>
        </pc:spChg>
        <pc:picChg chg="add del">
          <ac:chgData name="Nirojan Jeyandhran" userId="S::njeyandh@my.centennialcollege.ca::e0bfcb96-a595-4b40-957e-b9fef4d31e55" providerId="AD" clId="Web-{47343A9D-5728-AA1D-76E1-A2FEACA6B45A}" dt="2023-12-07T15:27:06.116" v="178"/>
          <ac:picMkLst>
            <pc:docMk/>
            <pc:sldMk cId="2524197644" sldId="311"/>
            <ac:picMk id="6" creationId="{7854734E-A621-E8B1-5BBF-6E07AD3C7992}"/>
          </ac:picMkLst>
        </pc:picChg>
        <pc:picChg chg="add">
          <ac:chgData name="Nirojan Jeyandhran" userId="S::njeyandh@my.centennialcollege.ca::e0bfcb96-a595-4b40-957e-b9fef4d31e55" providerId="AD" clId="Web-{47343A9D-5728-AA1D-76E1-A2FEACA6B45A}" dt="2023-12-07T15:27:06.131" v="179"/>
          <ac:picMkLst>
            <pc:docMk/>
            <pc:sldMk cId="2524197644" sldId="311"/>
            <ac:picMk id="19" creationId="{29F32FEB-9246-1E3F-6966-134642710323}"/>
          </ac:picMkLst>
        </pc:picChg>
        <pc:cxnChg chg="add del">
          <ac:chgData name="Nirojan Jeyandhran" userId="S::njeyandh@my.centennialcollege.ca::e0bfcb96-a595-4b40-957e-b9fef4d31e55" providerId="AD" clId="Web-{47343A9D-5728-AA1D-76E1-A2FEACA6B45A}" dt="2023-12-07T15:27:06.116" v="178"/>
          <ac:cxnSpMkLst>
            <pc:docMk/>
            <pc:sldMk cId="2524197644" sldId="311"/>
            <ac:cxnSpMk id="14" creationId="{E58B1629-F209-47B0-BA59-6BD937DBB08F}"/>
          </ac:cxnSpMkLst>
        </pc:cxnChg>
        <pc:cxnChg chg="add">
          <ac:chgData name="Nirojan Jeyandhran" userId="S::njeyandh@my.centennialcollege.ca::e0bfcb96-a595-4b40-957e-b9fef4d31e55" providerId="AD" clId="Web-{47343A9D-5728-AA1D-76E1-A2FEACA6B45A}" dt="2023-12-07T15:27:06.131" v="179"/>
          <ac:cxnSpMkLst>
            <pc:docMk/>
            <pc:sldMk cId="2524197644" sldId="311"/>
            <ac:cxnSpMk id="16" creationId="{E58B1629-F209-47B0-BA59-6BD937DBB08F}"/>
          </ac:cxnSpMkLst>
        </pc:cxnChg>
      </pc:sldChg>
      <pc:sldChg chg="addSp delSp modSp new del mod setBg">
        <pc:chgData name="Nirojan Jeyandhran" userId="S::njeyandh@my.centennialcollege.ca::e0bfcb96-a595-4b40-957e-b9fef4d31e55" providerId="AD" clId="Web-{47343A9D-5728-AA1D-76E1-A2FEACA6B45A}" dt="2023-12-07T15:30:13.058" v="194"/>
        <pc:sldMkLst>
          <pc:docMk/>
          <pc:sldMk cId="2279574080" sldId="312"/>
        </pc:sldMkLst>
        <pc:spChg chg="mod">
          <ac:chgData name="Nirojan Jeyandhran" userId="S::njeyandh@my.centennialcollege.ca::e0bfcb96-a595-4b40-957e-b9fef4d31e55" providerId="AD" clId="Web-{47343A9D-5728-AA1D-76E1-A2FEACA6B45A}" dt="2023-12-07T15:30:05.652" v="193"/>
          <ac:spMkLst>
            <pc:docMk/>
            <pc:sldMk cId="2279574080" sldId="312"/>
            <ac:spMk id="2" creationId="{1ADDBE97-F4B2-86E8-516E-69BD754B8F87}"/>
          </ac:spMkLst>
        </pc:spChg>
        <pc:spChg chg="del">
          <ac:chgData name="Nirojan Jeyandhran" userId="S::njeyandh@my.centennialcollege.ca::e0bfcb96-a595-4b40-957e-b9fef4d31e55" providerId="AD" clId="Web-{47343A9D-5728-AA1D-76E1-A2FEACA6B45A}" dt="2023-12-07T15:29:38.729" v="190"/>
          <ac:spMkLst>
            <pc:docMk/>
            <pc:sldMk cId="2279574080" sldId="312"/>
            <ac:spMk id="3" creationId="{64B6CB43-5FE6-F428-3DDE-EF86E50DBF28}"/>
          </ac:spMkLst>
        </pc:spChg>
        <pc:spChg chg="add mod">
          <ac:chgData name="Nirojan Jeyandhran" userId="S::njeyandh@my.centennialcollege.ca::e0bfcb96-a595-4b40-957e-b9fef4d31e55" providerId="AD" clId="Web-{47343A9D-5728-AA1D-76E1-A2FEACA6B45A}" dt="2023-12-07T15:30:05.652" v="193"/>
          <ac:spMkLst>
            <pc:docMk/>
            <pc:sldMk cId="2279574080" sldId="312"/>
            <ac:spMk id="4" creationId="{D1FBF3CF-4CD1-3AD6-5BE8-B2E0EEE68720}"/>
          </ac:spMkLst>
        </pc:spChg>
        <pc:spChg chg="add">
          <ac:chgData name="Nirojan Jeyandhran" userId="S::njeyandh@my.centennialcollege.ca::e0bfcb96-a595-4b40-957e-b9fef4d31e55" providerId="AD" clId="Web-{47343A9D-5728-AA1D-76E1-A2FEACA6B45A}" dt="2023-12-07T15:30:05.652" v="193"/>
          <ac:spMkLst>
            <pc:docMk/>
            <pc:sldMk cId="2279574080" sldId="312"/>
            <ac:spMk id="10" creationId="{B210AC1D-4063-4C6E-9528-FA9C4C0C18E6}"/>
          </ac:spMkLst>
        </pc:spChg>
        <pc:spChg chg="add">
          <ac:chgData name="Nirojan Jeyandhran" userId="S::njeyandh@my.centennialcollege.ca::e0bfcb96-a595-4b40-957e-b9fef4d31e55" providerId="AD" clId="Web-{47343A9D-5728-AA1D-76E1-A2FEACA6B45A}" dt="2023-12-07T15:30:05.652" v="193"/>
          <ac:spMkLst>
            <pc:docMk/>
            <pc:sldMk cId="2279574080" sldId="312"/>
            <ac:spMk id="12" creationId="{02F8C595-E68C-4306-AED8-DC7826A0A506}"/>
          </ac:spMkLst>
        </pc:spChg>
        <pc:picChg chg="add">
          <ac:chgData name="Nirojan Jeyandhran" userId="S::njeyandh@my.centennialcollege.ca::e0bfcb96-a595-4b40-957e-b9fef4d31e55" providerId="AD" clId="Web-{47343A9D-5728-AA1D-76E1-A2FEACA6B45A}" dt="2023-12-07T15:30:05.652" v="193"/>
          <ac:picMkLst>
            <pc:docMk/>
            <pc:sldMk cId="2279574080" sldId="312"/>
            <ac:picMk id="6" creationId="{E2B00200-18B8-19AB-F68C-913A25B297B6}"/>
          </ac:picMkLst>
        </pc:picChg>
        <pc:cxnChg chg="add">
          <ac:chgData name="Nirojan Jeyandhran" userId="S::njeyandh@my.centennialcollege.ca::e0bfcb96-a595-4b40-957e-b9fef4d31e55" providerId="AD" clId="Web-{47343A9D-5728-AA1D-76E1-A2FEACA6B45A}" dt="2023-12-07T15:30:05.652" v="193"/>
          <ac:cxnSpMkLst>
            <pc:docMk/>
            <pc:sldMk cId="2279574080" sldId="312"/>
            <ac:cxnSpMk id="14" creationId="{E58B1629-F209-47B0-BA59-6BD937DBB08F}"/>
          </ac:cxnSpMkLst>
        </pc:cxnChg>
      </pc:sldChg>
      <pc:sldChg chg="addSp delSp modSp new mod setBg">
        <pc:chgData name="Nirojan Jeyandhran" userId="S::njeyandh@my.centennialcollege.ca::e0bfcb96-a595-4b40-957e-b9fef4d31e55" providerId="AD" clId="Web-{47343A9D-5728-AA1D-76E1-A2FEACA6B45A}" dt="2023-12-07T15:32:41.406" v="233" actId="20577"/>
        <pc:sldMkLst>
          <pc:docMk/>
          <pc:sldMk cId="2411667205" sldId="312"/>
        </pc:sldMkLst>
        <pc:spChg chg="mod">
          <ac:chgData name="Nirojan Jeyandhran" userId="S::njeyandh@my.centennialcollege.ca::e0bfcb96-a595-4b40-957e-b9fef4d31e55" providerId="AD" clId="Web-{47343A9D-5728-AA1D-76E1-A2FEACA6B45A}" dt="2023-12-07T15:31:47.779" v="221" actId="1076"/>
          <ac:spMkLst>
            <pc:docMk/>
            <pc:sldMk cId="2411667205" sldId="312"/>
            <ac:spMk id="2" creationId="{031D4761-39F4-86BE-5C7A-B02F36E5FFAF}"/>
          </ac:spMkLst>
        </pc:spChg>
        <pc:spChg chg="del">
          <ac:chgData name="Nirojan Jeyandhran" userId="S::njeyandh@my.centennialcollege.ca::e0bfcb96-a595-4b40-957e-b9fef4d31e55" providerId="AD" clId="Web-{47343A9D-5728-AA1D-76E1-A2FEACA6B45A}" dt="2023-12-07T15:31:13.419" v="196"/>
          <ac:spMkLst>
            <pc:docMk/>
            <pc:sldMk cId="2411667205" sldId="312"/>
            <ac:spMk id="3" creationId="{70034852-B8DE-2E3A-CD97-C564B441369D}"/>
          </ac:spMkLst>
        </pc:spChg>
        <pc:spChg chg="add mod">
          <ac:chgData name="Nirojan Jeyandhran" userId="S::njeyandh@my.centennialcollege.ca::e0bfcb96-a595-4b40-957e-b9fef4d31e55" providerId="AD" clId="Web-{47343A9D-5728-AA1D-76E1-A2FEACA6B45A}" dt="2023-12-07T15:32:41.406" v="233" actId="20577"/>
          <ac:spMkLst>
            <pc:docMk/>
            <pc:sldMk cId="2411667205" sldId="312"/>
            <ac:spMk id="4" creationId="{FDACC045-B788-D4BB-303F-7AD0F4061282}"/>
          </ac:spMkLst>
        </pc:spChg>
        <pc:spChg chg="add">
          <ac:chgData name="Nirojan Jeyandhran" userId="S::njeyandh@my.centennialcollege.ca::e0bfcb96-a595-4b40-957e-b9fef4d31e55" providerId="AD" clId="Web-{47343A9D-5728-AA1D-76E1-A2FEACA6B45A}" dt="2023-12-07T15:31:39.295" v="220"/>
          <ac:spMkLst>
            <pc:docMk/>
            <pc:sldMk cId="2411667205" sldId="312"/>
            <ac:spMk id="10" creationId="{3ECBE1F1-D69B-4AFA-ABD5-8E41720EF6DE}"/>
          </ac:spMkLst>
        </pc:spChg>
        <pc:spChg chg="add">
          <ac:chgData name="Nirojan Jeyandhran" userId="S::njeyandh@my.centennialcollege.ca::e0bfcb96-a595-4b40-957e-b9fef4d31e55" providerId="AD" clId="Web-{47343A9D-5728-AA1D-76E1-A2FEACA6B45A}" dt="2023-12-07T15:31:39.295" v="220"/>
          <ac:spMkLst>
            <pc:docMk/>
            <pc:sldMk cId="2411667205" sldId="312"/>
            <ac:spMk id="12" creationId="{603A6265-E10C-4B85-9C20-E75FCAF9CC63}"/>
          </ac:spMkLst>
        </pc:spChg>
        <pc:picChg chg="add">
          <ac:chgData name="Nirojan Jeyandhran" userId="S::njeyandh@my.centennialcollege.ca::e0bfcb96-a595-4b40-957e-b9fef4d31e55" providerId="AD" clId="Web-{47343A9D-5728-AA1D-76E1-A2FEACA6B45A}" dt="2023-12-07T15:31:39.295" v="220"/>
          <ac:picMkLst>
            <pc:docMk/>
            <pc:sldMk cId="2411667205" sldId="312"/>
            <ac:picMk id="6" creationId="{6484D2B8-66E5-9E69-2E08-C3A2A1EBF0F0}"/>
          </ac:picMkLst>
        </pc:picChg>
        <pc:cxnChg chg="add">
          <ac:chgData name="Nirojan Jeyandhran" userId="S::njeyandh@my.centennialcollege.ca::e0bfcb96-a595-4b40-957e-b9fef4d31e55" providerId="AD" clId="Web-{47343A9D-5728-AA1D-76E1-A2FEACA6B45A}" dt="2023-12-07T15:31:39.295" v="220"/>
          <ac:cxnSpMkLst>
            <pc:docMk/>
            <pc:sldMk cId="2411667205" sldId="312"/>
            <ac:cxnSpMk id="14" creationId="{61FF92BA-874E-408A-BFAD-416A7FFE5976}"/>
          </ac:cxnSpMkLst>
        </pc:cxnChg>
      </pc:sldChg>
      <pc:sldChg chg="addSp delSp modSp new mod setBg">
        <pc:chgData name="Nirojan Jeyandhran" userId="S::njeyandh@my.centennialcollege.ca::e0bfcb96-a595-4b40-957e-b9fef4d31e55" providerId="AD" clId="Web-{47343A9D-5728-AA1D-76E1-A2FEACA6B45A}" dt="2023-12-07T15:35:51.958" v="267" actId="20577"/>
        <pc:sldMkLst>
          <pc:docMk/>
          <pc:sldMk cId="3810597945" sldId="313"/>
        </pc:sldMkLst>
        <pc:spChg chg="mod">
          <ac:chgData name="Nirojan Jeyandhran" userId="S::njeyandh@my.centennialcollege.ca::e0bfcb96-a595-4b40-957e-b9fef4d31e55" providerId="AD" clId="Web-{47343A9D-5728-AA1D-76E1-A2FEACA6B45A}" dt="2023-12-07T15:34:09.064" v="241"/>
          <ac:spMkLst>
            <pc:docMk/>
            <pc:sldMk cId="3810597945" sldId="313"/>
            <ac:spMk id="2" creationId="{FBC24BF3-964D-CC6E-A38B-EB413EDF5D08}"/>
          </ac:spMkLst>
        </pc:spChg>
        <pc:spChg chg="del">
          <ac:chgData name="Nirojan Jeyandhran" userId="S::njeyandh@my.centennialcollege.ca::e0bfcb96-a595-4b40-957e-b9fef4d31e55" providerId="AD" clId="Web-{47343A9D-5728-AA1D-76E1-A2FEACA6B45A}" dt="2023-12-07T15:33:33.423" v="238"/>
          <ac:spMkLst>
            <pc:docMk/>
            <pc:sldMk cId="3810597945" sldId="313"/>
            <ac:spMk id="3" creationId="{A60F1A96-A3CC-0AC1-A024-15F7EC28963B}"/>
          </ac:spMkLst>
        </pc:spChg>
        <pc:spChg chg="add del mod">
          <ac:chgData name="Nirojan Jeyandhran" userId="S::njeyandh@my.centennialcollege.ca::e0bfcb96-a595-4b40-957e-b9fef4d31e55" providerId="AD" clId="Web-{47343A9D-5728-AA1D-76E1-A2FEACA6B45A}" dt="2023-12-07T15:34:49.394" v="251"/>
          <ac:spMkLst>
            <pc:docMk/>
            <pc:sldMk cId="3810597945" sldId="313"/>
            <ac:spMk id="4" creationId="{AABC608E-08B0-4AD6-9BDE-12A942CDF8A1}"/>
          </ac:spMkLst>
        </pc:spChg>
        <pc:spChg chg="add mod">
          <ac:chgData name="Nirojan Jeyandhran" userId="S::njeyandh@my.centennialcollege.ca::e0bfcb96-a595-4b40-957e-b9fef4d31e55" providerId="AD" clId="Web-{47343A9D-5728-AA1D-76E1-A2FEACA6B45A}" dt="2023-12-07T15:35:51.958" v="267" actId="20577"/>
          <ac:spMkLst>
            <pc:docMk/>
            <pc:sldMk cId="3810597945" sldId="313"/>
            <ac:spMk id="5" creationId="{737B41F9-28C8-85D5-F016-4E87A93C79DB}"/>
          </ac:spMkLst>
        </pc:spChg>
        <pc:spChg chg="add del">
          <ac:chgData name="Nirojan Jeyandhran" userId="S::njeyandh@my.centennialcollege.ca::e0bfcb96-a595-4b40-957e-b9fef4d31e55" providerId="AD" clId="Web-{47343A9D-5728-AA1D-76E1-A2FEACA6B45A}" dt="2023-12-07T15:35:13.957" v="254"/>
          <ac:spMkLst>
            <pc:docMk/>
            <pc:sldMk cId="3810597945" sldId="313"/>
            <ac:spMk id="10" creationId="{3ECBE1F1-D69B-4AFA-ABD5-8E41720EF6DE}"/>
          </ac:spMkLst>
        </pc:spChg>
        <pc:spChg chg="add del">
          <ac:chgData name="Nirojan Jeyandhran" userId="S::njeyandh@my.centennialcollege.ca::e0bfcb96-a595-4b40-957e-b9fef4d31e55" providerId="AD" clId="Web-{47343A9D-5728-AA1D-76E1-A2FEACA6B45A}" dt="2023-12-07T15:35:13.957" v="254"/>
          <ac:spMkLst>
            <pc:docMk/>
            <pc:sldMk cId="3810597945" sldId="313"/>
            <ac:spMk id="12" creationId="{603A6265-E10C-4B85-9C20-E75FCAF9CC63}"/>
          </ac:spMkLst>
        </pc:spChg>
        <pc:spChg chg="add">
          <ac:chgData name="Nirojan Jeyandhran" userId="S::njeyandh@my.centennialcollege.ca::e0bfcb96-a595-4b40-957e-b9fef4d31e55" providerId="AD" clId="Web-{47343A9D-5728-AA1D-76E1-A2FEACA6B45A}" dt="2023-12-07T15:35:13.957" v="254"/>
          <ac:spMkLst>
            <pc:docMk/>
            <pc:sldMk cId="3810597945" sldId="313"/>
            <ac:spMk id="19" creationId="{3ECBE1F1-D69B-4AFA-ABD5-8E41720EF6DE}"/>
          </ac:spMkLst>
        </pc:spChg>
        <pc:spChg chg="add">
          <ac:chgData name="Nirojan Jeyandhran" userId="S::njeyandh@my.centennialcollege.ca::e0bfcb96-a595-4b40-957e-b9fef4d31e55" providerId="AD" clId="Web-{47343A9D-5728-AA1D-76E1-A2FEACA6B45A}" dt="2023-12-07T15:35:13.957" v="254"/>
          <ac:spMkLst>
            <pc:docMk/>
            <pc:sldMk cId="3810597945" sldId="313"/>
            <ac:spMk id="21" creationId="{603A6265-E10C-4B85-9C20-E75FCAF9CC63}"/>
          </ac:spMkLst>
        </pc:spChg>
        <pc:picChg chg="add mod">
          <ac:chgData name="Nirojan Jeyandhran" userId="S::njeyandh@my.centennialcollege.ca::e0bfcb96-a595-4b40-957e-b9fef4d31e55" providerId="AD" clId="Web-{47343A9D-5728-AA1D-76E1-A2FEACA6B45A}" dt="2023-12-07T15:35:13.957" v="254"/>
          <ac:picMkLst>
            <pc:docMk/>
            <pc:sldMk cId="3810597945" sldId="313"/>
            <ac:picMk id="6" creationId="{966B3D93-3916-425C-75FF-7BE3479D91FD}"/>
          </ac:picMkLst>
        </pc:picChg>
        <pc:cxnChg chg="add del">
          <ac:chgData name="Nirojan Jeyandhran" userId="S::njeyandh@my.centennialcollege.ca::e0bfcb96-a595-4b40-957e-b9fef4d31e55" providerId="AD" clId="Web-{47343A9D-5728-AA1D-76E1-A2FEACA6B45A}" dt="2023-12-07T15:35:13.957" v="254"/>
          <ac:cxnSpMkLst>
            <pc:docMk/>
            <pc:sldMk cId="3810597945" sldId="313"/>
            <ac:cxnSpMk id="14" creationId="{61FF92BA-874E-408A-BFAD-416A7FFE5976}"/>
          </ac:cxnSpMkLst>
        </pc:cxnChg>
        <pc:cxnChg chg="add">
          <ac:chgData name="Nirojan Jeyandhran" userId="S::njeyandh@my.centennialcollege.ca::e0bfcb96-a595-4b40-957e-b9fef4d31e55" providerId="AD" clId="Web-{47343A9D-5728-AA1D-76E1-A2FEACA6B45A}" dt="2023-12-07T15:35:13.957" v="254"/>
          <ac:cxnSpMkLst>
            <pc:docMk/>
            <pc:sldMk cId="3810597945" sldId="313"/>
            <ac:cxnSpMk id="23" creationId="{61FF92BA-874E-408A-BFAD-416A7FFE5976}"/>
          </ac:cxnSpMkLst>
        </pc:cxnChg>
      </pc:sldChg>
      <pc:sldChg chg="addSp delSp modSp new mod setBg">
        <pc:chgData name="Nirojan Jeyandhran" userId="S::njeyandh@my.centennialcollege.ca::e0bfcb96-a595-4b40-957e-b9fef4d31e55" providerId="AD" clId="Web-{47343A9D-5728-AA1D-76E1-A2FEACA6B45A}" dt="2023-12-07T15:38:20.493" v="275"/>
        <pc:sldMkLst>
          <pc:docMk/>
          <pc:sldMk cId="969087560" sldId="314"/>
        </pc:sldMkLst>
        <pc:spChg chg="mod">
          <ac:chgData name="Nirojan Jeyandhran" userId="S::njeyandh@my.centennialcollege.ca::e0bfcb96-a595-4b40-957e-b9fef4d31e55" providerId="AD" clId="Web-{47343A9D-5728-AA1D-76E1-A2FEACA6B45A}" dt="2023-12-07T15:38:20.493" v="275"/>
          <ac:spMkLst>
            <pc:docMk/>
            <pc:sldMk cId="969087560" sldId="314"/>
            <ac:spMk id="2" creationId="{472FA932-94B3-A5CB-94C0-9E2F75BC934A}"/>
          </ac:spMkLst>
        </pc:spChg>
        <pc:spChg chg="del">
          <ac:chgData name="Nirojan Jeyandhran" userId="S::njeyandh@my.centennialcollege.ca::e0bfcb96-a595-4b40-957e-b9fef4d31e55" providerId="AD" clId="Web-{47343A9D-5728-AA1D-76E1-A2FEACA6B45A}" dt="2023-12-07T15:38:11.930" v="272"/>
          <ac:spMkLst>
            <pc:docMk/>
            <pc:sldMk cId="969087560" sldId="314"/>
            <ac:spMk id="3" creationId="{295DFB3D-FC89-6E6E-26B4-0C6004222AF7}"/>
          </ac:spMkLst>
        </pc:spChg>
        <pc:spChg chg="add del mod">
          <ac:chgData name="Nirojan Jeyandhran" userId="S::njeyandh@my.centennialcollege.ca::e0bfcb96-a595-4b40-957e-b9fef4d31e55" providerId="AD" clId="Web-{47343A9D-5728-AA1D-76E1-A2FEACA6B45A}" dt="2023-12-07T15:38:20.493" v="275"/>
          <ac:spMkLst>
            <pc:docMk/>
            <pc:sldMk cId="969087560" sldId="314"/>
            <ac:spMk id="4" creationId="{6C2B17D9-BB7F-B380-62C4-DAB8F9C9E043}"/>
          </ac:spMkLst>
        </pc:spChg>
        <pc:spChg chg="add">
          <ac:chgData name="Nirojan Jeyandhran" userId="S::njeyandh@my.centennialcollege.ca::e0bfcb96-a595-4b40-957e-b9fef4d31e55" providerId="AD" clId="Web-{47343A9D-5728-AA1D-76E1-A2FEACA6B45A}" dt="2023-12-07T15:38:20.493" v="275"/>
          <ac:spMkLst>
            <pc:docMk/>
            <pc:sldMk cId="969087560" sldId="314"/>
            <ac:spMk id="10" creationId="{9165109B-7036-4613-93D4-579E77F6EF3C}"/>
          </ac:spMkLst>
        </pc:spChg>
        <pc:spChg chg="add">
          <ac:chgData name="Nirojan Jeyandhran" userId="S::njeyandh@my.centennialcollege.ca::e0bfcb96-a595-4b40-957e-b9fef4d31e55" providerId="AD" clId="Web-{47343A9D-5728-AA1D-76E1-A2FEACA6B45A}" dt="2023-12-07T15:38:20.493" v="275"/>
          <ac:spMkLst>
            <pc:docMk/>
            <pc:sldMk cId="969087560" sldId="314"/>
            <ac:spMk id="12" creationId="{43E8FEA2-54EE-4F84-B5DB-A055A7D805EE}"/>
          </ac:spMkLst>
        </pc:spChg>
        <pc:graphicFrameChg chg="add">
          <ac:chgData name="Nirojan Jeyandhran" userId="S::njeyandh@my.centennialcollege.ca::e0bfcb96-a595-4b40-957e-b9fef4d31e55" providerId="AD" clId="Web-{47343A9D-5728-AA1D-76E1-A2FEACA6B45A}" dt="2023-12-07T15:38:20.493" v="275"/>
          <ac:graphicFrameMkLst>
            <pc:docMk/>
            <pc:sldMk cId="969087560" sldId="314"/>
            <ac:graphicFrameMk id="6" creationId="{FC409896-DD2B-E4B5-1EE6-E7920308654B}"/>
          </ac:graphicFrameMkLst>
        </pc:graphicFrameChg>
        <pc:cxnChg chg="add">
          <ac:chgData name="Nirojan Jeyandhran" userId="S::njeyandh@my.centennialcollege.ca::e0bfcb96-a595-4b40-957e-b9fef4d31e55" providerId="AD" clId="Web-{47343A9D-5728-AA1D-76E1-A2FEACA6B45A}" dt="2023-12-07T15:38:20.493" v="275"/>
          <ac:cxnSpMkLst>
            <pc:docMk/>
            <pc:sldMk cId="969087560" sldId="314"/>
            <ac:cxnSpMk id="14" creationId="{E58B1629-F209-47B0-BA59-6BD937DBB08F}"/>
          </ac:cxnSpMkLst>
        </pc:cxnChg>
      </pc:sldChg>
    </pc:docChg>
  </pc:docChgLst>
  <pc:docChgLst>
    <pc:chgData name="Nirojan Jeyandhran" userId="S::njeyandh@my.centennialcollege.ca::e0bfcb96-a595-4b40-957e-b9fef4d31e55" providerId="AD" clId="Web-{018669BA-76D7-4217-B7BA-8708FCC3C4F0}"/>
    <pc:docChg chg="modSld sldOrd">
      <pc:chgData name="Nirojan Jeyandhran" userId="S::njeyandh@my.centennialcollege.ca::e0bfcb96-a595-4b40-957e-b9fef4d31e55" providerId="AD" clId="Web-{018669BA-76D7-4217-B7BA-8708FCC3C4F0}" dt="2023-12-07T20:49:10.887" v="26"/>
      <pc:docMkLst>
        <pc:docMk/>
      </pc:docMkLst>
      <pc:sldChg chg="addSp delSp modSp">
        <pc:chgData name="Nirojan Jeyandhran" userId="S::njeyandh@my.centennialcollege.ca::e0bfcb96-a595-4b40-957e-b9fef4d31e55" providerId="AD" clId="Web-{018669BA-76D7-4217-B7BA-8708FCC3C4F0}" dt="2023-12-07T20:00:33.396" v="8"/>
        <pc:sldMkLst>
          <pc:docMk/>
          <pc:sldMk cId="109857222" sldId="256"/>
        </pc:sldMkLst>
        <pc:spChg chg="add del mod">
          <ac:chgData name="Nirojan Jeyandhran" userId="S::njeyandh@my.centennialcollege.ca::e0bfcb96-a595-4b40-957e-b9fef4d31e55" providerId="AD" clId="Web-{018669BA-76D7-4217-B7BA-8708FCC3C4F0}" dt="2023-12-07T19:59:55.582" v="4"/>
          <ac:spMkLst>
            <pc:docMk/>
            <pc:sldMk cId="109857222" sldId="256"/>
            <ac:spMk id="6" creationId="{9F2FE960-28AA-99D6-B273-418FEB436B3F}"/>
          </ac:spMkLst>
        </pc:spChg>
        <pc:picChg chg="add del mod">
          <ac:chgData name="Nirojan Jeyandhran" userId="S::njeyandh@my.centennialcollege.ca::e0bfcb96-a595-4b40-957e-b9fef4d31e55" providerId="AD" clId="Web-{018669BA-76D7-4217-B7BA-8708FCC3C4F0}" dt="2023-12-07T20:00:33.396" v="8"/>
          <ac:picMkLst>
            <pc:docMk/>
            <pc:sldMk cId="109857222" sldId="256"/>
            <ac:picMk id="4" creationId="{F14FA04D-06A7-036F-8933-3BF5424E4757}"/>
          </ac:picMkLst>
        </pc:picChg>
        <pc:picChg chg="add del mod">
          <ac:chgData name="Nirojan Jeyandhran" userId="S::njeyandh@my.centennialcollege.ca::e0bfcb96-a595-4b40-957e-b9fef4d31e55" providerId="AD" clId="Web-{018669BA-76D7-4217-B7BA-8708FCC3C4F0}" dt="2023-12-07T19:59:55.582" v="5"/>
          <ac:picMkLst>
            <pc:docMk/>
            <pc:sldMk cId="109857222" sldId="256"/>
            <ac:picMk id="5" creationId="{39E095F2-22B2-2875-F747-A768AEB2AB4F}"/>
          </ac:picMkLst>
        </pc:picChg>
      </pc:sldChg>
      <pc:sldChg chg="modSp">
        <pc:chgData name="Nirojan Jeyandhran" userId="S::njeyandh@my.centennialcollege.ca::e0bfcb96-a595-4b40-957e-b9fef4d31e55" providerId="AD" clId="Web-{018669BA-76D7-4217-B7BA-8708FCC3C4F0}" dt="2023-12-07T20:04:15.715" v="25" actId="20577"/>
        <pc:sldMkLst>
          <pc:docMk/>
          <pc:sldMk cId="1781672469" sldId="307"/>
        </pc:sldMkLst>
        <pc:spChg chg="mod">
          <ac:chgData name="Nirojan Jeyandhran" userId="S::njeyandh@my.centennialcollege.ca::e0bfcb96-a595-4b40-957e-b9fef4d31e55" providerId="AD" clId="Web-{018669BA-76D7-4217-B7BA-8708FCC3C4F0}" dt="2023-12-07T20:04:15.715" v="25" actId="20577"/>
          <ac:spMkLst>
            <pc:docMk/>
            <pc:sldMk cId="1781672469" sldId="307"/>
            <ac:spMk id="4" creationId="{E3F7760B-CA8C-4134-C8AB-583144079D01}"/>
          </ac:spMkLst>
        </pc:spChg>
      </pc:sldChg>
      <pc:sldChg chg="ord">
        <pc:chgData name="Nirojan Jeyandhran" userId="S::njeyandh@my.centennialcollege.ca::e0bfcb96-a595-4b40-957e-b9fef4d31e55" providerId="AD" clId="Web-{018669BA-76D7-4217-B7BA-8708FCC3C4F0}" dt="2023-12-07T20:49:10.887" v="26"/>
        <pc:sldMkLst>
          <pc:docMk/>
          <pc:sldMk cId="168804074" sldId="308"/>
        </pc:sldMkLst>
      </pc:sldChg>
    </pc:docChg>
  </pc:docChgLst>
  <pc:docChgLst>
    <pc:chgData name="Syed ." userId="S::sikramud@my.centennialcollege.ca::62ec2fe1-da18-44f1-8428-b4ac092a6487" providerId="AD" clId="Web-{DE12F410-87A3-4059-A40F-0C8935D7381C}"/>
    <pc:docChg chg="addSld modSld sldOrd">
      <pc:chgData name="Syed ." userId="S::sikramud@my.centennialcollege.ca::62ec2fe1-da18-44f1-8428-b4ac092a6487" providerId="AD" clId="Web-{DE12F410-87A3-4059-A40F-0C8935D7381C}" dt="2023-12-07T22:00:08.944" v="217"/>
      <pc:docMkLst>
        <pc:docMk/>
      </pc:docMkLst>
      <pc:sldChg chg="modSp">
        <pc:chgData name="Syed ." userId="S::sikramud@my.centennialcollege.ca::62ec2fe1-da18-44f1-8428-b4ac092a6487" providerId="AD" clId="Web-{DE12F410-87A3-4059-A40F-0C8935D7381C}" dt="2023-12-07T20:57:56.064" v="9" actId="20577"/>
        <pc:sldMkLst>
          <pc:docMk/>
          <pc:sldMk cId="2168050551" sldId="257"/>
        </pc:sldMkLst>
        <pc:spChg chg="mod">
          <ac:chgData name="Syed ." userId="S::sikramud@my.centennialcollege.ca::62ec2fe1-da18-44f1-8428-b4ac092a6487" providerId="AD" clId="Web-{DE12F410-87A3-4059-A40F-0C8935D7381C}" dt="2023-12-07T20:57:56.064" v="9" actId="20577"/>
          <ac:spMkLst>
            <pc:docMk/>
            <pc:sldMk cId="2168050551" sldId="257"/>
            <ac:spMk id="3" creationId="{31974D76-3C61-E17F-25AF-6297DBB03E72}"/>
          </ac:spMkLst>
        </pc:spChg>
      </pc:sldChg>
      <pc:sldChg chg="modSp mod modShow">
        <pc:chgData name="Syed ." userId="S::sikramud@my.centennialcollege.ca::62ec2fe1-da18-44f1-8428-b4ac092a6487" providerId="AD" clId="Web-{DE12F410-87A3-4059-A40F-0C8935D7381C}" dt="2023-12-07T22:00:02.632" v="216"/>
        <pc:sldMkLst>
          <pc:docMk/>
          <pc:sldMk cId="168804074" sldId="308"/>
        </pc:sldMkLst>
        <pc:spChg chg="mod">
          <ac:chgData name="Syed ." userId="S::sikramud@my.centennialcollege.ca::62ec2fe1-da18-44f1-8428-b4ac092a6487" providerId="AD" clId="Web-{DE12F410-87A3-4059-A40F-0C8935D7381C}" dt="2023-12-07T21:31:24.150" v="215" actId="20577"/>
          <ac:spMkLst>
            <pc:docMk/>
            <pc:sldMk cId="168804074" sldId="308"/>
            <ac:spMk id="4" creationId="{04593DBF-E231-700B-66B7-989901F89EE2}"/>
          </ac:spMkLst>
        </pc:spChg>
        <pc:spChg chg="mod">
          <ac:chgData name="Syed ." userId="S::sikramud@my.centennialcollege.ca::62ec2fe1-da18-44f1-8428-b4ac092a6487" providerId="AD" clId="Web-{DE12F410-87A3-4059-A40F-0C8935D7381C}" dt="2023-12-07T21:31:19.728" v="214" actId="20577"/>
          <ac:spMkLst>
            <pc:docMk/>
            <pc:sldMk cId="168804074" sldId="308"/>
            <ac:spMk id="5" creationId="{9C510652-BC47-E297-083A-AA7B6FF4B4A1}"/>
          </ac:spMkLst>
        </pc:spChg>
      </pc:sldChg>
      <pc:sldChg chg="addSp delSp modSp ord">
        <pc:chgData name="Syed ." userId="S::sikramud@my.centennialcollege.ca::62ec2fe1-da18-44f1-8428-b4ac092a6487" providerId="AD" clId="Web-{DE12F410-87A3-4059-A40F-0C8935D7381C}" dt="2023-12-07T21:04:24.234" v="65" actId="20577"/>
        <pc:sldMkLst>
          <pc:docMk/>
          <pc:sldMk cId="645542405" sldId="309"/>
        </pc:sldMkLst>
        <pc:spChg chg="mod ord">
          <ac:chgData name="Syed ." userId="S::sikramud@my.centennialcollege.ca::62ec2fe1-da18-44f1-8428-b4ac092a6487" providerId="AD" clId="Web-{DE12F410-87A3-4059-A40F-0C8935D7381C}" dt="2023-12-07T21:03:58.717" v="54" actId="1076"/>
          <ac:spMkLst>
            <pc:docMk/>
            <pc:sldMk cId="645542405" sldId="309"/>
            <ac:spMk id="2" creationId="{141A8366-06F5-81C7-DC8E-DC14F5F0D07D}"/>
          </ac:spMkLst>
        </pc:spChg>
        <pc:spChg chg="mod ord">
          <ac:chgData name="Syed ." userId="S::sikramud@my.centennialcollege.ca::62ec2fe1-da18-44f1-8428-b4ac092a6487" providerId="AD" clId="Web-{DE12F410-87A3-4059-A40F-0C8935D7381C}" dt="2023-12-07T21:03:51.967" v="53"/>
          <ac:spMkLst>
            <pc:docMk/>
            <pc:sldMk cId="645542405" sldId="309"/>
            <ac:spMk id="5" creationId="{8254A989-36AE-5590-9D04-4F31AACD768F}"/>
          </ac:spMkLst>
        </pc:spChg>
        <pc:spChg chg="add del">
          <ac:chgData name="Syed ." userId="S::sikramud@my.centennialcollege.ca::62ec2fe1-da18-44f1-8428-b4ac092a6487" providerId="AD" clId="Web-{DE12F410-87A3-4059-A40F-0C8935D7381C}" dt="2023-12-07T21:02:06.635" v="28"/>
          <ac:spMkLst>
            <pc:docMk/>
            <pc:sldMk cId="645542405" sldId="309"/>
            <ac:spMk id="6" creationId="{19FC3A53-4BF9-0DED-6A17-C74FA8774B82}"/>
          </ac:spMkLst>
        </pc:spChg>
        <pc:spChg chg="add mod">
          <ac:chgData name="Syed ." userId="S::sikramud@my.centennialcollege.ca::62ec2fe1-da18-44f1-8428-b4ac092a6487" providerId="AD" clId="Web-{DE12F410-87A3-4059-A40F-0C8935D7381C}" dt="2023-12-07T21:04:24.234" v="65" actId="20577"/>
          <ac:spMkLst>
            <pc:docMk/>
            <pc:sldMk cId="645542405" sldId="309"/>
            <ac:spMk id="7" creationId="{EE8ED16F-4F4F-0B41-5988-D8F5A19A17AD}"/>
          </ac:spMkLst>
        </pc:spChg>
        <pc:spChg chg="add del mod">
          <ac:chgData name="Syed ." userId="S::sikramud@my.centennialcollege.ca::62ec2fe1-da18-44f1-8428-b4ac092a6487" providerId="AD" clId="Web-{DE12F410-87A3-4059-A40F-0C8935D7381C}" dt="2023-12-07T21:03:33.544" v="49"/>
          <ac:spMkLst>
            <pc:docMk/>
            <pc:sldMk cId="645542405" sldId="309"/>
            <ac:spMk id="8" creationId="{50CD0A12-6A46-50D7-80EF-AD67DB4C0473}"/>
          </ac:spMkLst>
        </pc:spChg>
        <pc:spChg chg="del">
          <ac:chgData name="Syed ." userId="S::sikramud@my.centennialcollege.ca::62ec2fe1-da18-44f1-8428-b4ac092a6487" providerId="AD" clId="Web-{DE12F410-87A3-4059-A40F-0C8935D7381C}" dt="2023-12-07T21:03:51.967" v="53"/>
          <ac:spMkLst>
            <pc:docMk/>
            <pc:sldMk cId="645542405" sldId="309"/>
            <ac:spMk id="15" creationId="{4F2A6A32-9ADF-4DD4-AEA5-0D1FF0F8B490}"/>
          </ac:spMkLst>
        </pc:spChg>
        <pc:spChg chg="del">
          <ac:chgData name="Syed ." userId="S::sikramud@my.centennialcollege.ca::62ec2fe1-da18-44f1-8428-b4ac092a6487" providerId="AD" clId="Web-{DE12F410-87A3-4059-A40F-0C8935D7381C}" dt="2023-12-07T21:03:51.967" v="53"/>
          <ac:spMkLst>
            <pc:docMk/>
            <pc:sldMk cId="645542405" sldId="309"/>
            <ac:spMk id="17" creationId="{E82F361B-984A-43B6-AFE8-1F14394284E4}"/>
          </ac:spMkLst>
        </pc:spChg>
        <pc:spChg chg="del">
          <ac:chgData name="Syed ." userId="S::sikramud@my.centennialcollege.ca::62ec2fe1-da18-44f1-8428-b4ac092a6487" providerId="AD" clId="Web-{DE12F410-87A3-4059-A40F-0C8935D7381C}" dt="2023-12-07T21:03:51.967" v="53"/>
          <ac:spMkLst>
            <pc:docMk/>
            <pc:sldMk cId="645542405" sldId="309"/>
            <ac:spMk id="20" creationId="{1102E982-8BE3-4FBA-ADFD-82E7D10B8C09}"/>
          </ac:spMkLst>
        </pc:spChg>
        <pc:spChg chg="del">
          <ac:chgData name="Syed ." userId="S::sikramud@my.centennialcollege.ca::62ec2fe1-da18-44f1-8428-b4ac092a6487" providerId="AD" clId="Web-{DE12F410-87A3-4059-A40F-0C8935D7381C}" dt="2023-12-07T21:03:51.967" v="53"/>
          <ac:spMkLst>
            <pc:docMk/>
            <pc:sldMk cId="645542405" sldId="309"/>
            <ac:spMk id="21" creationId="{7F843252-B159-4DA1-BE13-6EC3EF21096B}"/>
          </ac:spMkLst>
        </pc:spChg>
        <pc:spChg chg="del mod">
          <ac:chgData name="Syed ." userId="S::sikramud@my.centennialcollege.ca::62ec2fe1-da18-44f1-8428-b4ac092a6487" providerId="AD" clId="Web-{DE12F410-87A3-4059-A40F-0C8935D7381C}" dt="2023-12-07T21:00:24.897" v="19"/>
          <ac:spMkLst>
            <pc:docMk/>
            <pc:sldMk cId="645542405" sldId="309"/>
            <ac:spMk id="23" creationId="{31726C90-73D7-B68F-201B-283302345F21}"/>
          </ac:spMkLst>
        </pc:spChg>
        <pc:spChg chg="add">
          <ac:chgData name="Syed ." userId="S::sikramud@my.centennialcollege.ca::62ec2fe1-da18-44f1-8428-b4ac092a6487" providerId="AD" clId="Web-{DE12F410-87A3-4059-A40F-0C8935D7381C}" dt="2023-12-07T21:03:51.967" v="53"/>
          <ac:spMkLst>
            <pc:docMk/>
            <pc:sldMk cId="645542405" sldId="309"/>
            <ac:spMk id="26" creationId="{4FB7B5F4-E689-4ADE-880B-3E310AE762BB}"/>
          </ac:spMkLst>
        </pc:spChg>
        <pc:spChg chg="add">
          <ac:chgData name="Syed ." userId="S::sikramud@my.centennialcollege.ca::62ec2fe1-da18-44f1-8428-b4ac092a6487" providerId="AD" clId="Web-{DE12F410-87A3-4059-A40F-0C8935D7381C}" dt="2023-12-07T21:03:51.967" v="53"/>
          <ac:spMkLst>
            <pc:docMk/>
            <pc:sldMk cId="645542405" sldId="309"/>
            <ac:spMk id="28" creationId="{CE25830B-2829-4983-9DD8-DE9692B38D92}"/>
          </ac:spMkLst>
        </pc:spChg>
        <pc:spChg chg="add">
          <ac:chgData name="Syed ." userId="S::sikramud@my.centennialcollege.ca::62ec2fe1-da18-44f1-8428-b4ac092a6487" providerId="AD" clId="Web-{DE12F410-87A3-4059-A40F-0C8935D7381C}" dt="2023-12-07T21:03:51.967" v="53"/>
          <ac:spMkLst>
            <pc:docMk/>
            <pc:sldMk cId="645542405" sldId="309"/>
            <ac:spMk id="30" creationId="{43E8FEA2-54EE-4F84-B5DB-A055A7D805EE}"/>
          </ac:spMkLst>
        </pc:spChg>
        <pc:picChg chg="add mod">
          <ac:chgData name="Syed ." userId="S::sikramud@my.centennialcollege.ca::62ec2fe1-da18-44f1-8428-b4ac092a6487" providerId="AD" clId="Web-{DE12F410-87A3-4059-A40F-0C8935D7381C}" dt="2023-12-07T21:03:51.967" v="53"/>
          <ac:picMkLst>
            <pc:docMk/>
            <pc:sldMk cId="645542405" sldId="309"/>
            <ac:picMk id="3" creationId="{8DF4D360-DBBB-9DE9-95A6-4ADC5A3F4800}"/>
          </ac:picMkLst>
        </pc:picChg>
        <pc:picChg chg="add mod">
          <ac:chgData name="Syed ." userId="S::sikramud@my.centennialcollege.ca::62ec2fe1-da18-44f1-8428-b4ac092a6487" providerId="AD" clId="Web-{DE12F410-87A3-4059-A40F-0C8935D7381C}" dt="2023-12-07T21:03:51.967" v="53"/>
          <ac:picMkLst>
            <pc:docMk/>
            <pc:sldMk cId="645542405" sldId="309"/>
            <ac:picMk id="4" creationId="{F4390C58-5524-60CA-161A-F0F0A69401D4}"/>
          </ac:picMkLst>
        </pc:picChg>
        <pc:picChg chg="del">
          <ac:chgData name="Syed ." userId="S::sikramud@my.centennialcollege.ca::62ec2fe1-da18-44f1-8428-b4ac092a6487" providerId="AD" clId="Web-{DE12F410-87A3-4059-A40F-0C8935D7381C}" dt="2023-12-07T21:03:46.029" v="52"/>
          <ac:picMkLst>
            <pc:docMk/>
            <pc:sldMk cId="645542405" sldId="309"/>
            <ac:picMk id="22" creationId="{61108FDB-6B44-38D2-ACEE-005BE1D6F0DB}"/>
          </ac:picMkLst>
        </pc:picChg>
        <pc:cxnChg chg="del">
          <ac:chgData name="Syed ." userId="S::sikramud@my.centennialcollege.ca::62ec2fe1-da18-44f1-8428-b4ac092a6487" providerId="AD" clId="Web-{DE12F410-87A3-4059-A40F-0C8935D7381C}" dt="2023-12-07T21:03:51.967" v="53"/>
          <ac:cxnSpMkLst>
            <pc:docMk/>
            <pc:sldMk cId="645542405" sldId="309"/>
            <ac:cxnSpMk id="19" creationId="{61FF92BA-874E-408A-BFAD-416A7FFE5976}"/>
          </ac:cxnSpMkLst>
        </pc:cxnChg>
        <pc:cxnChg chg="add">
          <ac:chgData name="Syed ." userId="S::sikramud@my.centennialcollege.ca::62ec2fe1-da18-44f1-8428-b4ac092a6487" providerId="AD" clId="Web-{DE12F410-87A3-4059-A40F-0C8935D7381C}" dt="2023-12-07T21:03:51.967" v="53"/>
          <ac:cxnSpMkLst>
            <pc:docMk/>
            <pc:sldMk cId="645542405" sldId="309"/>
            <ac:cxnSpMk id="32" creationId="{E58B1629-F209-47B0-BA59-6BD937DBB08F}"/>
          </ac:cxnSpMkLst>
        </pc:cxnChg>
      </pc:sldChg>
      <pc:sldChg chg="addSp delSp modSp ord">
        <pc:chgData name="Syed ." userId="S::sikramud@my.centennialcollege.ca::62ec2fe1-da18-44f1-8428-b4ac092a6487" providerId="AD" clId="Web-{DE12F410-87A3-4059-A40F-0C8935D7381C}" dt="2023-12-07T22:00:08.944" v="217"/>
        <pc:sldMkLst>
          <pc:docMk/>
          <pc:sldMk cId="3070336858" sldId="310"/>
        </pc:sldMkLst>
        <pc:spChg chg="mod ord">
          <ac:chgData name="Syed ." userId="S::sikramud@my.centennialcollege.ca::62ec2fe1-da18-44f1-8428-b4ac092a6487" providerId="AD" clId="Web-{DE12F410-87A3-4059-A40F-0C8935D7381C}" dt="2023-12-07T21:26:26.968" v="176"/>
          <ac:spMkLst>
            <pc:docMk/>
            <pc:sldMk cId="3070336858" sldId="310"/>
            <ac:spMk id="2" creationId="{9F1A5E08-1524-8914-BDE9-D70984BF17F2}"/>
          </ac:spMkLst>
        </pc:spChg>
        <pc:spChg chg="mod ord">
          <ac:chgData name="Syed ." userId="S::sikramud@my.centennialcollege.ca::62ec2fe1-da18-44f1-8428-b4ac092a6487" providerId="AD" clId="Web-{DE12F410-87A3-4059-A40F-0C8935D7381C}" dt="2023-12-07T21:28:48.442" v="188" actId="20577"/>
          <ac:spMkLst>
            <pc:docMk/>
            <pc:sldMk cId="3070336858" sldId="310"/>
            <ac:spMk id="4" creationId="{2BC515A1-5DB5-00E8-DB72-1F611A74E044}"/>
          </ac:spMkLst>
        </pc:spChg>
        <pc:spChg chg="add del mod">
          <ac:chgData name="Syed ." userId="S::sikramud@my.centennialcollege.ca::62ec2fe1-da18-44f1-8428-b4ac092a6487" providerId="AD" clId="Web-{DE12F410-87A3-4059-A40F-0C8935D7381C}" dt="2023-12-07T21:24:10.354" v="157"/>
          <ac:spMkLst>
            <pc:docMk/>
            <pc:sldMk cId="3070336858" sldId="310"/>
            <ac:spMk id="5" creationId="{675FF6FB-4668-9377-E7DD-EAE69B6F9891}"/>
          </ac:spMkLst>
        </pc:spChg>
        <pc:spChg chg="add del mod">
          <ac:chgData name="Syed ." userId="S::sikramud@my.centennialcollege.ca::62ec2fe1-da18-44f1-8428-b4ac092a6487" providerId="AD" clId="Web-{DE12F410-87A3-4059-A40F-0C8935D7381C}" dt="2023-12-07T21:25:09.699" v="163"/>
          <ac:spMkLst>
            <pc:docMk/>
            <pc:sldMk cId="3070336858" sldId="310"/>
            <ac:spMk id="9" creationId="{5F9263DB-E9E5-85D6-FB02-B7DA4CD4F7D9}"/>
          </ac:spMkLst>
        </pc:spChg>
        <pc:spChg chg="del">
          <ac:chgData name="Syed ." userId="S::sikramud@my.centennialcollege.ca::62ec2fe1-da18-44f1-8428-b4ac092a6487" providerId="AD" clId="Web-{DE12F410-87A3-4059-A40F-0C8935D7381C}" dt="2023-12-07T21:26:26.968" v="176"/>
          <ac:spMkLst>
            <pc:docMk/>
            <pc:sldMk cId="3070336858" sldId="310"/>
            <ac:spMk id="10" creationId="{3ECBE1F1-D69B-4AFA-ABD5-8E41720EF6DE}"/>
          </ac:spMkLst>
        </pc:spChg>
        <pc:spChg chg="del">
          <ac:chgData name="Syed ." userId="S::sikramud@my.centennialcollege.ca::62ec2fe1-da18-44f1-8428-b4ac092a6487" providerId="AD" clId="Web-{DE12F410-87A3-4059-A40F-0C8935D7381C}" dt="2023-12-07T21:26:26.968" v="176"/>
          <ac:spMkLst>
            <pc:docMk/>
            <pc:sldMk cId="3070336858" sldId="310"/>
            <ac:spMk id="12" creationId="{603A6265-E10C-4B85-9C20-E75FCAF9CC63}"/>
          </ac:spMkLst>
        </pc:spChg>
        <pc:spChg chg="add del mod">
          <ac:chgData name="Syed ." userId="S::sikramud@my.centennialcollege.ca::62ec2fe1-da18-44f1-8428-b4ac092a6487" providerId="AD" clId="Web-{DE12F410-87A3-4059-A40F-0C8935D7381C}" dt="2023-12-07T21:25:37.482" v="169"/>
          <ac:spMkLst>
            <pc:docMk/>
            <pc:sldMk cId="3070336858" sldId="310"/>
            <ac:spMk id="15" creationId="{305CD682-EB92-AF82-0C2E-24AB46CBEAE6}"/>
          </ac:spMkLst>
        </pc:spChg>
        <pc:spChg chg="add del mod">
          <ac:chgData name="Syed ." userId="S::sikramud@my.centennialcollege.ca::62ec2fe1-da18-44f1-8428-b4ac092a6487" providerId="AD" clId="Web-{DE12F410-87A3-4059-A40F-0C8935D7381C}" dt="2023-12-07T21:26:32.874" v="177"/>
          <ac:spMkLst>
            <pc:docMk/>
            <pc:sldMk cId="3070336858" sldId="310"/>
            <ac:spMk id="18" creationId="{5243C904-D43B-3954-3DFF-B6C3FF4D0479}"/>
          </ac:spMkLst>
        </pc:spChg>
        <pc:spChg chg="add del mod">
          <ac:chgData name="Syed ." userId="S::sikramud@my.centennialcollege.ca::62ec2fe1-da18-44f1-8428-b4ac092a6487" providerId="AD" clId="Web-{DE12F410-87A3-4059-A40F-0C8935D7381C}" dt="2023-12-07T21:27:19.360" v="184"/>
          <ac:spMkLst>
            <pc:docMk/>
            <pc:sldMk cId="3070336858" sldId="310"/>
            <ac:spMk id="21" creationId="{32560444-BD33-F9FC-0467-6BA5BA6D1937}"/>
          </ac:spMkLst>
        </pc:spChg>
        <pc:spChg chg="add del">
          <ac:chgData name="Syed ." userId="S::sikramud@my.centennialcollege.ca::62ec2fe1-da18-44f1-8428-b4ac092a6487" providerId="AD" clId="Web-{DE12F410-87A3-4059-A40F-0C8935D7381C}" dt="2023-12-07T21:27:16.157" v="183"/>
          <ac:spMkLst>
            <pc:docMk/>
            <pc:sldMk cId="3070336858" sldId="310"/>
            <ac:spMk id="23" creationId="{4D327EF6-1201-4218-AA98-3DA5A0F48981}"/>
          </ac:spMkLst>
        </pc:spChg>
        <pc:spChg chg="add del">
          <ac:chgData name="Syed ." userId="S::sikramud@my.centennialcollege.ca::62ec2fe1-da18-44f1-8428-b4ac092a6487" providerId="AD" clId="Web-{DE12F410-87A3-4059-A40F-0C8935D7381C}" dt="2023-12-07T21:27:16.157" v="183"/>
          <ac:spMkLst>
            <pc:docMk/>
            <pc:sldMk cId="3070336858" sldId="310"/>
            <ac:spMk id="25" creationId="{9864AAEA-8DC4-4D15-864C-B53C5B4CCEE0}"/>
          </ac:spMkLst>
        </pc:spChg>
        <pc:spChg chg="add del">
          <ac:chgData name="Syed ." userId="S::sikramud@my.centennialcollege.ca::62ec2fe1-da18-44f1-8428-b4ac092a6487" providerId="AD" clId="Web-{DE12F410-87A3-4059-A40F-0C8935D7381C}" dt="2023-12-07T21:27:16.157" v="183"/>
          <ac:spMkLst>
            <pc:docMk/>
            <pc:sldMk cId="3070336858" sldId="310"/>
            <ac:spMk id="27" creationId="{4F2A6A32-9ADF-4DD4-AEA5-0D1FF0F8B490}"/>
          </ac:spMkLst>
        </pc:spChg>
        <pc:spChg chg="add del">
          <ac:chgData name="Syed ." userId="S::sikramud@my.centennialcollege.ca::62ec2fe1-da18-44f1-8428-b4ac092a6487" providerId="AD" clId="Web-{DE12F410-87A3-4059-A40F-0C8935D7381C}" dt="2023-12-07T21:27:16.157" v="183"/>
          <ac:spMkLst>
            <pc:docMk/>
            <pc:sldMk cId="3070336858" sldId="310"/>
            <ac:spMk id="29" creationId="{E82F361B-984A-43B6-AFE8-1F14394284E4}"/>
          </ac:spMkLst>
        </pc:spChg>
        <pc:spChg chg="add">
          <ac:chgData name="Syed ." userId="S::sikramud@my.centennialcollege.ca::62ec2fe1-da18-44f1-8428-b4ac092a6487" providerId="AD" clId="Web-{DE12F410-87A3-4059-A40F-0C8935D7381C}" dt="2023-12-07T21:27:16.157" v="183"/>
          <ac:spMkLst>
            <pc:docMk/>
            <pc:sldMk cId="3070336858" sldId="310"/>
            <ac:spMk id="36" creationId="{4D327EF6-1201-4218-AA98-3DA5A0F48981}"/>
          </ac:spMkLst>
        </pc:spChg>
        <pc:spChg chg="add">
          <ac:chgData name="Syed ." userId="S::sikramud@my.centennialcollege.ca::62ec2fe1-da18-44f1-8428-b4ac092a6487" providerId="AD" clId="Web-{DE12F410-87A3-4059-A40F-0C8935D7381C}" dt="2023-12-07T21:27:16.157" v="183"/>
          <ac:spMkLst>
            <pc:docMk/>
            <pc:sldMk cId="3070336858" sldId="310"/>
            <ac:spMk id="38" creationId="{9864AAEA-8DC4-4D15-864C-B53C5B4CCEE0}"/>
          </ac:spMkLst>
        </pc:spChg>
        <pc:spChg chg="add">
          <ac:chgData name="Syed ." userId="S::sikramud@my.centennialcollege.ca::62ec2fe1-da18-44f1-8428-b4ac092a6487" providerId="AD" clId="Web-{DE12F410-87A3-4059-A40F-0C8935D7381C}" dt="2023-12-07T21:27:16.157" v="183"/>
          <ac:spMkLst>
            <pc:docMk/>
            <pc:sldMk cId="3070336858" sldId="310"/>
            <ac:spMk id="40" creationId="{4F2A6A32-9ADF-4DD4-AEA5-0D1FF0F8B490}"/>
          </ac:spMkLst>
        </pc:spChg>
        <pc:spChg chg="add">
          <ac:chgData name="Syed ." userId="S::sikramud@my.centennialcollege.ca::62ec2fe1-da18-44f1-8428-b4ac092a6487" providerId="AD" clId="Web-{DE12F410-87A3-4059-A40F-0C8935D7381C}" dt="2023-12-07T21:27:16.157" v="183"/>
          <ac:spMkLst>
            <pc:docMk/>
            <pc:sldMk cId="3070336858" sldId="310"/>
            <ac:spMk id="42" creationId="{E82F361B-984A-43B6-AFE8-1F14394284E4}"/>
          </ac:spMkLst>
        </pc:spChg>
        <pc:picChg chg="add mod">
          <ac:chgData name="Syed ." userId="S::sikramud@my.centennialcollege.ca::62ec2fe1-da18-44f1-8428-b4ac092a6487" providerId="AD" clId="Web-{DE12F410-87A3-4059-A40F-0C8935D7381C}" dt="2023-12-07T21:26:26.968" v="176"/>
          <ac:picMkLst>
            <pc:docMk/>
            <pc:sldMk cId="3070336858" sldId="310"/>
            <ac:picMk id="3" creationId="{6D6480EE-85C3-CC66-2864-EA77EC1A61B0}"/>
          </ac:picMkLst>
        </pc:picChg>
        <pc:picChg chg="del">
          <ac:chgData name="Syed ." userId="S::sikramud@my.centennialcollege.ca::62ec2fe1-da18-44f1-8428-b4ac092a6487" providerId="AD" clId="Web-{DE12F410-87A3-4059-A40F-0C8935D7381C}" dt="2023-12-07T21:24:11.541" v="158"/>
          <ac:picMkLst>
            <pc:docMk/>
            <pc:sldMk cId="3070336858" sldId="310"/>
            <ac:picMk id="6" creationId="{528A415A-02D1-DD1A-D564-2787E60B6D10}"/>
          </ac:picMkLst>
        </pc:picChg>
        <pc:picChg chg="add del mod">
          <ac:chgData name="Syed ." userId="S::sikramud@my.centennialcollege.ca::62ec2fe1-da18-44f1-8428-b4ac092a6487" providerId="AD" clId="Web-{DE12F410-87A3-4059-A40F-0C8935D7381C}" dt="2023-12-07T21:25:09.699" v="164"/>
          <ac:picMkLst>
            <pc:docMk/>
            <pc:sldMk cId="3070336858" sldId="310"/>
            <ac:picMk id="8" creationId="{B2BE053B-E115-0ACD-E8CA-180F424D0D48}"/>
          </ac:picMkLst>
        </pc:picChg>
        <pc:picChg chg="add del mod">
          <ac:chgData name="Syed ." userId="S::sikramud@my.centennialcollege.ca::62ec2fe1-da18-44f1-8428-b4ac092a6487" providerId="AD" clId="Web-{DE12F410-87A3-4059-A40F-0C8935D7381C}" dt="2023-12-07T21:25:37.482" v="170"/>
          <ac:picMkLst>
            <pc:docMk/>
            <pc:sldMk cId="3070336858" sldId="310"/>
            <ac:picMk id="13" creationId="{3DDB55E2-65E8-D194-BDBD-652EE90AB76D}"/>
          </ac:picMkLst>
        </pc:picChg>
        <pc:picChg chg="add del mod">
          <ac:chgData name="Syed ." userId="S::sikramud@my.centennialcollege.ca::62ec2fe1-da18-44f1-8428-b4ac092a6487" providerId="AD" clId="Web-{DE12F410-87A3-4059-A40F-0C8935D7381C}" dt="2023-12-07T21:27:14.126" v="182"/>
          <ac:picMkLst>
            <pc:docMk/>
            <pc:sldMk cId="3070336858" sldId="310"/>
            <ac:picMk id="17" creationId="{69EDF6B3-D9D9-9634-622D-16068ABD3893}"/>
          </ac:picMkLst>
        </pc:picChg>
        <pc:picChg chg="add mod">
          <ac:chgData name="Syed ." userId="S::sikramud@my.centennialcollege.ca::62ec2fe1-da18-44f1-8428-b4ac092a6487" providerId="AD" clId="Web-{DE12F410-87A3-4059-A40F-0C8935D7381C}" dt="2023-12-07T21:27:16.157" v="183"/>
          <ac:picMkLst>
            <pc:docMk/>
            <pc:sldMk cId="3070336858" sldId="310"/>
            <ac:picMk id="20" creationId="{380B6D11-60B3-C2BA-10AC-98D477A8FE89}"/>
          </ac:picMkLst>
        </pc:picChg>
        <pc:cxnChg chg="del">
          <ac:chgData name="Syed ." userId="S::sikramud@my.centennialcollege.ca::62ec2fe1-da18-44f1-8428-b4ac092a6487" providerId="AD" clId="Web-{DE12F410-87A3-4059-A40F-0C8935D7381C}" dt="2023-12-07T21:26:26.968" v="176"/>
          <ac:cxnSpMkLst>
            <pc:docMk/>
            <pc:sldMk cId="3070336858" sldId="310"/>
            <ac:cxnSpMk id="14" creationId="{61FF92BA-874E-408A-BFAD-416A7FFE5976}"/>
          </ac:cxnSpMkLst>
        </pc:cxnChg>
        <pc:cxnChg chg="add del">
          <ac:chgData name="Syed ." userId="S::sikramud@my.centennialcollege.ca::62ec2fe1-da18-44f1-8428-b4ac092a6487" providerId="AD" clId="Web-{DE12F410-87A3-4059-A40F-0C8935D7381C}" dt="2023-12-07T21:27:16.157" v="183"/>
          <ac:cxnSpMkLst>
            <pc:docMk/>
            <pc:sldMk cId="3070336858" sldId="310"/>
            <ac:cxnSpMk id="31" creationId="{61FF92BA-874E-408A-BFAD-416A7FFE5976}"/>
          </ac:cxnSpMkLst>
        </pc:cxnChg>
        <pc:cxnChg chg="add">
          <ac:chgData name="Syed ." userId="S::sikramud@my.centennialcollege.ca::62ec2fe1-da18-44f1-8428-b4ac092a6487" providerId="AD" clId="Web-{DE12F410-87A3-4059-A40F-0C8935D7381C}" dt="2023-12-07T21:27:16.157" v="183"/>
          <ac:cxnSpMkLst>
            <pc:docMk/>
            <pc:sldMk cId="3070336858" sldId="310"/>
            <ac:cxnSpMk id="44" creationId="{61FF92BA-874E-408A-BFAD-416A7FFE5976}"/>
          </ac:cxnSpMkLst>
        </pc:cxnChg>
      </pc:sldChg>
      <pc:sldChg chg="addSp delSp modSp ord">
        <pc:chgData name="Syed ." userId="S::sikramud@my.centennialcollege.ca::62ec2fe1-da18-44f1-8428-b4ac092a6487" providerId="AD" clId="Web-{DE12F410-87A3-4059-A40F-0C8935D7381C}" dt="2023-12-07T21:20:37.627" v="152"/>
        <pc:sldMkLst>
          <pc:docMk/>
          <pc:sldMk cId="2524197644" sldId="311"/>
        </pc:sldMkLst>
        <pc:spChg chg="mod">
          <ac:chgData name="Syed ." userId="S::sikramud@my.centennialcollege.ca::62ec2fe1-da18-44f1-8428-b4ac092a6487" providerId="AD" clId="Web-{DE12F410-87A3-4059-A40F-0C8935D7381C}" dt="2023-12-07T21:20:31.830" v="151"/>
          <ac:spMkLst>
            <pc:docMk/>
            <pc:sldMk cId="2524197644" sldId="311"/>
            <ac:spMk id="4" creationId="{38DFD3F0-4FAE-5885-DE3C-DF6FE846D3BA}"/>
          </ac:spMkLst>
        </pc:spChg>
        <pc:spChg chg="add del mod">
          <ac:chgData name="Syed ." userId="S::sikramud@my.centennialcollege.ca::62ec2fe1-da18-44f1-8428-b4ac092a6487" providerId="AD" clId="Web-{DE12F410-87A3-4059-A40F-0C8935D7381C}" dt="2023-12-07T21:20:10.892" v="144"/>
          <ac:spMkLst>
            <pc:docMk/>
            <pc:sldMk cId="2524197644" sldId="311"/>
            <ac:spMk id="5" creationId="{8B390D67-E081-4734-ED75-F51C91B0943C}"/>
          </ac:spMkLst>
        </pc:spChg>
        <pc:spChg chg="add del mod">
          <ac:chgData name="Syed ." userId="S::sikramud@my.centennialcollege.ca::62ec2fe1-da18-44f1-8428-b4ac092a6487" providerId="AD" clId="Web-{DE12F410-87A3-4059-A40F-0C8935D7381C}" dt="2023-12-07T21:20:37.627" v="152"/>
          <ac:spMkLst>
            <pc:docMk/>
            <pc:sldMk cId="2524197644" sldId="311"/>
            <ac:spMk id="8" creationId="{88910B55-ECEE-AE28-DD42-7FF9B3D0A9DE}"/>
          </ac:spMkLst>
        </pc:spChg>
        <pc:spChg chg="del">
          <ac:chgData name="Syed ." userId="S::sikramud@my.centennialcollege.ca::62ec2fe1-da18-44f1-8428-b4ac092a6487" providerId="AD" clId="Web-{DE12F410-87A3-4059-A40F-0C8935D7381C}" dt="2023-12-07T21:20:31.830" v="151"/>
          <ac:spMkLst>
            <pc:docMk/>
            <pc:sldMk cId="2524197644" sldId="311"/>
            <ac:spMk id="17" creationId="{B65C0385-5E30-4D2E-AF9F-4639659D34E9}"/>
          </ac:spMkLst>
        </pc:spChg>
        <pc:spChg chg="del">
          <ac:chgData name="Syed ." userId="S::sikramud@my.centennialcollege.ca::62ec2fe1-da18-44f1-8428-b4ac092a6487" providerId="AD" clId="Web-{DE12F410-87A3-4059-A40F-0C8935D7381C}" dt="2023-12-07T21:20:31.830" v="151"/>
          <ac:spMkLst>
            <pc:docMk/>
            <pc:sldMk cId="2524197644" sldId="311"/>
            <ac:spMk id="18" creationId="{81FB66B5-0DCE-404D-B0A0-E1E48E7BBFD7}"/>
          </ac:spMkLst>
        </pc:spChg>
        <pc:spChg chg="del">
          <ac:chgData name="Syed ." userId="S::sikramud@my.centennialcollege.ca::62ec2fe1-da18-44f1-8428-b4ac092a6487" providerId="AD" clId="Web-{DE12F410-87A3-4059-A40F-0C8935D7381C}" dt="2023-12-07T21:20:31.830" v="151"/>
          <ac:spMkLst>
            <pc:docMk/>
            <pc:sldMk cId="2524197644" sldId="311"/>
            <ac:spMk id="20" creationId="{E335820B-3A29-42C5-AA8D-10ECA43CD985}"/>
          </ac:spMkLst>
        </pc:spChg>
        <pc:spChg chg="add">
          <ac:chgData name="Syed ." userId="S::sikramud@my.centennialcollege.ca::62ec2fe1-da18-44f1-8428-b4ac092a6487" providerId="AD" clId="Web-{DE12F410-87A3-4059-A40F-0C8935D7381C}" dt="2023-12-07T21:20:31.830" v="151"/>
          <ac:spMkLst>
            <pc:docMk/>
            <pc:sldMk cId="2524197644" sldId="311"/>
            <ac:spMk id="25" creationId="{B65C0385-5E30-4D2E-AF9F-4639659D34E9}"/>
          </ac:spMkLst>
        </pc:spChg>
        <pc:spChg chg="add">
          <ac:chgData name="Syed ." userId="S::sikramud@my.centennialcollege.ca::62ec2fe1-da18-44f1-8428-b4ac092a6487" providerId="AD" clId="Web-{DE12F410-87A3-4059-A40F-0C8935D7381C}" dt="2023-12-07T21:20:31.830" v="151"/>
          <ac:spMkLst>
            <pc:docMk/>
            <pc:sldMk cId="2524197644" sldId="311"/>
            <ac:spMk id="27" creationId="{81FB66B5-0DCE-404D-B0A0-E1E48E7BBFD7}"/>
          </ac:spMkLst>
        </pc:spChg>
        <pc:spChg chg="add">
          <ac:chgData name="Syed ." userId="S::sikramud@my.centennialcollege.ca::62ec2fe1-da18-44f1-8428-b4ac092a6487" providerId="AD" clId="Web-{DE12F410-87A3-4059-A40F-0C8935D7381C}" dt="2023-12-07T21:20:31.830" v="151"/>
          <ac:spMkLst>
            <pc:docMk/>
            <pc:sldMk cId="2524197644" sldId="311"/>
            <ac:spMk id="29" creationId="{E335820B-3A29-42C5-AA8D-10ECA43CD985}"/>
          </ac:spMkLst>
        </pc:spChg>
        <pc:picChg chg="add del mod">
          <ac:chgData name="Syed ." userId="S::sikramud@my.centennialcollege.ca::62ec2fe1-da18-44f1-8428-b4ac092a6487" providerId="AD" clId="Web-{DE12F410-87A3-4059-A40F-0C8935D7381C}" dt="2023-12-07T21:20:10.892" v="145"/>
          <ac:picMkLst>
            <pc:docMk/>
            <pc:sldMk cId="2524197644" sldId="311"/>
            <ac:picMk id="3" creationId="{C12F6FFB-B9E9-3489-107B-69B67DDE5E28}"/>
          </ac:picMkLst>
        </pc:picChg>
        <pc:picChg chg="add mod ord">
          <ac:chgData name="Syed ." userId="S::sikramud@my.centennialcollege.ca::62ec2fe1-da18-44f1-8428-b4ac092a6487" providerId="AD" clId="Web-{DE12F410-87A3-4059-A40F-0C8935D7381C}" dt="2023-12-07T21:20:31.830" v="151"/>
          <ac:picMkLst>
            <pc:docMk/>
            <pc:sldMk cId="2524197644" sldId="311"/>
            <ac:picMk id="7" creationId="{E9C8FF96-4D23-C07C-C6D4-B35BF1591D16}"/>
          </ac:picMkLst>
        </pc:picChg>
        <pc:picChg chg="del">
          <ac:chgData name="Syed ." userId="S::sikramud@my.centennialcollege.ca::62ec2fe1-da18-44f1-8428-b4ac092a6487" providerId="AD" clId="Web-{DE12F410-87A3-4059-A40F-0C8935D7381C}" dt="2023-12-07T21:20:29.299" v="150"/>
          <ac:picMkLst>
            <pc:docMk/>
            <pc:sldMk cId="2524197644" sldId="311"/>
            <ac:picMk id="19" creationId="{29F32FEB-9246-1E3F-6966-134642710323}"/>
          </ac:picMkLst>
        </pc:picChg>
        <pc:cxnChg chg="del">
          <ac:chgData name="Syed ." userId="S::sikramud@my.centennialcollege.ca::62ec2fe1-da18-44f1-8428-b4ac092a6487" providerId="AD" clId="Web-{DE12F410-87A3-4059-A40F-0C8935D7381C}" dt="2023-12-07T21:20:31.830" v="151"/>
          <ac:cxnSpMkLst>
            <pc:docMk/>
            <pc:sldMk cId="2524197644" sldId="311"/>
            <ac:cxnSpMk id="16" creationId="{E58B1629-F209-47B0-BA59-6BD937DBB08F}"/>
          </ac:cxnSpMkLst>
        </pc:cxnChg>
        <pc:cxnChg chg="add">
          <ac:chgData name="Syed ." userId="S::sikramud@my.centennialcollege.ca::62ec2fe1-da18-44f1-8428-b4ac092a6487" providerId="AD" clId="Web-{DE12F410-87A3-4059-A40F-0C8935D7381C}" dt="2023-12-07T21:20:31.830" v="151"/>
          <ac:cxnSpMkLst>
            <pc:docMk/>
            <pc:sldMk cId="2524197644" sldId="311"/>
            <ac:cxnSpMk id="31" creationId="{E58B1629-F209-47B0-BA59-6BD937DBB08F}"/>
          </ac:cxnSpMkLst>
        </pc:cxnChg>
      </pc:sldChg>
      <pc:sldChg chg="modSp">
        <pc:chgData name="Syed ." userId="S::sikramud@my.centennialcollege.ca::62ec2fe1-da18-44f1-8428-b4ac092a6487" providerId="AD" clId="Web-{DE12F410-87A3-4059-A40F-0C8935D7381C}" dt="2023-12-07T21:08:21.211" v="76" actId="14100"/>
        <pc:sldMkLst>
          <pc:docMk/>
          <pc:sldMk cId="3810597945" sldId="313"/>
        </pc:sldMkLst>
        <pc:spChg chg="mod">
          <ac:chgData name="Syed ." userId="S::sikramud@my.centennialcollege.ca::62ec2fe1-da18-44f1-8428-b4ac092a6487" providerId="AD" clId="Web-{DE12F410-87A3-4059-A40F-0C8935D7381C}" dt="2023-12-07T21:08:21.211" v="76" actId="14100"/>
          <ac:spMkLst>
            <pc:docMk/>
            <pc:sldMk cId="3810597945" sldId="313"/>
            <ac:spMk id="5" creationId="{737B41F9-28C8-85D5-F016-4E87A93C79DB}"/>
          </ac:spMkLst>
        </pc:spChg>
      </pc:sldChg>
      <pc:sldChg chg="addSp delSp modSp">
        <pc:chgData name="Syed ." userId="S::sikramud@my.centennialcollege.ca::62ec2fe1-da18-44f1-8428-b4ac092a6487" providerId="AD" clId="Web-{DE12F410-87A3-4059-A40F-0C8935D7381C}" dt="2023-12-07T21:15:18.397" v="131" actId="14100"/>
        <pc:sldMkLst>
          <pc:docMk/>
          <pc:sldMk cId="2306215972" sldId="315"/>
        </pc:sldMkLst>
        <pc:spChg chg="del mod">
          <ac:chgData name="Syed ." userId="S::sikramud@my.centennialcollege.ca::62ec2fe1-da18-44f1-8428-b4ac092a6487" providerId="AD" clId="Web-{DE12F410-87A3-4059-A40F-0C8935D7381C}" dt="2023-12-07T21:13:52.894" v="104"/>
          <ac:spMkLst>
            <pc:docMk/>
            <pc:sldMk cId="2306215972" sldId="315"/>
            <ac:spMk id="4" creationId="{B5B6C5D3-D87F-E6C3-598B-19BF798C17D7}"/>
          </ac:spMkLst>
        </pc:spChg>
        <pc:spChg chg="add mod">
          <ac:chgData name="Syed ." userId="S::sikramud@my.centennialcollege.ca::62ec2fe1-da18-44f1-8428-b4ac092a6487" providerId="AD" clId="Web-{DE12F410-87A3-4059-A40F-0C8935D7381C}" dt="2023-12-07T21:15:18.397" v="131" actId="14100"/>
          <ac:spMkLst>
            <pc:docMk/>
            <pc:sldMk cId="2306215972" sldId="315"/>
            <ac:spMk id="5" creationId="{19A7A8B2-F11E-50CA-BC2E-CE394717E416}"/>
          </ac:spMkLst>
        </pc:spChg>
      </pc:sldChg>
      <pc:sldChg chg="addSp delSp modSp new mod setBg">
        <pc:chgData name="Syed ." userId="S::sikramud@my.centennialcollege.ca::62ec2fe1-da18-44f1-8428-b4ac092a6487" providerId="AD" clId="Web-{DE12F410-87A3-4059-A40F-0C8935D7381C}" dt="2023-12-07T21:30:28.586" v="213"/>
        <pc:sldMkLst>
          <pc:docMk/>
          <pc:sldMk cId="366562151" sldId="316"/>
        </pc:sldMkLst>
        <pc:spChg chg="mod">
          <ac:chgData name="Syed ." userId="S::sikramud@my.centennialcollege.ca::62ec2fe1-da18-44f1-8428-b4ac092a6487" providerId="AD" clId="Web-{DE12F410-87A3-4059-A40F-0C8935D7381C}" dt="2023-12-07T21:30:28.586" v="213"/>
          <ac:spMkLst>
            <pc:docMk/>
            <pc:sldMk cId="366562151" sldId="316"/>
            <ac:spMk id="2" creationId="{746FAFFF-9C96-BB90-D00E-CE260661ACFB}"/>
          </ac:spMkLst>
        </pc:spChg>
        <pc:spChg chg="del">
          <ac:chgData name="Syed ." userId="S::sikramud@my.centennialcollege.ca::62ec2fe1-da18-44f1-8428-b4ac092a6487" providerId="AD" clId="Web-{DE12F410-87A3-4059-A40F-0C8935D7381C}" dt="2023-12-07T21:30:28.586" v="213"/>
          <ac:spMkLst>
            <pc:docMk/>
            <pc:sldMk cId="366562151" sldId="316"/>
            <ac:spMk id="3" creationId="{A443171A-748F-B790-DB93-4E78AFCEB172}"/>
          </ac:spMkLst>
        </pc:spChg>
        <pc:spChg chg="add">
          <ac:chgData name="Syed ." userId="S::sikramud@my.centennialcollege.ca::62ec2fe1-da18-44f1-8428-b4ac092a6487" providerId="AD" clId="Web-{DE12F410-87A3-4059-A40F-0C8935D7381C}" dt="2023-12-07T21:30:28.586" v="213"/>
          <ac:spMkLst>
            <pc:docMk/>
            <pc:sldMk cId="366562151" sldId="316"/>
            <ac:spMk id="9" creationId="{D284A420-F50C-4C2C-B88E-E6F4EF504B6E}"/>
          </ac:spMkLst>
        </pc:spChg>
        <pc:spChg chg="add">
          <ac:chgData name="Syed ." userId="S::sikramud@my.centennialcollege.ca::62ec2fe1-da18-44f1-8428-b4ac092a6487" providerId="AD" clId="Web-{DE12F410-87A3-4059-A40F-0C8935D7381C}" dt="2023-12-07T21:30:28.586" v="213"/>
          <ac:spMkLst>
            <pc:docMk/>
            <pc:sldMk cId="366562151" sldId="316"/>
            <ac:spMk id="11" creationId="{893A6D2E-5228-4998-9E24-EFCCA024675E}"/>
          </ac:spMkLst>
        </pc:spChg>
        <pc:spChg chg="add">
          <ac:chgData name="Syed ." userId="S::sikramud@my.centennialcollege.ca::62ec2fe1-da18-44f1-8428-b4ac092a6487" providerId="AD" clId="Web-{DE12F410-87A3-4059-A40F-0C8935D7381C}" dt="2023-12-07T21:30:28.586" v="213"/>
          <ac:spMkLst>
            <pc:docMk/>
            <pc:sldMk cId="366562151" sldId="316"/>
            <ac:spMk id="17" creationId="{6B4B266C-6375-4919-9587-2DFF70C94CEB}"/>
          </ac:spMkLst>
        </pc:spChg>
        <pc:spChg chg="add">
          <ac:chgData name="Syed ." userId="S::sikramud@my.centennialcollege.ca::62ec2fe1-da18-44f1-8428-b4ac092a6487" providerId="AD" clId="Web-{DE12F410-87A3-4059-A40F-0C8935D7381C}" dt="2023-12-07T21:30:28.586" v="213"/>
          <ac:spMkLst>
            <pc:docMk/>
            <pc:sldMk cId="366562151" sldId="316"/>
            <ac:spMk id="19" creationId="{5FDFDEE5-CD3A-4491-B5B9-1C26CE2D99AE}"/>
          </ac:spMkLst>
        </pc:spChg>
        <pc:spChg chg="add">
          <ac:chgData name="Syed ." userId="S::sikramud@my.centennialcollege.ca::62ec2fe1-da18-44f1-8428-b4ac092a6487" providerId="AD" clId="Web-{DE12F410-87A3-4059-A40F-0C8935D7381C}" dt="2023-12-07T21:30:28.586" v="213"/>
          <ac:spMkLst>
            <pc:docMk/>
            <pc:sldMk cId="366562151" sldId="316"/>
            <ac:spMk id="21" creationId="{0CC2A778-6563-4E7B-A13B-0495A962F992}"/>
          </ac:spMkLst>
        </pc:spChg>
        <pc:picChg chg="add">
          <ac:chgData name="Syed ." userId="S::sikramud@my.centennialcollege.ca::62ec2fe1-da18-44f1-8428-b4ac092a6487" providerId="AD" clId="Web-{DE12F410-87A3-4059-A40F-0C8935D7381C}" dt="2023-12-07T21:30:28.586" v="213"/>
          <ac:picMkLst>
            <pc:docMk/>
            <pc:sldMk cId="366562151" sldId="316"/>
            <ac:picMk id="5" creationId="{46915886-1A43-C24E-DBDF-6BAAE9175921}"/>
          </ac:picMkLst>
        </pc:picChg>
        <pc:cxnChg chg="add">
          <ac:chgData name="Syed ." userId="S::sikramud@my.centennialcollege.ca::62ec2fe1-da18-44f1-8428-b4ac092a6487" providerId="AD" clId="Web-{DE12F410-87A3-4059-A40F-0C8935D7381C}" dt="2023-12-07T21:30:28.586" v="213"/>
          <ac:cxnSpMkLst>
            <pc:docMk/>
            <pc:sldMk cId="366562151" sldId="316"/>
            <ac:cxnSpMk id="13" creationId="{3ADB48DB-8E25-4F2F-8C02-5B793937255F}"/>
          </ac:cxnSpMkLst>
        </pc:cxnChg>
        <pc:cxnChg chg="add">
          <ac:chgData name="Syed ." userId="S::sikramud@my.centennialcollege.ca::62ec2fe1-da18-44f1-8428-b4ac092a6487" providerId="AD" clId="Web-{DE12F410-87A3-4059-A40F-0C8935D7381C}" dt="2023-12-07T21:30:28.586" v="213"/>
          <ac:cxnSpMkLst>
            <pc:docMk/>
            <pc:sldMk cId="366562151" sldId="316"/>
            <ac:cxnSpMk id="15" creationId="{C32BA7E3-7313-49C8-A245-A85BDEB13EB3}"/>
          </ac:cxnSpMkLst>
        </pc:cxnChg>
        <pc:cxnChg chg="add">
          <ac:chgData name="Syed ." userId="S::sikramud@my.centennialcollege.ca::62ec2fe1-da18-44f1-8428-b4ac092a6487" providerId="AD" clId="Web-{DE12F410-87A3-4059-A40F-0C8935D7381C}" dt="2023-12-07T21:30:28.586" v="213"/>
          <ac:cxnSpMkLst>
            <pc:docMk/>
            <pc:sldMk cId="366562151" sldId="316"/>
            <ac:cxnSpMk id="23" creationId="{16D2114D-230C-4349-B9F3-ED002BB0B697}"/>
          </ac:cxnSpMkLst>
        </pc:cxnChg>
      </pc:sldChg>
    </pc:docChg>
  </pc:docChgLst>
  <pc:docChgLst>
    <pc:chgData name="Syed ." userId="S::sikramud@my.centennialcollege.ca::62ec2fe1-da18-44f1-8428-b4ac092a6487" providerId="AD" clId="Web-{429506A0-09A6-441F-B7AC-51B317EC9237}"/>
    <pc:docChg chg="addSld modSld addMainMaster delMainMaster">
      <pc:chgData name="Syed ." userId="S::sikramud@my.centennialcollege.ca::62ec2fe1-da18-44f1-8428-b4ac092a6487" providerId="AD" clId="Web-{429506A0-09A6-441F-B7AC-51B317EC9237}" dt="2023-09-28T19:25:41.885" v="84" actId="20577"/>
      <pc:docMkLst>
        <pc:docMk/>
      </pc:docMkLst>
      <pc:sldChg chg="addSp delSp modSp mod setBg modClrScheme chgLayout">
        <pc:chgData name="Syed ." userId="S::sikramud@my.centennialcollege.ca::62ec2fe1-da18-44f1-8428-b4ac092a6487" providerId="AD" clId="Web-{429506A0-09A6-441F-B7AC-51B317EC9237}" dt="2023-09-28T19:22:55.786" v="65" actId="20577"/>
        <pc:sldMkLst>
          <pc:docMk/>
          <pc:sldMk cId="109857222" sldId="256"/>
        </pc:sldMkLst>
        <pc:spChg chg="mod">
          <ac:chgData name="Syed ." userId="S::sikramud@my.centennialcollege.ca::62ec2fe1-da18-44f1-8428-b4ac092a6487" providerId="AD" clId="Web-{429506A0-09A6-441F-B7AC-51B317EC9237}" dt="2023-09-28T19:21:52.549" v="20" actId="20577"/>
          <ac:spMkLst>
            <pc:docMk/>
            <pc:sldMk cId="109857222" sldId="256"/>
            <ac:spMk id="2" creationId="{00000000-0000-0000-0000-000000000000}"/>
          </ac:spMkLst>
        </pc:spChg>
        <pc:spChg chg="mod">
          <ac:chgData name="Syed ." userId="S::sikramud@my.centennialcollege.ca::62ec2fe1-da18-44f1-8428-b4ac092a6487" providerId="AD" clId="Web-{429506A0-09A6-441F-B7AC-51B317EC9237}" dt="2023-09-28T19:22:55.786" v="65" actId="20577"/>
          <ac:spMkLst>
            <pc:docMk/>
            <pc:sldMk cId="109857222" sldId="256"/>
            <ac:spMk id="3" creationId="{00000000-0000-0000-0000-000000000000}"/>
          </ac:spMkLst>
        </pc:spChg>
        <pc:spChg chg="add del">
          <ac:chgData name="Syed ." userId="S::sikramud@my.centennialcollege.ca::62ec2fe1-da18-44f1-8428-b4ac092a6487" providerId="AD" clId="Web-{429506A0-09A6-441F-B7AC-51B317EC9237}" dt="2023-09-28T19:20:49.688" v="1"/>
          <ac:spMkLst>
            <pc:docMk/>
            <pc:sldMk cId="109857222" sldId="256"/>
            <ac:spMk id="8" creationId="{55B419A7-F817-4767-8CCB-FB0E189C4ACD}"/>
          </ac:spMkLst>
        </pc:spChg>
        <pc:spChg chg="add">
          <ac:chgData name="Syed ." userId="S::sikramud@my.centennialcollege.ca::62ec2fe1-da18-44f1-8428-b4ac092a6487" providerId="AD" clId="Web-{429506A0-09A6-441F-B7AC-51B317EC9237}" dt="2023-09-28T19:20:49.782" v="2"/>
          <ac:spMkLst>
            <pc:docMk/>
            <pc:sldMk cId="109857222" sldId="256"/>
            <ac:spMk id="9" creationId="{86230F49-7FFF-4471-8A64-33B1F4CF119D}"/>
          </ac:spMkLst>
        </pc:spChg>
        <pc:spChg chg="add">
          <ac:chgData name="Syed ." userId="S::sikramud@my.centennialcollege.ca::62ec2fe1-da18-44f1-8428-b4ac092a6487" providerId="AD" clId="Web-{429506A0-09A6-441F-B7AC-51B317EC9237}" dt="2023-09-28T19:20:49.782" v="2"/>
          <ac:spMkLst>
            <pc:docMk/>
            <pc:sldMk cId="109857222" sldId="256"/>
            <ac:spMk id="11" creationId="{ABCED6B1-E99D-4963-BCB1-2C5FC2B7E9DF}"/>
          </ac:spMkLst>
        </pc:spChg>
        <pc:spChg chg="add del">
          <ac:chgData name="Syed ." userId="S::sikramud@my.centennialcollege.ca::62ec2fe1-da18-44f1-8428-b4ac092a6487" providerId="AD" clId="Web-{429506A0-09A6-441F-B7AC-51B317EC9237}" dt="2023-09-28T19:20:49.688" v="1"/>
          <ac:spMkLst>
            <pc:docMk/>
            <pc:sldMk cId="109857222" sldId="256"/>
            <ac:spMk id="12" creationId="{B3BE00DD-5F52-49B1-A83B-F2E555AC5D05}"/>
          </ac:spMkLst>
        </pc:spChg>
        <pc:spChg chg="add">
          <ac:chgData name="Syed ." userId="S::sikramud@my.centennialcollege.ca::62ec2fe1-da18-44f1-8428-b4ac092a6487" providerId="AD" clId="Web-{429506A0-09A6-441F-B7AC-51B317EC9237}" dt="2023-09-28T19:20:49.782" v="2"/>
          <ac:spMkLst>
            <pc:docMk/>
            <pc:sldMk cId="109857222" sldId="256"/>
            <ac:spMk id="13" creationId="{13A48C6C-3CC4-4EE5-A773-EC1EB7F59CD4}"/>
          </ac:spMkLst>
        </pc:spChg>
        <pc:spChg chg="add">
          <ac:chgData name="Syed ." userId="S::sikramud@my.centennialcollege.ca::62ec2fe1-da18-44f1-8428-b4ac092a6487" providerId="AD" clId="Web-{429506A0-09A6-441F-B7AC-51B317EC9237}" dt="2023-09-28T19:20:49.782" v="2"/>
          <ac:spMkLst>
            <pc:docMk/>
            <pc:sldMk cId="109857222" sldId="256"/>
            <ac:spMk id="15" creationId="{48B13CA8-CBEA-4805-955D-CEBE32236560}"/>
          </ac:spMkLst>
        </pc:spChg>
        <pc:picChg chg="add">
          <ac:chgData name="Syed ." userId="S::sikramud@my.centennialcollege.ca::62ec2fe1-da18-44f1-8428-b4ac092a6487" providerId="AD" clId="Web-{429506A0-09A6-441F-B7AC-51B317EC9237}" dt="2023-09-28T19:20:49.782" v="2"/>
          <ac:picMkLst>
            <pc:docMk/>
            <pc:sldMk cId="109857222" sldId="256"/>
            <ac:picMk id="4" creationId="{F14FA04D-06A7-036F-8933-3BF5424E4757}"/>
          </ac:picMkLst>
        </pc:picChg>
        <pc:cxnChg chg="add del">
          <ac:chgData name="Syed ." userId="S::sikramud@my.centennialcollege.ca::62ec2fe1-da18-44f1-8428-b4ac092a6487" providerId="AD" clId="Web-{429506A0-09A6-441F-B7AC-51B317EC9237}" dt="2023-09-28T19:20:49.688" v="1"/>
          <ac:cxnSpMkLst>
            <pc:docMk/>
            <pc:sldMk cId="109857222" sldId="256"/>
            <ac:cxnSpMk id="10" creationId="{DE3FB7FD-3883-4AFF-8349-2E3BBDA714EA}"/>
          </ac:cxnSpMkLst>
        </pc:cxnChg>
        <pc:cxnChg chg="add">
          <ac:chgData name="Syed ." userId="S::sikramud@my.centennialcollege.ca::62ec2fe1-da18-44f1-8428-b4ac092a6487" providerId="AD" clId="Web-{429506A0-09A6-441F-B7AC-51B317EC9237}" dt="2023-09-28T19:20:49.782" v="2"/>
          <ac:cxnSpMkLst>
            <pc:docMk/>
            <pc:sldMk cId="109857222" sldId="256"/>
            <ac:cxnSpMk id="17" creationId="{B6297268-1B4B-4EAB-B8C5-91187E87FFFE}"/>
          </ac:cxnSpMkLst>
        </pc:cxnChg>
      </pc:sldChg>
      <pc:sldChg chg="addSp delSp modSp new mod setBg">
        <pc:chgData name="Syed ." userId="S::sikramud@my.centennialcollege.ca::62ec2fe1-da18-44f1-8428-b4ac092a6487" providerId="AD" clId="Web-{429506A0-09A6-441F-B7AC-51B317EC9237}" dt="2023-09-28T19:25:41.885" v="84" actId="20577"/>
        <pc:sldMkLst>
          <pc:docMk/>
          <pc:sldMk cId="2168050551" sldId="257"/>
        </pc:sldMkLst>
        <pc:spChg chg="mod">
          <ac:chgData name="Syed ." userId="S::sikramud@my.centennialcollege.ca::62ec2fe1-da18-44f1-8428-b4ac092a6487" providerId="AD" clId="Web-{429506A0-09A6-441F-B7AC-51B317EC9237}" dt="2023-09-28T19:25:41.885" v="84" actId="20577"/>
          <ac:spMkLst>
            <pc:docMk/>
            <pc:sldMk cId="2168050551" sldId="257"/>
            <ac:spMk id="2" creationId="{3D2F1644-1419-C2B1-AAF7-F278D06FE412}"/>
          </ac:spMkLst>
        </pc:spChg>
        <pc:spChg chg="add del mod">
          <ac:chgData name="Syed ." userId="S::sikramud@my.centennialcollege.ca::62ec2fe1-da18-44f1-8428-b4ac092a6487" providerId="AD" clId="Web-{429506A0-09A6-441F-B7AC-51B317EC9237}" dt="2023-09-28T19:23:49.334" v="73"/>
          <ac:spMkLst>
            <pc:docMk/>
            <pc:sldMk cId="2168050551" sldId="257"/>
            <ac:spMk id="3" creationId="{92DD8740-5BD8-AB6F-EF94-3D4C62809981}"/>
          </ac:spMkLst>
        </pc:spChg>
        <pc:spChg chg="add del">
          <ac:chgData name="Syed ." userId="S::sikramud@my.centennialcollege.ca::62ec2fe1-da18-44f1-8428-b4ac092a6487" providerId="AD" clId="Web-{429506A0-09A6-441F-B7AC-51B317EC9237}" dt="2023-09-28T19:23:35.724" v="68"/>
          <ac:spMkLst>
            <pc:docMk/>
            <pc:sldMk cId="2168050551" sldId="257"/>
            <ac:spMk id="8" creationId="{C34B1ED3-4FB0-433F-BDED-442EC2ADC756}"/>
          </ac:spMkLst>
        </pc:spChg>
        <pc:spChg chg="add del">
          <ac:chgData name="Syed ." userId="S::sikramud@my.centennialcollege.ca::62ec2fe1-da18-44f1-8428-b4ac092a6487" providerId="AD" clId="Web-{429506A0-09A6-441F-B7AC-51B317EC9237}" dt="2023-09-28T19:23:35.724" v="68"/>
          <ac:spMkLst>
            <pc:docMk/>
            <pc:sldMk cId="2168050551" sldId="257"/>
            <ac:spMk id="10" creationId="{2CF6FAD6-46FE-4ABF-924F-40AEEAE5974B}"/>
          </ac:spMkLst>
        </pc:spChg>
        <pc:spChg chg="add del">
          <ac:chgData name="Syed ." userId="S::sikramud@my.centennialcollege.ca::62ec2fe1-da18-44f1-8428-b4ac092a6487" providerId="AD" clId="Web-{429506A0-09A6-441F-B7AC-51B317EC9237}" dt="2023-09-28T19:23:35.724" v="68"/>
          <ac:spMkLst>
            <pc:docMk/>
            <pc:sldMk cId="2168050551" sldId="257"/>
            <ac:spMk id="12" creationId="{B9D38F80-A0D0-4062-8B61-16440AC9D81D}"/>
          </ac:spMkLst>
        </pc:spChg>
        <pc:spChg chg="add del">
          <ac:chgData name="Syed ." userId="S::sikramud@my.centennialcollege.ca::62ec2fe1-da18-44f1-8428-b4ac092a6487" providerId="AD" clId="Web-{429506A0-09A6-441F-B7AC-51B317EC9237}" dt="2023-09-28T19:23:35.724" v="68"/>
          <ac:spMkLst>
            <pc:docMk/>
            <pc:sldMk cId="2168050551" sldId="257"/>
            <ac:spMk id="14" creationId="{E335820B-3A29-42C5-AA8D-10ECA43CD985}"/>
          </ac:spMkLst>
        </pc:spChg>
        <pc:spChg chg="add del">
          <ac:chgData name="Syed ." userId="S::sikramud@my.centennialcollege.ca::62ec2fe1-da18-44f1-8428-b4ac092a6487" providerId="AD" clId="Web-{429506A0-09A6-441F-B7AC-51B317EC9237}" dt="2023-09-28T19:23:43.959" v="70"/>
          <ac:spMkLst>
            <pc:docMk/>
            <pc:sldMk cId="2168050551" sldId="257"/>
            <ac:spMk id="18" creationId="{0BB93711-834D-4291-B297-8FD46C745406}"/>
          </ac:spMkLst>
        </pc:spChg>
        <pc:spChg chg="add del">
          <ac:chgData name="Syed ." userId="S::sikramud@my.centennialcollege.ca::62ec2fe1-da18-44f1-8428-b4ac092a6487" providerId="AD" clId="Web-{429506A0-09A6-441F-B7AC-51B317EC9237}" dt="2023-09-28T19:23:43.959" v="70"/>
          <ac:spMkLst>
            <pc:docMk/>
            <pc:sldMk cId="2168050551" sldId="257"/>
            <ac:spMk id="19" creationId="{8EF64143-1E93-4C27-90CD-F453847CFE4A}"/>
          </ac:spMkLst>
        </pc:spChg>
        <pc:spChg chg="add del">
          <ac:chgData name="Syed ." userId="S::sikramud@my.centennialcollege.ca::62ec2fe1-da18-44f1-8428-b4ac092a6487" providerId="AD" clId="Web-{429506A0-09A6-441F-B7AC-51B317EC9237}" dt="2023-09-28T19:23:43.959" v="70"/>
          <ac:spMkLst>
            <pc:docMk/>
            <pc:sldMk cId="2168050551" sldId="257"/>
            <ac:spMk id="20" creationId="{1F129CFB-EB5A-4533-B325-4B1F383491F8}"/>
          </ac:spMkLst>
        </pc:spChg>
        <pc:spChg chg="add del">
          <ac:chgData name="Syed ." userId="S::sikramud@my.centennialcollege.ca::62ec2fe1-da18-44f1-8428-b4ac092a6487" providerId="AD" clId="Web-{429506A0-09A6-441F-B7AC-51B317EC9237}" dt="2023-09-28T19:23:49.334" v="72"/>
          <ac:spMkLst>
            <pc:docMk/>
            <pc:sldMk cId="2168050551" sldId="257"/>
            <ac:spMk id="23" creationId="{D284A420-F50C-4C2C-B88E-E6F4EF504B6E}"/>
          </ac:spMkLst>
        </pc:spChg>
        <pc:spChg chg="add del">
          <ac:chgData name="Syed ." userId="S::sikramud@my.centennialcollege.ca::62ec2fe1-da18-44f1-8428-b4ac092a6487" providerId="AD" clId="Web-{429506A0-09A6-441F-B7AC-51B317EC9237}" dt="2023-09-28T19:23:49.334" v="72"/>
          <ac:spMkLst>
            <pc:docMk/>
            <pc:sldMk cId="2168050551" sldId="257"/>
            <ac:spMk id="24" creationId="{893A6D2E-5228-4998-9E24-EFCCA024675E}"/>
          </ac:spMkLst>
        </pc:spChg>
        <pc:spChg chg="add del">
          <ac:chgData name="Syed ." userId="S::sikramud@my.centennialcollege.ca::62ec2fe1-da18-44f1-8428-b4ac092a6487" providerId="AD" clId="Web-{429506A0-09A6-441F-B7AC-51B317EC9237}" dt="2023-09-28T19:23:49.334" v="72"/>
          <ac:spMkLst>
            <pc:docMk/>
            <pc:sldMk cId="2168050551" sldId="257"/>
            <ac:spMk id="27" creationId="{77D3503F-B822-4BC0-89FA-E2A71A0648F8}"/>
          </ac:spMkLst>
        </pc:spChg>
        <pc:spChg chg="add del">
          <ac:chgData name="Syed ." userId="S::sikramud@my.centennialcollege.ca::62ec2fe1-da18-44f1-8428-b4ac092a6487" providerId="AD" clId="Web-{429506A0-09A6-441F-B7AC-51B317EC9237}" dt="2023-09-28T19:23:49.334" v="72"/>
          <ac:spMkLst>
            <pc:docMk/>
            <pc:sldMk cId="2168050551" sldId="257"/>
            <ac:spMk id="28" creationId="{26B3B635-A4FC-4023-B475-4BB5AF55E889}"/>
          </ac:spMkLst>
        </pc:spChg>
        <pc:spChg chg="add">
          <ac:chgData name="Syed ." userId="S::sikramud@my.centennialcollege.ca::62ec2fe1-da18-44f1-8428-b4ac092a6487" providerId="AD" clId="Web-{429506A0-09A6-441F-B7AC-51B317EC9237}" dt="2023-09-28T19:23:49.334" v="73"/>
          <ac:spMkLst>
            <pc:docMk/>
            <pc:sldMk cId="2168050551" sldId="257"/>
            <ac:spMk id="31" creationId="{0BB93711-834D-4291-B297-8FD46C745406}"/>
          </ac:spMkLst>
        </pc:spChg>
        <pc:spChg chg="add">
          <ac:chgData name="Syed ." userId="S::sikramud@my.centennialcollege.ca::62ec2fe1-da18-44f1-8428-b4ac092a6487" providerId="AD" clId="Web-{429506A0-09A6-441F-B7AC-51B317EC9237}" dt="2023-09-28T19:23:49.334" v="73"/>
          <ac:spMkLst>
            <pc:docMk/>
            <pc:sldMk cId="2168050551" sldId="257"/>
            <ac:spMk id="32" creationId="{8EF64143-1E93-4C27-90CD-F453847CFE4A}"/>
          </ac:spMkLst>
        </pc:spChg>
        <pc:spChg chg="add">
          <ac:chgData name="Syed ." userId="S::sikramud@my.centennialcollege.ca::62ec2fe1-da18-44f1-8428-b4ac092a6487" providerId="AD" clId="Web-{429506A0-09A6-441F-B7AC-51B317EC9237}" dt="2023-09-28T19:23:49.334" v="73"/>
          <ac:spMkLst>
            <pc:docMk/>
            <pc:sldMk cId="2168050551" sldId="257"/>
            <ac:spMk id="33" creationId="{1F129CFB-EB5A-4533-B325-4B1F383491F8}"/>
          </ac:spMkLst>
        </pc:spChg>
        <pc:spChg chg="add del">
          <ac:chgData name="Syed ." userId="S::sikramud@my.centennialcollege.ca::62ec2fe1-da18-44f1-8428-b4ac092a6487" providerId="AD" clId="Web-{429506A0-09A6-441F-B7AC-51B317EC9237}" dt="2023-09-28T19:24:27.523" v="74"/>
          <ac:spMkLst>
            <pc:docMk/>
            <pc:sldMk cId="2168050551" sldId="257"/>
            <ac:spMk id="34" creationId="{92DD8740-5BD8-AB6F-EF94-3D4C62809981}"/>
          </ac:spMkLst>
        </pc:spChg>
        <pc:picChg chg="add mod ord">
          <ac:chgData name="Syed ." userId="S::sikramud@my.centennialcollege.ca::62ec2fe1-da18-44f1-8428-b4ac092a6487" providerId="AD" clId="Web-{429506A0-09A6-441F-B7AC-51B317EC9237}" dt="2023-09-28T19:24:34.086" v="77" actId="1076"/>
          <ac:picMkLst>
            <pc:docMk/>
            <pc:sldMk cId="2168050551" sldId="257"/>
            <ac:picMk id="4" creationId="{A5A31AFA-9141-FA28-00E1-5F6F6997253A}"/>
          </ac:picMkLst>
        </pc:picChg>
        <pc:cxnChg chg="add del">
          <ac:chgData name="Syed ." userId="S::sikramud@my.centennialcollege.ca::62ec2fe1-da18-44f1-8428-b4ac092a6487" providerId="AD" clId="Web-{429506A0-09A6-441F-B7AC-51B317EC9237}" dt="2023-09-28T19:23:35.724" v="68"/>
          <ac:cxnSpMkLst>
            <pc:docMk/>
            <pc:sldMk cId="2168050551" sldId="257"/>
            <ac:cxnSpMk id="16" creationId="{E58B1629-F209-47B0-BA59-6BD937DBB08F}"/>
          </ac:cxnSpMkLst>
        </pc:cxnChg>
        <pc:cxnChg chg="add del">
          <ac:chgData name="Syed ." userId="S::sikramud@my.centennialcollege.ca::62ec2fe1-da18-44f1-8428-b4ac092a6487" providerId="AD" clId="Web-{429506A0-09A6-441F-B7AC-51B317EC9237}" dt="2023-09-28T19:23:43.959" v="70"/>
          <ac:cxnSpMkLst>
            <pc:docMk/>
            <pc:sldMk cId="2168050551" sldId="257"/>
            <ac:cxnSpMk id="21" creationId="{E58B1629-F209-47B0-BA59-6BD937DBB08F}"/>
          </ac:cxnSpMkLst>
        </pc:cxnChg>
        <pc:cxnChg chg="add del">
          <ac:chgData name="Syed ." userId="S::sikramud@my.centennialcollege.ca::62ec2fe1-da18-44f1-8428-b4ac092a6487" providerId="AD" clId="Web-{429506A0-09A6-441F-B7AC-51B317EC9237}" dt="2023-09-28T19:23:49.334" v="72"/>
          <ac:cxnSpMkLst>
            <pc:docMk/>
            <pc:sldMk cId="2168050551" sldId="257"/>
            <ac:cxnSpMk id="25" creationId="{3ADB48DB-8E25-4F2F-8C02-5B793937255F}"/>
          </ac:cxnSpMkLst>
        </pc:cxnChg>
        <pc:cxnChg chg="add del">
          <ac:chgData name="Syed ." userId="S::sikramud@my.centennialcollege.ca::62ec2fe1-da18-44f1-8428-b4ac092a6487" providerId="AD" clId="Web-{429506A0-09A6-441F-B7AC-51B317EC9237}" dt="2023-09-28T19:23:49.334" v="72"/>
          <ac:cxnSpMkLst>
            <pc:docMk/>
            <pc:sldMk cId="2168050551" sldId="257"/>
            <ac:cxnSpMk id="26" creationId="{C32BA7E3-7313-49C8-A245-A85BDEB13EB3}"/>
          </ac:cxnSpMkLst>
        </pc:cxnChg>
        <pc:cxnChg chg="add del">
          <ac:chgData name="Syed ." userId="S::sikramud@my.centennialcollege.ca::62ec2fe1-da18-44f1-8428-b4ac092a6487" providerId="AD" clId="Web-{429506A0-09A6-441F-B7AC-51B317EC9237}" dt="2023-09-28T19:23:49.334" v="72"/>
          <ac:cxnSpMkLst>
            <pc:docMk/>
            <pc:sldMk cId="2168050551" sldId="257"/>
            <ac:cxnSpMk id="29" creationId="{220FED28-429C-4C7D-B727-29DD078FB8EE}"/>
          </ac:cxnSpMkLst>
        </pc:cxnChg>
        <pc:cxnChg chg="add">
          <ac:chgData name="Syed ." userId="S::sikramud@my.centennialcollege.ca::62ec2fe1-da18-44f1-8428-b4ac092a6487" providerId="AD" clId="Web-{429506A0-09A6-441F-B7AC-51B317EC9237}" dt="2023-09-28T19:23:49.334" v="73"/>
          <ac:cxnSpMkLst>
            <pc:docMk/>
            <pc:sldMk cId="2168050551" sldId="257"/>
            <ac:cxnSpMk id="35" creationId="{E58B1629-F209-47B0-BA59-6BD937DBB08F}"/>
          </ac:cxnSpMkLst>
        </pc:cxnChg>
      </pc:sldChg>
      <pc:sldMasterChg chg="add del addSldLayout delSldLayout">
        <pc:chgData name="Syed ." userId="S::sikramud@my.centennialcollege.ca::62ec2fe1-da18-44f1-8428-b4ac092a6487" providerId="AD" clId="Web-{429506A0-09A6-441F-B7AC-51B317EC9237}" dt="2023-09-28T19:20:49.782" v="2"/>
        <pc:sldMasterMkLst>
          <pc:docMk/>
          <pc:sldMasterMk cId="2460954070" sldId="2147483660"/>
        </pc:sldMasterMkLst>
        <pc:sldLayoutChg chg="add del">
          <pc:chgData name="Syed ." userId="S::sikramud@my.centennialcollege.ca::62ec2fe1-da18-44f1-8428-b4ac092a6487" providerId="AD" clId="Web-{429506A0-09A6-441F-B7AC-51B317EC9237}" dt="2023-09-28T19:20:49.782" v="2"/>
          <pc:sldLayoutMkLst>
            <pc:docMk/>
            <pc:sldMasterMk cId="2460954070" sldId="2147483660"/>
            <pc:sldLayoutMk cId="2385387890" sldId="2147483661"/>
          </pc:sldLayoutMkLst>
        </pc:sldLayoutChg>
        <pc:sldLayoutChg chg="add del">
          <pc:chgData name="Syed ." userId="S::sikramud@my.centennialcollege.ca::62ec2fe1-da18-44f1-8428-b4ac092a6487" providerId="AD" clId="Web-{429506A0-09A6-441F-B7AC-51B317EC9237}" dt="2023-09-28T19:20:49.782" v="2"/>
          <pc:sldLayoutMkLst>
            <pc:docMk/>
            <pc:sldMasterMk cId="2460954070" sldId="2147483660"/>
            <pc:sldLayoutMk cId="949138452" sldId="2147483662"/>
          </pc:sldLayoutMkLst>
        </pc:sldLayoutChg>
        <pc:sldLayoutChg chg="add del">
          <pc:chgData name="Syed ." userId="S::sikramud@my.centennialcollege.ca::62ec2fe1-da18-44f1-8428-b4ac092a6487" providerId="AD" clId="Web-{429506A0-09A6-441F-B7AC-51B317EC9237}" dt="2023-09-28T19:20:49.782" v="2"/>
          <pc:sldLayoutMkLst>
            <pc:docMk/>
            <pc:sldMasterMk cId="2460954070" sldId="2147483660"/>
            <pc:sldLayoutMk cId="2591524520" sldId="2147483663"/>
          </pc:sldLayoutMkLst>
        </pc:sldLayoutChg>
        <pc:sldLayoutChg chg="add del">
          <pc:chgData name="Syed ." userId="S::sikramud@my.centennialcollege.ca::62ec2fe1-da18-44f1-8428-b4ac092a6487" providerId="AD" clId="Web-{429506A0-09A6-441F-B7AC-51B317EC9237}" dt="2023-09-28T19:20:49.782" v="2"/>
          <pc:sldLayoutMkLst>
            <pc:docMk/>
            <pc:sldMasterMk cId="2460954070" sldId="2147483660"/>
            <pc:sldLayoutMk cId="1203092039" sldId="2147483664"/>
          </pc:sldLayoutMkLst>
        </pc:sldLayoutChg>
        <pc:sldLayoutChg chg="add del">
          <pc:chgData name="Syed ." userId="S::sikramud@my.centennialcollege.ca::62ec2fe1-da18-44f1-8428-b4ac092a6487" providerId="AD" clId="Web-{429506A0-09A6-441F-B7AC-51B317EC9237}" dt="2023-09-28T19:20:49.782" v="2"/>
          <pc:sldLayoutMkLst>
            <pc:docMk/>
            <pc:sldMasterMk cId="2460954070" sldId="2147483660"/>
            <pc:sldLayoutMk cId="3733172339" sldId="2147483665"/>
          </pc:sldLayoutMkLst>
        </pc:sldLayoutChg>
        <pc:sldLayoutChg chg="add del">
          <pc:chgData name="Syed ." userId="S::sikramud@my.centennialcollege.ca::62ec2fe1-da18-44f1-8428-b4ac092a6487" providerId="AD" clId="Web-{429506A0-09A6-441F-B7AC-51B317EC9237}" dt="2023-09-28T19:20:49.782" v="2"/>
          <pc:sldLayoutMkLst>
            <pc:docMk/>
            <pc:sldMasterMk cId="2460954070" sldId="2147483660"/>
            <pc:sldLayoutMk cId="3210312558" sldId="2147483666"/>
          </pc:sldLayoutMkLst>
        </pc:sldLayoutChg>
        <pc:sldLayoutChg chg="add del">
          <pc:chgData name="Syed ." userId="S::sikramud@my.centennialcollege.ca::62ec2fe1-da18-44f1-8428-b4ac092a6487" providerId="AD" clId="Web-{429506A0-09A6-441F-B7AC-51B317EC9237}" dt="2023-09-28T19:20:49.782" v="2"/>
          <pc:sldLayoutMkLst>
            <pc:docMk/>
            <pc:sldMasterMk cId="2460954070" sldId="2147483660"/>
            <pc:sldLayoutMk cId="3146388984" sldId="2147483667"/>
          </pc:sldLayoutMkLst>
        </pc:sldLayoutChg>
        <pc:sldLayoutChg chg="add del">
          <pc:chgData name="Syed ." userId="S::sikramud@my.centennialcollege.ca::62ec2fe1-da18-44f1-8428-b4ac092a6487" providerId="AD" clId="Web-{429506A0-09A6-441F-B7AC-51B317EC9237}" dt="2023-09-28T19:20:49.782" v="2"/>
          <pc:sldLayoutMkLst>
            <pc:docMk/>
            <pc:sldMasterMk cId="2460954070" sldId="2147483660"/>
            <pc:sldLayoutMk cId="3171841454" sldId="2147483668"/>
          </pc:sldLayoutMkLst>
        </pc:sldLayoutChg>
        <pc:sldLayoutChg chg="add del">
          <pc:chgData name="Syed ." userId="S::sikramud@my.centennialcollege.ca::62ec2fe1-da18-44f1-8428-b4ac092a6487" providerId="AD" clId="Web-{429506A0-09A6-441F-B7AC-51B317EC9237}" dt="2023-09-28T19:20:49.782" v="2"/>
          <pc:sldLayoutMkLst>
            <pc:docMk/>
            <pc:sldMasterMk cId="2460954070" sldId="2147483660"/>
            <pc:sldLayoutMk cId="1718958274" sldId="2147483669"/>
          </pc:sldLayoutMkLst>
        </pc:sldLayoutChg>
        <pc:sldLayoutChg chg="add del">
          <pc:chgData name="Syed ." userId="S::sikramud@my.centennialcollege.ca::62ec2fe1-da18-44f1-8428-b4ac092a6487" providerId="AD" clId="Web-{429506A0-09A6-441F-B7AC-51B317EC9237}" dt="2023-09-28T19:20:49.782" v="2"/>
          <pc:sldLayoutMkLst>
            <pc:docMk/>
            <pc:sldMasterMk cId="2460954070" sldId="2147483660"/>
            <pc:sldLayoutMk cId="2202905451" sldId="2147483670"/>
          </pc:sldLayoutMkLst>
        </pc:sldLayoutChg>
        <pc:sldLayoutChg chg="add del">
          <pc:chgData name="Syed ." userId="S::sikramud@my.centennialcollege.ca::62ec2fe1-da18-44f1-8428-b4ac092a6487" providerId="AD" clId="Web-{429506A0-09A6-441F-B7AC-51B317EC9237}" dt="2023-09-28T19:20:49.782" v="2"/>
          <pc:sldLayoutMkLst>
            <pc:docMk/>
            <pc:sldMasterMk cId="2460954070" sldId="2147483660"/>
            <pc:sldLayoutMk cId="3479445657" sldId="2147483671"/>
          </pc:sldLayoutMkLst>
        </pc:sldLayoutChg>
      </pc:sldMasterChg>
      <pc:sldMasterChg chg="add del addSldLayout delSldLayout">
        <pc:chgData name="Syed ." userId="S::sikramud@my.centennialcollege.ca::62ec2fe1-da18-44f1-8428-b4ac092a6487" providerId="AD" clId="Web-{429506A0-09A6-441F-B7AC-51B317EC9237}" dt="2023-09-28T19:20:49.688" v="1"/>
        <pc:sldMasterMkLst>
          <pc:docMk/>
          <pc:sldMasterMk cId="3603219943" sldId="2147483685"/>
        </pc:sldMasterMkLst>
        <pc:sldLayoutChg chg="add del">
          <pc:chgData name="Syed ." userId="S::sikramud@my.centennialcollege.ca::62ec2fe1-da18-44f1-8428-b4ac092a6487" providerId="AD" clId="Web-{429506A0-09A6-441F-B7AC-51B317EC9237}" dt="2023-09-28T19:20:49.688" v="1"/>
          <pc:sldLayoutMkLst>
            <pc:docMk/>
            <pc:sldMasterMk cId="3603219943" sldId="2147483685"/>
            <pc:sldLayoutMk cId="1048574267" sldId="2147483674"/>
          </pc:sldLayoutMkLst>
        </pc:sldLayoutChg>
        <pc:sldLayoutChg chg="add del">
          <pc:chgData name="Syed ." userId="S::sikramud@my.centennialcollege.ca::62ec2fe1-da18-44f1-8428-b4ac092a6487" providerId="AD" clId="Web-{429506A0-09A6-441F-B7AC-51B317EC9237}" dt="2023-09-28T19:20:49.688" v="1"/>
          <pc:sldLayoutMkLst>
            <pc:docMk/>
            <pc:sldMasterMk cId="3603219943" sldId="2147483685"/>
            <pc:sldLayoutMk cId="1610431763" sldId="2147483675"/>
          </pc:sldLayoutMkLst>
        </pc:sldLayoutChg>
        <pc:sldLayoutChg chg="add del">
          <pc:chgData name="Syed ." userId="S::sikramud@my.centennialcollege.ca::62ec2fe1-da18-44f1-8428-b4ac092a6487" providerId="AD" clId="Web-{429506A0-09A6-441F-B7AC-51B317EC9237}" dt="2023-09-28T19:20:49.688" v="1"/>
          <pc:sldLayoutMkLst>
            <pc:docMk/>
            <pc:sldMasterMk cId="3603219943" sldId="2147483685"/>
            <pc:sldLayoutMk cId="3830117526" sldId="2147483676"/>
          </pc:sldLayoutMkLst>
        </pc:sldLayoutChg>
        <pc:sldLayoutChg chg="add del">
          <pc:chgData name="Syed ." userId="S::sikramud@my.centennialcollege.ca::62ec2fe1-da18-44f1-8428-b4ac092a6487" providerId="AD" clId="Web-{429506A0-09A6-441F-B7AC-51B317EC9237}" dt="2023-09-28T19:20:49.688" v="1"/>
          <pc:sldLayoutMkLst>
            <pc:docMk/>
            <pc:sldMasterMk cId="3603219943" sldId="2147483685"/>
            <pc:sldLayoutMk cId="1259980961" sldId="2147483677"/>
          </pc:sldLayoutMkLst>
        </pc:sldLayoutChg>
        <pc:sldLayoutChg chg="add del">
          <pc:chgData name="Syed ." userId="S::sikramud@my.centennialcollege.ca::62ec2fe1-da18-44f1-8428-b4ac092a6487" providerId="AD" clId="Web-{429506A0-09A6-441F-B7AC-51B317EC9237}" dt="2023-09-28T19:20:49.688" v="1"/>
          <pc:sldLayoutMkLst>
            <pc:docMk/>
            <pc:sldMasterMk cId="3603219943" sldId="2147483685"/>
            <pc:sldLayoutMk cId="1038028818" sldId="2147483678"/>
          </pc:sldLayoutMkLst>
        </pc:sldLayoutChg>
        <pc:sldLayoutChg chg="add del">
          <pc:chgData name="Syed ." userId="S::sikramud@my.centennialcollege.ca::62ec2fe1-da18-44f1-8428-b4ac092a6487" providerId="AD" clId="Web-{429506A0-09A6-441F-B7AC-51B317EC9237}" dt="2023-09-28T19:20:49.688" v="1"/>
          <pc:sldLayoutMkLst>
            <pc:docMk/>
            <pc:sldMasterMk cId="3603219943" sldId="2147483685"/>
            <pc:sldLayoutMk cId="1926446053" sldId="2147483679"/>
          </pc:sldLayoutMkLst>
        </pc:sldLayoutChg>
        <pc:sldLayoutChg chg="add del">
          <pc:chgData name="Syed ." userId="S::sikramud@my.centennialcollege.ca::62ec2fe1-da18-44f1-8428-b4ac092a6487" providerId="AD" clId="Web-{429506A0-09A6-441F-B7AC-51B317EC9237}" dt="2023-09-28T19:20:49.688" v="1"/>
          <pc:sldLayoutMkLst>
            <pc:docMk/>
            <pc:sldMasterMk cId="3603219943" sldId="2147483685"/>
            <pc:sldLayoutMk cId="2331787796" sldId="2147483680"/>
          </pc:sldLayoutMkLst>
        </pc:sldLayoutChg>
        <pc:sldLayoutChg chg="add del">
          <pc:chgData name="Syed ." userId="S::sikramud@my.centennialcollege.ca::62ec2fe1-da18-44f1-8428-b4ac092a6487" providerId="AD" clId="Web-{429506A0-09A6-441F-B7AC-51B317EC9237}" dt="2023-09-28T19:20:49.688" v="1"/>
          <pc:sldLayoutMkLst>
            <pc:docMk/>
            <pc:sldMasterMk cId="3603219943" sldId="2147483685"/>
            <pc:sldLayoutMk cId="2038589274" sldId="2147483681"/>
          </pc:sldLayoutMkLst>
        </pc:sldLayoutChg>
        <pc:sldLayoutChg chg="add del">
          <pc:chgData name="Syed ." userId="S::sikramud@my.centennialcollege.ca::62ec2fe1-da18-44f1-8428-b4ac092a6487" providerId="AD" clId="Web-{429506A0-09A6-441F-B7AC-51B317EC9237}" dt="2023-09-28T19:20:49.688" v="1"/>
          <pc:sldLayoutMkLst>
            <pc:docMk/>
            <pc:sldMasterMk cId="3603219943" sldId="2147483685"/>
            <pc:sldLayoutMk cId="148252169" sldId="2147483682"/>
          </pc:sldLayoutMkLst>
        </pc:sldLayoutChg>
        <pc:sldLayoutChg chg="add del">
          <pc:chgData name="Syed ." userId="S::sikramud@my.centennialcollege.ca::62ec2fe1-da18-44f1-8428-b4ac092a6487" providerId="AD" clId="Web-{429506A0-09A6-441F-B7AC-51B317EC9237}" dt="2023-09-28T19:20:49.688" v="1"/>
          <pc:sldLayoutMkLst>
            <pc:docMk/>
            <pc:sldMasterMk cId="3603219943" sldId="2147483685"/>
            <pc:sldLayoutMk cId="3041325389" sldId="2147483683"/>
          </pc:sldLayoutMkLst>
        </pc:sldLayoutChg>
        <pc:sldLayoutChg chg="add del">
          <pc:chgData name="Syed ." userId="S::sikramud@my.centennialcollege.ca::62ec2fe1-da18-44f1-8428-b4ac092a6487" providerId="AD" clId="Web-{429506A0-09A6-441F-B7AC-51B317EC9237}" dt="2023-09-28T19:20:49.688" v="1"/>
          <pc:sldLayoutMkLst>
            <pc:docMk/>
            <pc:sldMasterMk cId="3603219943" sldId="2147483685"/>
            <pc:sldLayoutMk cId="4074872103" sldId="2147483684"/>
          </pc:sldLayoutMkLst>
        </pc:sldLayoutChg>
      </pc:sldMasterChg>
      <pc:sldMasterChg chg="add addSldLayout">
        <pc:chgData name="Syed ." userId="S::sikramud@my.centennialcollege.ca::62ec2fe1-da18-44f1-8428-b4ac092a6487" providerId="AD" clId="Web-{429506A0-09A6-441F-B7AC-51B317EC9237}" dt="2023-09-28T19:20:49.782" v="2"/>
        <pc:sldMasterMkLst>
          <pc:docMk/>
          <pc:sldMasterMk cId="3028269192" sldId="2147483737"/>
        </pc:sldMasterMkLst>
        <pc:sldLayoutChg chg="add">
          <pc:chgData name="Syed ." userId="S::sikramud@my.centennialcollege.ca::62ec2fe1-da18-44f1-8428-b4ac092a6487" providerId="AD" clId="Web-{429506A0-09A6-441F-B7AC-51B317EC9237}" dt="2023-09-28T19:20:49.782" v="2"/>
          <pc:sldLayoutMkLst>
            <pc:docMk/>
            <pc:sldMasterMk cId="3028269192" sldId="2147483737"/>
            <pc:sldLayoutMk cId="2854251718" sldId="2147483726"/>
          </pc:sldLayoutMkLst>
        </pc:sldLayoutChg>
        <pc:sldLayoutChg chg="add">
          <pc:chgData name="Syed ." userId="S::sikramud@my.centennialcollege.ca::62ec2fe1-da18-44f1-8428-b4ac092a6487" providerId="AD" clId="Web-{429506A0-09A6-441F-B7AC-51B317EC9237}" dt="2023-09-28T19:20:49.782" v="2"/>
          <pc:sldLayoutMkLst>
            <pc:docMk/>
            <pc:sldMasterMk cId="3028269192" sldId="2147483737"/>
            <pc:sldLayoutMk cId="4046975475" sldId="2147483727"/>
          </pc:sldLayoutMkLst>
        </pc:sldLayoutChg>
        <pc:sldLayoutChg chg="add">
          <pc:chgData name="Syed ." userId="S::sikramud@my.centennialcollege.ca::62ec2fe1-da18-44f1-8428-b4ac092a6487" providerId="AD" clId="Web-{429506A0-09A6-441F-B7AC-51B317EC9237}" dt="2023-09-28T19:20:49.782" v="2"/>
          <pc:sldLayoutMkLst>
            <pc:docMk/>
            <pc:sldMasterMk cId="3028269192" sldId="2147483737"/>
            <pc:sldLayoutMk cId="991201105" sldId="2147483728"/>
          </pc:sldLayoutMkLst>
        </pc:sldLayoutChg>
        <pc:sldLayoutChg chg="add">
          <pc:chgData name="Syed ." userId="S::sikramud@my.centennialcollege.ca::62ec2fe1-da18-44f1-8428-b4ac092a6487" providerId="AD" clId="Web-{429506A0-09A6-441F-B7AC-51B317EC9237}" dt="2023-09-28T19:20:49.782" v="2"/>
          <pc:sldLayoutMkLst>
            <pc:docMk/>
            <pc:sldMasterMk cId="3028269192" sldId="2147483737"/>
            <pc:sldLayoutMk cId="179486551" sldId="2147483729"/>
          </pc:sldLayoutMkLst>
        </pc:sldLayoutChg>
        <pc:sldLayoutChg chg="add">
          <pc:chgData name="Syed ." userId="S::sikramud@my.centennialcollege.ca::62ec2fe1-da18-44f1-8428-b4ac092a6487" providerId="AD" clId="Web-{429506A0-09A6-441F-B7AC-51B317EC9237}" dt="2023-09-28T19:20:49.782" v="2"/>
          <pc:sldLayoutMkLst>
            <pc:docMk/>
            <pc:sldMasterMk cId="3028269192" sldId="2147483737"/>
            <pc:sldLayoutMk cId="3157666791" sldId="2147483730"/>
          </pc:sldLayoutMkLst>
        </pc:sldLayoutChg>
        <pc:sldLayoutChg chg="add">
          <pc:chgData name="Syed ." userId="S::sikramud@my.centennialcollege.ca::62ec2fe1-da18-44f1-8428-b4ac092a6487" providerId="AD" clId="Web-{429506A0-09A6-441F-B7AC-51B317EC9237}" dt="2023-09-28T19:20:49.782" v="2"/>
          <pc:sldLayoutMkLst>
            <pc:docMk/>
            <pc:sldMasterMk cId="3028269192" sldId="2147483737"/>
            <pc:sldLayoutMk cId="1768395667" sldId="2147483731"/>
          </pc:sldLayoutMkLst>
        </pc:sldLayoutChg>
        <pc:sldLayoutChg chg="add">
          <pc:chgData name="Syed ." userId="S::sikramud@my.centennialcollege.ca::62ec2fe1-da18-44f1-8428-b4ac092a6487" providerId="AD" clId="Web-{429506A0-09A6-441F-B7AC-51B317EC9237}" dt="2023-09-28T19:20:49.782" v="2"/>
          <pc:sldLayoutMkLst>
            <pc:docMk/>
            <pc:sldMasterMk cId="3028269192" sldId="2147483737"/>
            <pc:sldLayoutMk cId="2839983749" sldId="2147483732"/>
          </pc:sldLayoutMkLst>
        </pc:sldLayoutChg>
        <pc:sldLayoutChg chg="add">
          <pc:chgData name="Syed ." userId="S::sikramud@my.centennialcollege.ca::62ec2fe1-da18-44f1-8428-b4ac092a6487" providerId="AD" clId="Web-{429506A0-09A6-441F-B7AC-51B317EC9237}" dt="2023-09-28T19:20:49.782" v="2"/>
          <pc:sldLayoutMkLst>
            <pc:docMk/>
            <pc:sldMasterMk cId="3028269192" sldId="2147483737"/>
            <pc:sldLayoutMk cId="1912838632" sldId="2147483733"/>
          </pc:sldLayoutMkLst>
        </pc:sldLayoutChg>
        <pc:sldLayoutChg chg="add">
          <pc:chgData name="Syed ." userId="S::sikramud@my.centennialcollege.ca::62ec2fe1-da18-44f1-8428-b4ac092a6487" providerId="AD" clId="Web-{429506A0-09A6-441F-B7AC-51B317EC9237}" dt="2023-09-28T19:20:49.782" v="2"/>
          <pc:sldLayoutMkLst>
            <pc:docMk/>
            <pc:sldMasterMk cId="3028269192" sldId="2147483737"/>
            <pc:sldLayoutMk cId="3698488904" sldId="2147483734"/>
          </pc:sldLayoutMkLst>
        </pc:sldLayoutChg>
        <pc:sldLayoutChg chg="add">
          <pc:chgData name="Syed ." userId="S::sikramud@my.centennialcollege.ca::62ec2fe1-da18-44f1-8428-b4ac092a6487" providerId="AD" clId="Web-{429506A0-09A6-441F-B7AC-51B317EC9237}" dt="2023-09-28T19:20:49.782" v="2"/>
          <pc:sldLayoutMkLst>
            <pc:docMk/>
            <pc:sldMasterMk cId="3028269192" sldId="2147483737"/>
            <pc:sldLayoutMk cId="71643526" sldId="2147483735"/>
          </pc:sldLayoutMkLst>
        </pc:sldLayoutChg>
        <pc:sldLayoutChg chg="add">
          <pc:chgData name="Syed ." userId="S::sikramud@my.centennialcollege.ca::62ec2fe1-da18-44f1-8428-b4ac092a6487" providerId="AD" clId="Web-{429506A0-09A6-441F-B7AC-51B317EC9237}" dt="2023-09-28T19:20:49.782" v="2"/>
          <pc:sldLayoutMkLst>
            <pc:docMk/>
            <pc:sldMasterMk cId="3028269192" sldId="2147483737"/>
            <pc:sldLayoutMk cId="3040337535" sldId="2147483736"/>
          </pc:sldLayoutMkLst>
        </pc:sldLayoutChg>
      </pc:sldMasterChg>
    </pc:docChg>
  </pc:docChgLst>
  <pc:docChgLst>
    <pc:chgData name="Deepak Balaji Prabu" userId="S::dprabu@my.centennialcollege.ca::d6e01feb-f992-4468-b5d0-c91d799e29c4" providerId="AD" clId="Web-{0BEE6375-3F70-5DBD-BA3C-8F5759C7A58A}"/>
    <pc:docChg chg="modSld sldOrd">
      <pc:chgData name="Deepak Balaji Prabu" userId="S::dprabu@my.centennialcollege.ca::d6e01feb-f992-4468-b5d0-c91d799e29c4" providerId="AD" clId="Web-{0BEE6375-3F70-5DBD-BA3C-8F5759C7A58A}" dt="2023-12-07T20:41:10.773" v="52" actId="20577"/>
      <pc:docMkLst>
        <pc:docMk/>
      </pc:docMkLst>
      <pc:sldChg chg="modSp">
        <pc:chgData name="Deepak Balaji Prabu" userId="S::dprabu@my.centennialcollege.ca::d6e01feb-f992-4468-b5d0-c91d799e29c4" providerId="AD" clId="Web-{0BEE6375-3F70-5DBD-BA3C-8F5759C7A58A}" dt="2023-12-07T20:04:19.198" v="9" actId="20577"/>
        <pc:sldMkLst>
          <pc:docMk/>
          <pc:sldMk cId="109857222" sldId="256"/>
        </pc:sldMkLst>
        <pc:spChg chg="mod">
          <ac:chgData name="Deepak Balaji Prabu" userId="S::dprabu@my.centennialcollege.ca::d6e01feb-f992-4468-b5d0-c91d799e29c4" providerId="AD" clId="Web-{0BEE6375-3F70-5DBD-BA3C-8F5759C7A58A}" dt="2023-12-07T20:04:19.198" v="9" actId="20577"/>
          <ac:spMkLst>
            <pc:docMk/>
            <pc:sldMk cId="109857222" sldId="256"/>
            <ac:spMk id="3" creationId="{00000000-0000-0000-0000-000000000000}"/>
          </ac:spMkLst>
        </pc:spChg>
      </pc:sldChg>
      <pc:sldChg chg="modSp mod ord modShow">
        <pc:chgData name="Deepak Balaji Prabu" userId="S::dprabu@my.centennialcollege.ca::d6e01feb-f992-4468-b5d0-c91d799e29c4" providerId="AD" clId="Web-{0BEE6375-3F70-5DBD-BA3C-8F5759C7A58A}" dt="2023-12-07T20:39:38.988" v="50" actId="20577"/>
        <pc:sldMkLst>
          <pc:docMk/>
          <pc:sldMk cId="168804074" sldId="308"/>
        </pc:sldMkLst>
        <pc:spChg chg="mod">
          <ac:chgData name="Deepak Balaji Prabu" userId="S::dprabu@my.centennialcollege.ca::d6e01feb-f992-4468-b5d0-c91d799e29c4" providerId="AD" clId="Web-{0BEE6375-3F70-5DBD-BA3C-8F5759C7A58A}" dt="2023-12-07T20:38:59.112" v="44" actId="20577"/>
          <ac:spMkLst>
            <pc:docMk/>
            <pc:sldMk cId="168804074" sldId="308"/>
            <ac:spMk id="4" creationId="{04593DBF-E231-700B-66B7-989901F89EE2}"/>
          </ac:spMkLst>
        </pc:spChg>
        <pc:spChg chg="mod">
          <ac:chgData name="Deepak Balaji Prabu" userId="S::dprabu@my.centennialcollege.ca::d6e01feb-f992-4468-b5d0-c91d799e29c4" providerId="AD" clId="Web-{0BEE6375-3F70-5DBD-BA3C-8F5759C7A58A}" dt="2023-12-07T20:39:38.988" v="50" actId="20577"/>
          <ac:spMkLst>
            <pc:docMk/>
            <pc:sldMk cId="168804074" sldId="308"/>
            <ac:spMk id="5" creationId="{9C510652-BC47-E297-083A-AA7B6FF4B4A1}"/>
          </ac:spMkLst>
        </pc:spChg>
      </pc:sldChg>
      <pc:sldChg chg="ord">
        <pc:chgData name="Deepak Balaji Prabu" userId="S::dprabu@my.centennialcollege.ca::d6e01feb-f992-4468-b5d0-c91d799e29c4" providerId="AD" clId="Web-{0BEE6375-3F70-5DBD-BA3C-8F5759C7A58A}" dt="2023-12-07T20:11:58.807" v="12"/>
        <pc:sldMkLst>
          <pc:docMk/>
          <pc:sldMk cId="3070336858" sldId="310"/>
        </pc:sldMkLst>
      </pc:sldChg>
      <pc:sldChg chg="modSp">
        <pc:chgData name="Deepak Balaji Prabu" userId="S::dprabu@my.centennialcollege.ca::d6e01feb-f992-4468-b5d0-c91d799e29c4" providerId="AD" clId="Web-{0BEE6375-3F70-5DBD-BA3C-8F5759C7A58A}" dt="2023-12-07T20:15:58.815" v="27" actId="20577"/>
        <pc:sldMkLst>
          <pc:docMk/>
          <pc:sldMk cId="2524197644" sldId="311"/>
        </pc:sldMkLst>
        <pc:spChg chg="mod">
          <ac:chgData name="Deepak Balaji Prabu" userId="S::dprabu@my.centennialcollege.ca::d6e01feb-f992-4468-b5d0-c91d799e29c4" providerId="AD" clId="Web-{0BEE6375-3F70-5DBD-BA3C-8F5759C7A58A}" dt="2023-12-07T20:15:58.815" v="27" actId="20577"/>
          <ac:spMkLst>
            <pc:docMk/>
            <pc:sldMk cId="2524197644" sldId="311"/>
            <ac:spMk id="4" creationId="{38DFD3F0-4FAE-5885-DE3C-DF6FE846D3BA}"/>
          </ac:spMkLst>
        </pc:spChg>
      </pc:sldChg>
      <pc:sldChg chg="modSp">
        <pc:chgData name="Deepak Balaji Prabu" userId="S::dprabu@my.centennialcollege.ca::d6e01feb-f992-4468-b5d0-c91d799e29c4" providerId="AD" clId="Web-{0BEE6375-3F70-5DBD-BA3C-8F5759C7A58A}" dt="2023-12-07T20:41:10.773" v="52" actId="20577"/>
        <pc:sldMkLst>
          <pc:docMk/>
          <pc:sldMk cId="2411667205" sldId="312"/>
        </pc:sldMkLst>
        <pc:spChg chg="mod">
          <ac:chgData name="Deepak Balaji Prabu" userId="S::dprabu@my.centennialcollege.ca::d6e01feb-f992-4468-b5d0-c91d799e29c4" providerId="AD" clId="Web-{0BEE6375-3F70-5DBD-BA3C-8F5759C7A58A}" dt="2023-12-07T20:41:10.773" v="52" actId="20577"/>
          <ac:spMkLst>
            <pc:docMk/>
            <pc:sldMk cId="2411667205" sldId="312"/>
            <ac:spMk id="4" creationId="{FDACC045-B788-D4BB-303F-7AD0F4061282}"/>
          </ac:spMkLst>
        </pc:spChg>
      </pc:sldChg>
    </pc:docChg>
  </pc:docChgLst>
  <pc:docChgLst>
    <pc:chgData name="Nirojan Jeyandhran" userId="S::njeyandh@my.centennialcollege.ca::e0bfcb96-a595-4b40-957e-b9fef4d31e55" providerId="AD" clId="Web-{8BE5EF8C-D7B7-4D6B-E84A-5D231ACDD557}"/>
    <pc:docChg chg="addSld modSld">
      <pc:chgData name="Nirojan Jeyandhran" userId="S::njeyandh@my.centennialcollege.ca::e0bfcb96-a595-4b40-957e-b9fef4d31e55" providerId="AD" clId="Web-{8BE5EF8C-D7B7-4D6B-E84A-5D231ACDD557}" dt="2023-12-07T21:12:54.378" v="27" actId="1076"/>
      <pc:docMkLst>
        <pc:docMk/>
      </pc:docMkLst>
      <pc:sldChg chg="addSp delSp modSp new mod setBg">
        <pc:chgData name="Nirojan Jeyandhran" userId="S::njeyandh@my.centennialcollege.ca::e0bfcb96-a595-4b40-957e-b9fef4d31e55" providerId="AD" clId="Web-{8BE5EF8C-D7B7-4D6B-E84A-5D231ACDD557}" dt="2023-12-07T21:12:54.378" v="27" actId="1076"/>
        <pc:sldMkLst>
          <pc:docMk/>
          <pc:sldMk cId="2306215972" sldId="315"/>
        </pc:sldMkLst>
        <pc:spChg chg="mod">
          <ac:chgData name="Nirojan Jeyandhran" userId="S::njeyandh@my.centennialcollege.ca::e0bfcb96-a595-4b40-957e-b9fef4d31e55" providerId="AD" clId="Web-{8BE5EF8C-D7B7-4D6B-E84A-5D231ACDD557}" dt="2023-12-07T21:12:54.378" v="27" actId="1076"/>
          <ac:spMkLst>
            <pc:docMk/>
            <pc:sldMk cId="2306215972" sldId="315"/>
            <ac:spMk id="2" creationId="{1B09CB72-FD6F-D65B-3A6F-F5AEC8B67CEB}"/>
          </ac:spMkLst>
        </pc:spChg>
        <pc:spChg chg="del">
          <ac:chgData name="Nirojan Jeyandhran" userId="S::njeyandh@my.centennialcollege.ca::e0bfcb96-a595-4b40-957e-b9fef4d31e55" providerId="AD" clId="Web-{8BE5EF8C-D7B7-4D6B-E84A-5D231ACDD557}" dt="2023-12-07T21:11:47.610" v="13"/>
          <ac:spMkLst>
            <pc:docMk/>
            <pc:sldMk cId="2306215972" sldId="315"/>
            <ac:spMk id="3" creationId="{226D46B4-2BE5-F555-FB00-D6CFAC88EFD7}"/>
          </ac:spMkLst>
        </pc:spChg>
        <pc:spChg chg="add mod">
          <ac:chgData name="Nirojan Jeyandhran" userId="S::njeyandh@my.centennialcollege.ca::e0bfcb96-a595-4b40-957e-b9fef4d31e55" providerId="AD" clId="Web-{8BE5EF8C-D7B7-4D6B-E84A-5D231ACDD557}" dt="2023-12-07T21:12:48.955" v="26" actId="14100"/>
          <ac:spMkLst>
            <pc:docMk/>
            <pc:sldMk cId="2306215972" sldId="315"/>
            <ac:spMk id="4" creationId="{B5B6C5D3-D87F-E6C3-598B-19BF798C17D7}"/>
          </ac:spMkLst>
        </pc:spChg>
        <pc:spChg chg="add">
          <ac:chgData name="Nirojan Jeyandhran" userId="S::njeyandh@my.centennialcollege.ca::e0bfcb96-a595-4b40-957e-b9fef4d31e55" providerId="AD" clId="Web-{8BE5EF8C-D7B7-4D6B-E84A-5D231ACDD557}" dt="2023-12-07T21:11:57.297" v="16"/>
          <ac:spMkLst>
            <pc:docMk/>
            <pc:sldMk cId="2306215972" sldId="315"/>
            <ac:spMk id="10" creationId="{B210AC1D-4063-4C6E-9528-FA9C4C0C18E6}"/>
          </ac:spMkLst>
        </pc:spChg>
        <pc:spChg chg="add">
          <ac:chgData name="Nirojan Jeyandhran" userId="S::njeyandh@my.centennialcollege.ca::e0bfcb96-a595-4b40-957e-b9fef4d31e55" providerId="AD" clId="Web-{8BE5EF8C-D7B7-4D6B-E84A-5D231ACDD557}" dt="2023-12-07T21:11:57.297" v="16"/>
          <ac:spMkLst>
            <pc:docMk/>
            <pc:sldMk cId="2306215972" sldId="315"/>
            <ac:spMk id="12" creationId="{02F8C595-E68C-4306-AED8-DC7826A0A506}"/>
          </ac:spMkLst>
        </pc:spChg>
        <pc:picChg chg="add">
          <ac:chgData name="Nirojan Jeyandhran" userId="S::njeyandh@my.centennialcollege.ca::e0bfcb96-a595-4b40-957e-b9fef4d31e55" providerId="AD" clId="Web-{8BE5EF8C-D7B7-4D6B-E84A-5D231ACDD557}" dt="2023-12-07T21:11:57.297" v="16"/>
          <ac:picMkLst>
            <pc:docMk/>
            <pc:sldMk cId="2306215972" sldId="315"/>
            <ac:picMk id="6" creationId="{539573D7-6B19-6DAF-4C63-CC14EB332963}"/>
          </ac:picMkLst>
        </pc:picChg>
        <pc:cxnChg chg="add">
          <ac:chgData name="Nirojan Jeyandhran" userId="S::njeyandh@my.centennialcollege.ca::e0bfcb96-a595-4b40-957e-b9fef4d31e55" providerId="AD" clId="Web-{8BE5EF8C-D7B7-4D6B-E84A-5D231ACDD557}" dt="2023-12-07T21:11:57.297" v="16"/>
          <ac:cxnSpMkLst>
            <pc:docMk/>
            <pc:sldMk cId="2306215972" sldId="315"/>
            <ac:cxnSpMk id="14" creationId="{E58B1629-F209-47B0-BA59-6BD937DBB08F}"/>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3BAB1D-3503-4E8F-8A81-3180F50F771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A42A060-C882-4C86-8556-AE0582AEFFB5}">
      <dgm:prSet/>
      <dgm:spPr/>
      <dgm:t>
        <a:bodyPr/>
        <a:lstStyle/>
        <a:p>
          <a:r>
            <a:rPr lang="en-US" b="1"/>
            <a:t>Summary:</a:t>
          </a:r>
          <a:r>
            <a:rPr lang="en-US"/>
            <a:t> Recap the key points covered throughout the presentation, including the significance of VANETs, their role in enhancing road safety, optimizing traffic, and providing various applications for convenience and efficiency.</a:t>
          </a:r>
        </a:p>
      </dgm:t>
    </dgm:pt>
    <dgm:pt modelId="{00B79190-87B8-417C-B2AE-3647CDDF20BA}" type="parTrans" cxnId="{50584582-A7C3-45AF-A16E-4B6B2D6C2C83}">
      <dgm:prSet/>
      <dgm:spPr/>
      <dgm:t>
        <a:bodyPr/>
        <a:lstStyle/>
        <a:p>
          <a:endParaRPr lang="en-US"/>
        </a:p>
      </dgm:t>
    </dgm:pt>
    <dgm:pt modelId="{B9DFE532-6E89-451E-B58F-926D21A00ABD}" type="sibTrans" cxnId="{50584582-A7C3-45AF-A16E-4B6B2D6C2C83}">
      <dgm:prSet/>
      <dgm:spPr/>
      <dgm:t>
        <a:bodyPr/>
        <a:lstStyle/>
        <a:p>
          <a:endParaRPr lang="en-US"/>
        </a:p>
      </dgm:t>
    </dgm:pt>
    <dgm:pt modelId="{F426BCD7-D97A-4D67-B431-329D59845EE4}">
      <dgm:prSet/>
      <dgm:spPr/>
      <dgm:t>
        <a:bodyPr/>
        <a:lstStyle/>
        <a:p>
          <a:r>
            <a:rPr lang="en-US" b="1"/>
            <a:t>Emphasis on Security Challenges:</a:t>
          </a:r>
          <a:r>
            <a:rPr lang="en-US"/>
            <a:t> Reiterate the critical challenges faced by VANETs, especially concerning security, and how these challenges can impact the network's integrity, confidentiality, and reliability.</a:t>
          </a:r>
        </a:p>
      </dgm:t>
    </dgm:pt>
    <dgm:pt modelId="{C65DCE7F-5D65-4EFB-8741-BE0E8D91E018}" type="parTrans" cxnId="{E50C933B-F7FF-4E26-A48B-8B4F8A80B692}">
      <dgm:prSet/>
      <dgm:spPr/>
      <dgm:t>
        <a:bodyPr/>
        <a:lstStyle/>
        <a:p>
          <a:endParaRPr lang="en-US"/>
        </a:p>
      </dgm:t>
    </dgm:pt>
    <dgm:pt modelId="{5770A23D-E600-41B9-B862-0B812205EB33}" type="sibTrans" cxnId="{E50C933B-F7FF-4E26-A48B-8B4F8A80B692}">
      <dgm:prSet/>
      <dgm:spPr/>
      <dgm:t>
        <a:bodyPr/>
        <a:lstStyle/>
        <a:p>
          <a:endParaRPr lang="en-US"/>
        </a:p>
      </dgm:t>
    </dgm:pt>
    <dgm:pt modelId="{6CDE21F3-C2F9-4A95-AC7B-980598E1C7D3}">
      <dgm:prSet/>
      <dgm:spPr/>
      <dgm:t>
        <a:bodyPr/>
        <a:lstStyle/>
        <a:p>
          <a:r>
            <a:rPr lang="en-US" b="1"/>
            <a:t>Importance of Solutions:</a:t>
          </a:r>
          <a:r>
            <a:rPr lang="en-US"/>
            <a:t> Stress the necessity of addressing these challenges and implementing robust solutions discussed earlier, emphasizing the potential solutions for enhancing VANET security.</a:t>
          </a:r>
        </a:p>
      </dgm:t>
    </dgm:pt>
    <dgm:pt modelId="{EB888E3D-70D9-440C-839E-A15DB32F471E}" type="parTrans" cxnId="{5568DCA1-5B76-41AA-A68C-E9D18C341746}">
      <dgm:prSet/>
      <dgm:spPr/>
      <dgm:t>
        <a:bodyPr/>
        <a:lstStyle/>
        <a:p>
          <a:endParaRPr lang="en-US"/>
        </a:p>
      </dgm:t>
    </dgm:pt>
    <dgm:pt modelId="{EE51450C-5020-41B2-A6F0-C2D81D8A52A6}" type="sibTrans" cxnId="{5568DCA1-5B76-41AA-A68C-E9D18C341746}">
      <dgm:prSet/>
      <dgm:spPr/>
      <dgm:t>
        <a:bodyPr/>
        <a:lstStyle/>
        <a:p>
          <a:endParaRPr lang="en-US"/>
        </a:p>
      </dgm:t>
    </dgm:pt>
    <dgm:pt modelId="{A142930E-A1BF-4547-9565-077426F28FCD}">
      <dgm:prSet/>
      <dgm:spPr/>
      <dgm:t>
        <a:bodyPr/>
        <a:lstStyle/>
        <a:p>
          <a:r>
            <a:rPr lang="en-US" b="1"/>
            <a:t>Future Outlook:</a:t>
          </a:r>
          <a:r>
            <a:rPr lang="en-US"/>
            <a:t> Discuss the potential future developments in VANET research and the ongoing need for advancements in technology, protocols, and security mechanisms to ensure a safer and more efficient transportation system.</a:t>
          </a:r>
        </a:p>
      </dgm:t>
    </dgm:pt>
    <dgm:pt modelId="{DF1C23BA-6CC3-4634-908B-B5576669210B}" type="parTrans" cxnId="{D04863F3-00D3-4697-AD37-CD464E236513}">
      <dgm:prSet/>
      <dgm:spPr/>
      <dgm:t>
        <a:bodyPr/>
        <a:lstStyle/>
        <a:p>
          <a:endParaRPr lang="en-US"/>
        </a:p>
      </dgm:t>
    </dgm:pt>
    <dgm:pt modelId="{BEA7E378-55F4-49D1-8BA9-0FA06762A9E7}" type="sibTrans" cxnId="{D04863F3-00D3-4697-AD37-CD464E236513}">
      <dgm:prSet/>
      <dgm:spPr/>
      <dgm:t>
        <a:bodyPr/>
        <a:lstStyle/>
        <a:p>
          <a:endParaRPr lang="en-US"/>
        </a:p>
      </dgm:t>
    </dgm:pt>
    <dgm:pt modelId="{1FA6C387-DE63-4CDB-9600-6F700A088033}">
      <dgm:prSet/>
      <dgm:spPr/>
      <dgm:t>
        <a:bodyPr/>
        <a:lstStyle/>
        <a:p>
          <a:r>
            <a:rPr lang="en-US" b="1"/>
            <a:t>Call to Action:</a:t>
          </a:r>
          <a:r>
            <a:rPr lang="en-US"/>
            <a:t> Encourage continued research, collaboration among academia, industry, and policymakers, and the adoption of innovative solutions to overcome the challenges and pave the way for the evolution of secure and reliable VANETs.</a:t>
          </a:r>
        </a:p>
      </dgm:t>
    </dgm:pt>
    <dgm:pt modelId="{9CA613DA-76F8-4D19-9E19-82C2FD3AE628}" type="parTrans" cxnId="{0BF8EC5F-3A45-4506-AE23-73EB5A607992}">
      <dgm:prSet/>
      <dgm:spPr/>
      <dgm:t>
        <a:bodyPr/>
        <a:lstStyle/>
        <a:p>
          <a:endParaRPr lang="en-US"/>
        </a:p>
      </dgm:t>
    </dgm:pt>
    <dgm:pt modelId="{07F08FBE-7135-4495-8890-D2F3151B12CE}" type="sibTrans" cxnId="{0BF8EC5F-3A45-4506-AE23-73EB5A607992}">
      <dgm:prSet/>
      <dgm:spPr/>
      <dgm:t>
        <a:bodyPr/>
        <a:lstStyle/>
        <a:p>
          <a:endParaRPr lang="en-US"/>
        </a:p>
      </dgm:t>
    </dgm:pt>
    <dgm:pt modelId="{2C0801DB-DBBE-46E6-A40F-32EFFD315869}" type="pres">
      <dgm:prSet presAssocID="{6C3BAB1D-3503-4E8F-8A81-3180F50F7718}" presName="root" presStyleCnt="0">
        <dgm:presLayoutVars>
          <dgm:dir/>
          <dgm:resizeHandles val="exact"/>
        </dgm:presLayoutVars>
      </dgm:prSet>
      <dgm:spPr/>
    </dgm:pt>
    <dgm:pt modelId="{253F6AD2-68B7-4582-926E-D5F122FEA74E}" type="pres">
      <dgm:prSet presAssocID="{9A42A060-C882-4C86-8556-AE0582AEFFB5}" presName="compNode" presStyleCnt="0"/>
      <dgm:spPr/>
    </dgm:pt>
    <dgm:pt modelId="{A88BF110-BD48-4376-BEEF-2512882C4BFE}" type="pres">
      <dgm:prSet presAssocID="{9A42A060-C882-4C86-8556-AE0582AEFFB5}" presName="bgRect" presStyleLbl="bgShp" presStyleIdx="0" presStyleCnt="5"/>
      <dgm:spPr/>
    </dgm:pt>
    <dgm:pt modelId="{03746EF2-2AC7-4A53-B4DA-0A0D1AA1AACB}" type="pres">
      <dgm:prSet presAssocID="{9A42A060-C882-4C86-8556-AE0582AEFFB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1C786167-E7B9-4C6B-B88C-F8F6302A87C6}" type="pres">
      <dgm:prSet presAssocID="{9A42A060-C882-4C86-8556-AE0582AEFFB5}" presName="spaceRect" presStyleCnt="0"/>
      <dgm:spPr/>
    </dgm:pt>
    <dgm:pt modelId="{D5B1E09C-74F8-400C-A739-7C43779725D2}" type="pres">
      <dgm:prSet presAssocID="{9A42A060-C882-4C86-8556-AE0582AEFFB5}" presName="parTx" presStyleLbl="revTx" presStyleIdx="0" presStyleCnt="5">
        <dgm:presLayoutVars>
          <dgm:chMax val="0"/>
          <dgm:chPref val="0"/>
        </dgm:presLayoutVars>
      </dgm:prSet>
      <dgm:spPr/>
    </dgm:pt>
    <dgm:pt modelId="{C775F119-EB0A-48AA-8709-EB85FC66E57F}" type="pres">
      <dgm:prSet presAssocID="{B9DFE532-6E89-451E-B58F-926D21A00ABD}" presName="sibTrans" presStyleCnt="0"/>
      <dgm:spPr/>
    </dgm:pt>
    <dgm:pt modelId="{3D0F1F4D-527F-456E-ACAB-3B72DD5B610A}" type="pres">
      <dgm:prSet presAssocID="{F426BCD7-D97A-4D67-B431-329D59845EE4}" presName="compNode" presStyleCnt="0"/>
      <dgm:spPr/>
    </dgm:pt>
    <dgm:pt modelId="{3A1118F8-9FD4-4792-8EC3-297DD859B4D0}" type="pres">
      <dgm:prSet presAssocID="{F426BCD7-D97A-4D67-B431-329D59845EE4}" presName="bgRect" presStyleLbl="bgShp" presStyleIdx="1" presStyleCnt="5"/>
      <dgm:spPr/>
    </dgm:pt>
    <dgm:pt modelId="{0D483ADB-ED58-412B-A297-CF783F85F327}" type="pres">
      <dgm:prSet presAssocID="{F426BCD7-D97A-4D67-B431-329D59845EE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D9DE401B-3BB8-44A2-8445-6B62EEFD25D0}" type="pres">
      <dgm:prSet presAssocID="{F426BCD7-D97A-4D67-B431-329D59845EE4}" presName="spaceRect" presStyleCnt="0"/>
      <dgm:spPr/>
    </dgm:pt>
    <dgm:pt modelId="{5A8E1D05-4871-4E2F-8791-93BCBE32C1D1}" type="pres">
      <dgm:prSet presAssocID="{F426BCD7-D97A-4D67-B431-329D59845EE4}" presName="parTx" presStyleLbl="revTx" presStyleIdx="1" presStyleCnt="5">
        <dgm:presLayoutVars>
          <dgm:chMax val="0"/>
          <dgm:chPref val="0"/>
        </dgm:presLayoutVars>
      </dgm:prSet>
      <dgm:spPr/>
    </dgm:pt>
    <dgm:pt modelId="{86C63DD6-359C-48EA-AEB8-8F0A2B81868D}" type="pres">
      <dgm:prSet presAssocID="{5770A23D-E600-41B9-B862-0B812205EB33}" presName="sibTrans" presStyleCnt="0"/>
      <dgm:spPr/>
    </dgm:pt>
    <dgm:pt modelId="{CE6D4FF8-5476-4FB9-B09B-07F4219E43A8}" type="pres">
      <dgm:prSet presAssocID="{6CDE21F3-C2F9-4A95-AC7B-980598E1C7D3}" presName="compNode" presStyleCnt="0"/>
      <dgm:spPr/>
    </dgm:pt>
    <dgm:pt modelId="{C79A606E-F603-467E-9317-600F1FC7BA32}" type="pres">
      <dgm:prSet presAssocID="{6CDE21F3-C2F9-4A95-AC7B-980598E1C7D3}" presName="bgRect" presStyleLbl="bgShp" presStyleIdx="2" presStyleCnt="5"/>
      <dgm:spPr/>
    </dgm:pt>
    <dgm:pt modelId="{3B8E1D29-5B29-4B9C-866B-22B722726101}" type="pres">
      <dgm:prSet presAssocID="{6CDE21F3-C2F9-4A95-AC7B-980598E1C7D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nimize"/>
        </a:ext>
      </dgm:extLst>
    </dgm:pt>
    <dgm:pt modelId="{DD276312-7D59-4E3A-8868-7F0C3E35FB7A}" type="pres">
      <dgm:prSet presAssocID="{6CDE21F3-C2F9-4A95-AC7B-980598E1C7D3}" presName="spaceRect" presStyleCnt="0"/>
      <dgm:spPr/>
    </dgm:pt>
    <dgm:pt modelId="{0A8DE07A-98A8-4ADA-A887-B4A4A4EAEA8F}" type="pres">
      <dgm:prSet presAssocID="{6CDE21F3-C2F9-4A95-AC7B-980598E1C7D3}" presName="parTx" presStyleLbl="revTx" presStyleIdx="2" presStyleCnt="5">
        <dgm:presLayoutVars>
          <dgm:chMax val="0"/>
          <dgm:chPref val="0"/>
        </dgm:presLayoutVars>
      </dgm:prSet>
      <dgm:spPr/>
    </dgm:pt>
    <dgm:pt modelId="{C7E91B1B-4429-41C8-8A83-43F81AE089A4}" type="pres">
      <dgm:prSet presAssocID="{EE51450C-5020-41B2-A6F0-C2D81D8A52A6}" presName="sibTrans" presStyleCnt="0"/>
      <dgm:spPr/>
    </dgm:pt>
    <dgm:pt modelId="{D74C266B-1C24-4AD4-913B-C8B538FB2DB8}" type="pres">
      <dgm:prSet presAssocID="{A142930E-A1BF-4547-9565-077426F28FCD}" presName="compNode" presStyleCnt="0"/>
      <dgm:spPr/>
    </dgm:pt>
    <dgm:pt modelId="{391C24DA-34B6-474D-B364-53E54FB21A14}" type="pres">
      <dgm:prSet presAssocID="{A142930E-A1BF-4547-9565-077426F28FCD}" presName="bgRect" presStyleLbl="bgShp" presStyleIdx="3" presStyleCnt="5"/>
      <dgm:spPr/>
    </dgm:pt>
    <dgm:pt modelId="{D92CCFA1-97E2-4E34-989E-5E0F2268BDD5}" type="pres">
      <dgm:prSet presAssocID="{A142930E-A1BF-4547-9565-077426F28FC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CE8FD2A2-6E03-4F86-A8BC-DEE8E14DF924}" type="pres">
      <dgm:prSet presAssocID="{A142930E-A1BF-4547-9565-077426F28FCD}" presName="spaceRect" presStyleCnt="0"/>
      <dgm:spPr/>
    </dgm:pt>
    <dgm:pt modelId="{4C1765AB-79F0-432A-8625-00A6E79FF885}" type="pres">
      <dgm:prSet presAssocID="{A142930E-A1BF-4547-9565-077426F28FCD}" presName="parTx" presStyleLbl="revTx" presStyleIdx="3" presStyleCnt="5">
        <dgm:presLayoutVars>
          <dgm:chMax val="0"/>
          <dgm:chPref val="0"/>
        </dgm:presLayoutVars>
      </dgm:prSet>
      <dgm:spPr/>
    </dgm:pt>
    <dgm:pt modelId="{B47095FB-5C95-46BA-AA84-BC8A8D6012B0}" type="pres">
      <dgm:prSet presAssocID="{BEA7E378-55F4-49D1-8BA9-0FA06762A9E7}" presName="sibTrans" presStyleCnt="0"/>
      <dgm:spPr/>
    </dgm:pt>
    <dgm:pt modelId="{410517FA-5236-4FC3-BB2E-26F748348F79}" type="pres">
      <dgm:prSet presAssocID="{1FA6C387-DE63-4CDB-9600-6F700A088033}" presName="compNode" presStyleCnt="0"/>
      <dgm:spPr/>
    </dgm:pt>
    <dgm:pt modelId="{65C125F2-DC65-4E6F-836E-1E21C459C5AA}" type="pres">
      <dgm:prSet presAssocID="{1FA6C387-DE63-4CDB-9600-6F700A088033}" presName="bgRect" presStyleLbl="bgShp" presStyleIdx="4" presStyleCnt="5"/>
      <dgm:spPr/>
    </dgm:pt>
    <dgm:pt modelId="{F033B662-EDFF-449A-B83A-2CA6189E6B68}" type="pres">
      <dgm:prSet presAssocID="{1FA6C387-DE63-4CDB-9600-6F700A08803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nk"/>
        </a:ext>
      </dgm:extLst>
    </dgm:pt>
    <dgm:pt modelId="{6C61F280-9DCE-4DD5-8914-5BC7F133AA00}" type="pres">
      <dgm:prSet presAssocID="{1FA6C387-DE63-4CDB-9600-6F700A088033}" presName="spaceRect" presStyleCnt="0"/>
      <dgm:spPr/>
    </dgm:pt>
    <dgm:pt modelId="{5954D8BA-F8A7-4D28-99E7-5C3457B7806A}" type="pres">
      <dgm:prSet presAssocID="{1FA6C387-DE63-4CDB-9600-6F700A088033}" presName="parTx" presStyleLbl="revTx" presStyleIdx="4" presStyleCnt="5">
        <dgm:presLayoutVars>
          <dgm:chMax val="0"/>
          <dgm:chPref val="0"/>
        </dgm:presLayoutVars>
      </dgm:prSet>
      <dgm:spPr/>
    </dgm:pt>
  </dgm:ptLst>
  <dgm:cxnLst>
    <dgm:cxn modelId="{2A6BA306-A143-4EF8-BCF2-A85FBC950F25}" type="presOf" srcId="{F426BCD7-D97A-4D67-B431-329D59845EE4}" destId="{5A8E1D05-4871-4E2F-8791-93BCBE32C1D1}" srcOrd="0" destOrd="0" presId="urn:microsoft.com/office/officeart/2018/2/layout/IconVerticalSolidList"/>
    <dgm:cxn modelId="{D8E6DA1A-4B7A-4369-B5AB-CAC9ADC59448}" type="presOf" srcId="{6CDE21F3-C2F9-4A95-AC7B-980598E1C7D3}" destId="{0A8DE07A-98A8-4ADA-A887-B4A4A4EAEA8F}" srcOrd="0" destOrd="0" presId="urn:microsoft.com/office/officeart/2018/2/layout/IconVerticalSolidList"/>
    <dgm:cxn modelId="{781DAC3A-B06A-4A1D-A3C8-CDD57EC20E0D}" type="presOf" srcId="{6C3BAB1D-3503-4E8F-8A81-3180F50F7718}" destId="{2C0801DB-DBBE-46E6-A40F-32EFFD315869}" srcOrd="0" destOrd="0" presId="urn:microsoft.com/office/officeart/2018/2/layout/IconVerticalSolidList"/>
    <dgm:cxn modelId="{E50C933B-F7FF-4E26-A48B-8B4F8A80B692}" srcId="{6C3BAB1D-3503-4E8F-8A81-3180F50F7718}" destId="{F426BCD7-D97A-4D67-B431-329D59845EE4}" srcOrd="1" destOrd="0" parTransId="{C65DCE7F-5D65-4EFB-8741-BE0E8D91E018}" sibTransId="{5770A23D-E600-41B9-B862-0B812205EB33}"/>
    <dgm:cxn modelId="{0BF8EC5F-3A45-4506-AE23-73EB5A607992}" srcId="{6C3BAB1D-3503-4E8F-8A81-3180F50F7718}" destId="{1FA6C387-DE63-4CDB-9600-6F700A088033}" srcOrd="4" destOrd="0" parTransId="{9CA613DA-76F8-4D19-9E19-82C2FD3AE628}" sibTransId="{07F08FBE-7135-4495-8890-D2F3151B12CE}"/>
    <dgm:cxn modelId="{9D3F364E-003B-4740-B230-307898F3AC12}" type="presOf" srcId="{A142930E-A1BF-4547-9565-077426F28FCD}" destId="{4C1765AB-79F0-432A-8625-00A6E79FF885}" srcOrd="0" destOrd="0" presId="urn:microsoft.com/office/officeart/2018/2/layout/IconVerticalSolidList"/>
    <dgm:cxn modelId="{50584582-A7C3-45AF-A16E-4B6B2D6C2C83}" srcId="{6C3BAB1D-3503-4E8F-8A81-3180F50F7718}" destId="{9A42A060-C882-4C86-8556-AE0582AEFFB5}" srcOrd="0" destOrd="0" parTransId="{00B79190-87B8-417C-B2AE-3647CDDF20BA}" sibTransId="{B9DFE532-6E89-451E-B58F-926D21A00ABD}"/>
    <dgm:cxn modelId="{85D41F8F-8033-4863-BF98-461DB26F0F2D}" type="presOf" srcId="{9A42A060-C882-4C86-8556-AE0582AEFFB5}" destId="{D5B1E09C-74F8-400C-A739-7C43779725D2}" srcOrd="0" destOrd="0" presId="urn:microsoft.com/office/officeart/2018/2/layout/IconVerticalSolidList"/>
    <dgm:cxn modelId="{5568DCA1-5B76-41AA-A68C-E9D18C341746}" srcId="{6C3BAB1D-3503-4E8F-8A81-3180F50F7718}" destId="{6CDE21F3-C2F9-4A95-AC7B-980598E1C7D3}" srcOrd="2" destOrd="0" parTransId="{EB888E3D-70D9-440C-839E-A15DB32F471E}" sibTransId="{EE51450C-5020-41B2-A6F0-C2D81D8A52A6}"/>
    <dgm:cxn modelId="{1E0CC9C6-1F2B-40A5-AC9C-E74442604B05}" type="presOf" srcId="{1FA6C387-DE63-4CDB-9600-6F700A088033}" destId="{5954D8BA-F8A7-4D28-99E7-5C3457B7806A}" srcOrd="0" destOrd="0" presId="urn:microsoft.com/office/officeart/2018/2/layout/IconVerticalSolidList"/>
    <dgm:cxn modelId="{D04863F3-00D3-4697-AD37-CD464E236513}" srcId="{6C3BAB1D-3503-4E8F-8A81-3180F50F7718}" destId="{A142930E-A1BF-4547-9565-077426F28FCD}" srcOrd="3" destOrd="0" parTransId="{DF1C23BA-6CC3-4634-908B-B5576669210B}" sibTransId="{BEA7E378-55F4-49D1-8BA9-0FA06762A9E7}"/>
    <dgm:cxn modelId="{6EC6132B-EE8A-4D0A-B7A6-62B33E5F5261}" type="presParOf" srcId="{2C0801DB-DBBE-46E6-A40F-32EFFD315869}" destId="{253F6AD2-68B7-4582-926E-D5F122FEA74E}" srcOrd="0" destOrd="0" presId="urn:microsoft.com/office/officeart/2018/2/layout/IconVerticalSolidList"/>
    <dgm:cxn modelId="{152A1691-8AE3-4BC6-A6E3-4326FD482E10}" type="presParOf" srcId="{253F6AD2-68B7-4582-926E-D5F122FEA74E}" destId="{A88BF110-BD48-4376-BEEF-2512882C4BFE}" srcOrd="0" destOrd="0" presId="urn:microsoft.com/office/officeart/2018/2/layout/IconVerticalSolidList"/>
    <dgm:cxn modelId="{A9854047-E0A5-455F-8E84-880F31ECC6C9}" type="presParOf" srcId="{253F6AD2-68B7-4582-926E-D5F122FEA74E}" destId="{03746EF2-2AC7-4A53-B4DA-0A0D1AA1AACB}" srcOrd="1" destOrd="0" presId="urn:microsoft.com/office/officeart/2018/2/layout/IconVerticalSolidList"/>
    <dgm:cxn modelId="{9CC8D698-9540-4EB9-89C4-E149345CC8BA}" type="presParOf" srcId="{253F6AD2-68B7-4582-926E-D5F122FEA74E}" destId="{1C786167-E7B9-4C6B-B88C-F8F6302A87C6}" srcOrd="2" destOrd="0" presId="urn:microsoft.com/office/officeart/2018/2/layout/IconVerticalSolidList"/>
    <dgm:cxn modelId="{1014871A-5389-4146-9C06-62232A7E8A82}" type="presParOf" srcId="{253F6AD2-68B7-4582-926E-D5F122FEA74E}" destId="{D5B1E09C-74F8-400C-A739-7C43779725D2}" srcOrd="3" destOrd="0" presId="urn:microsoft.com/office/officeart/2018/2/layout/IconVerticalSolidList"/>
    <dgm:cxn modelId="{033F9F82-82DB-465D-94C3-0CDD17B1A499}" type="presParOf" srcId="{2C0801DB-DBBE-46E6-A40F-32EFFD315869}" destId="{C775F119-EB0A-48AA-8709-EB85FC66E57F}" srcOrd="1" destOrd="0" presId="urn:microsoft.com/office/officeart/2018/2/layout/IconVerticalSolidList"/>
    <dgm:cxn modelId="{443C070B-2AAA-40EA-A18C-09CA1CEE7A68}" type="presParOf" srcId="{2C0801DB-DBBE-46E6-A40F-32EFFD315869}" destId="{3D0F1F4D-527F-456E-ACAB-3B72DD5B610A}" srcOrd="2" destOrd="0" presId="urn:microsoft.com/office/officeart/2018/2/layout/IconVerticalSolidList"/>
    <dgm:cxn modelId="{4D21BD6A-3295-4C17-A64E-27643DEA90CE}" type="presParOf" srcId="{3D0F1F4D-527F-456E-ACAB-3B72DD5B610A}" destId="{3A1118F8-9FD4-4792-8EC3-297DD859B4D0}" srcOrd="0" destOrd="0" presId="urn:microsoft.com/office/officeart/2018/2/layout/IconVerticalSolidList"/>
    <dgm:cxn modelId="{81650665-273D-469A-9710-62DE4DCEEBFA}" type="presParOf" srcId="{3D0F1F4D-527F-456E-ACAB-3B72DD5B610A}" destId="{0D483ADB-ED58-412B-A297-CF783F85F327}" srcOrd="1" destOrd="0" presId="urn:microsoft.com/office/officeart/2018/2/layout/IconVerticalSolidList"/>
    <dgm:cxn modelId="{18FDCB0E-8563-4A81-920B-48914F7C9F98}" type="presParOf" srcId="{3D0F1F4D-527F-456E-ACAB-3B72DD5B610A}" destId="{D9DE401B-3BB8-44A2-8445-6B62EEFD25D0}" srcOrd="2" destOrd="0" presId="urn:microsoft.com/office/officeart/2018/2/layout/IconVerticalSolidList"/>
    <dgm:cxn modelId="{E105FAED-65D7-4DCC-8E10-F488C441FB81}" type="presParOf" srcId="{3D0F1F4D-527F-456E-ACAB-3B72DD5B610A}" destId="{5A8E1D05-4871-4E2F-8791-93BCBE32C1D1}" srcOrd="3" destOrd="0" presId="urn:microsoft.com/office/officeart/2018/2/layout/IconVerticalSolidList"/>
    <dgm:cxn modelId="{3617240A-CFD2-4EE4-84A9-95BA340350E8}" type="presParOf" srcId="{2C0801DB-DBBE-46E6-A40F-32EFFD315869}" destId="{86C63DD6-359C-48EA-AEB8-8F0A2B81868D}" srcOrd="3" destOrd="0" presId="urn:microsoft.com/office/officeart/2018/2/layout/IconVerticalSolidList"/>
    <dgm:cxn modelId="{2F3E7579-2133-4305-8C28-59FE9F4324A2}" type="presParOf" srcId="{2C0801DB-DBBE-46E6-A40F-32EFFD315869}" destId="{CE6D4FF8-5476-4FB9-B09B-07F4219E43A8}" srcOrd="4" destOrd="0" presId="urn:microsoft.com/office/officeart/2018/2/layout/IconVerticalSolidList"/>
    <dgm:cxn modelId="{96EE1373-8B18-4DB3-9F04-7A8DD9B92617}" type="presParOf" srcId="{CE6D4FF8-5476-4FB9-B09B-07F4219E43A8}" destId="{C79A606E-F603-467E-9317-600F1FC7BA32}" srcOrd="0" destOrd="0" presId="urn:microsoft.com/office/officeart/2018/2/layout/IconVerticalSolidList"/>
    <dgm:cxn modelId="{DCCC329E-3682-41DD-9557-0A90EA1BF9E0}" type="presParOf" srcId="{CE6D4FF8-5476-4FB9-B09B-07F4219E43A8}" destId="{3B8E1D29-5B29-4B9C-866B-22B722726101}" srcOrd="1" destOrd="0" presId="urn:microsoft.com/office/officeart/2018/2/layout/IconVerticalSolidList"/>
    <dgm:cxn modelId="{825A3B9A-11F9-43C8-9E91-D4452E47B7EB}" type="presParOf" srcId="{CE6D4FF8-5476-4FB9-B09B-07F4219E43A8}" destId="{DD276312-7D59-4E3A-8868-7F0C3E35FB7A}" srcOrd="2" destOrd="0" presId="urn:microsoft.com/office/officeart/2018/2/layout/IconVerticalSolidList"/>
    <dgm:cxn modelId="{8EFB51A8-EF71-4552-A42C-8E076DE597FE}" type="presParOf" srcId="{CE6D4FF8-5476-4FB9-B09B-07F4219E43A8}" destId="{0A8DE07A-98A8-4ADA-A887-B4A4A4EAEA8F}" srcOrd="3" destOrd="0" presId="urn:microsoft.com/office/officeart/2018/2/layout/IconVerticalSolidList"/>
    <dgm:cxn modelId="{9324A73C-FEDB-43F5-9931-812EA85A20DD}" type="presParOf" srcId="{2C0801DB-DBBE-46E6-A40F-32EFFD315869}" destId="{C7E91B1B-4429-41C8-8A83-43F81AE089A4}" srcOrd="5" destOrd="0" presId="urn:microsoft.com/office/officeart/2018/2/layout/IconVerticalSolidList"/>
    <dgm:cxn modelId="{C91E5446-BA81-4024-A1B3-E5243098FA9C}" type="presParOf" srcId="{2C0801DB-DBBE-46E6-A40F-32EFFD315869}" destId="{D74C266B-1C24-4AD4-913B-C8B538FB2DB8}" srcOrd="6" destOrd="0" presId="urn:microsoft.com/office/officeart/2018/2/layout/IconVerticalSolidList"/>
    <dgm:cxn modelId="{84507887-4B85-49B6-949B-9C80A223C1F0}" type="presParOf" srcId="{D74C266B-1C24-4AD4-913B-C8B538FB2DB8}" destId="{391C24DA-34B6-474D-B364-53E54FB21A14}" srcOrd="0" destOrd="0" presId="urn:microsoft.com/office/officeart/2018/2/layout/IconVerticalSolidList"/>
    <dgm:cxn modelId="{B5E1CC11-E456-41B0-8E73-515B1AF11D0D}" type="presParOf" srcId="{D74C266B-1C24-4AD4-913B-C8B538FB2DB8}" destId="{D92CCFA1-97E2-4E34-989E-5E0F2268BDD5}" srcOrd="1" destOrd="0" presId="urn:microsoft.com/office/officeart/2018/2/layout/IconVerticalSolidList"/>
    <dgm:cxn modelId="{20F20BD6-5510-4FE8-A314-1CB4278577DC}" type="presParOf" srcId="{D74C266B-1C24-4AD4-913B-C8B538FB2DB8}" destId="{CE8FD2A2-6E03-4F86-A8BC-DEE8E14DF924}" srcOrd="2" destOrd="0" presId="urn:microsoft.com/office/officeart/2018/2/layout/IconVerticalSolidList"/>
    <dgm:cxn modelId="{CED67015-6723-4649-B571-EDF0EE646A43}" type="presParOf" srcId="{D74C266B-1C24-4AD4-913B-C8B538FB2DB8}" destId="{4C1765AB-79F0-432A-8625-00A6E79FF885}" srcOrd="3" destOrd="0" presId="urn:microsoft.com/office/officeart/2018/2/layout/IconVerticalSolidList"/>
    <dgm:cxn modelId="{27ADF086-3FBA-4598-B5D2-C76E53AEA1BD}" type="presParOf" srcId="{2C0801DB-DBBE-46E6-A40F-32EFFD315869}" destId="{B47095FB-5C95-46BA-AA84-BC8A8D6012B0}" srcOrd="7" destOrd="0" presId="urn:microsoft.com/office/officeart/2018/2/layout/IconVerticalSolidList"/>
    <dgm:cxn modelId="{DA07E011-993E-4928-B7EC-1593AAC9D55C}" type="presParOf" srcId="{2C0801DB-DBBE-46E6-A40F-32EFFD315869}" destId="{410517FA-5236-4FC3-BB2E-26F748348F79}" srcOrd="8" destOrd="0" presId="urn:microsoft.com/office/officeart/2018/2/layout/IconVerticalSolidList"/>
    <dgm:cxn modelId="{10D2A17D-8777-4726-8177-4EF982DB3304}" type="presParOf" srcId="{410517FA-5236-4FC3-BB2E-26F748348F79}" destId="{65C125F2-DC65-4E6F-836E-1E21C459C5AA}" srcOrd="0" destOrd="0" presId="urn:microsoft.com/office/officeart/2018/2/layout/IconVerticalSolidList"/>
    <dgm:cxn modelId="{DF668ECF-1ED0-4E93-94C3-44A6C374AEC3}" type="presParOf" srcId="{410517FA-5236-4FC3-BB2E-26F748348F79}" destId="{F033B662-EDFF-449A-B83A-2CA6189E6B68}" srcOrd="1" destOrd="0" presId="urn:microsoft.com/office/officeart/2018/2/layout/IconVerticalSolidList"/>
    <dgm:cxn modelId="{99D834B7-8F8C-4CFE-954C-F11E3E55CC79}" type="presParOf" srcId="{410517FA-5236-4FC3-BB2E-26F748348F79}" destId="{6C61F280-9DCE-4DD5-8914-5BC7F133AA00}" srcOrd="2" destOrd="0" presId="urn:microsoft.com/office/officeart/2018/2/layout/IconVerticalSolidList"/>
    <dgm:cxn modelId="{4AA43AD5-5346-465E-9890-5BA59C18E8CB}" type="presParOf" srcId="{410517FA-5236-4FC3-BB2E-26F748348F79}" destId="{5954D8BA-F8A7-4D28-99E7-5C3457B780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BF110-BD48-4376-BEEF-2512882C4BFE}">
      <dsp:nvSpPr>
        <dsp:cNvPr id="0" name=""/>
        <dsp:cNvSpPr/>
      </dsp:nvSpPr>
      <dsp:spPr>
        <a:xfrm>
          <a:off x="0" y="7154"/>
          <a:ext cx="6055450" cy="8822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746EF2-2AC7-4A53-B4DA-0A0D1AA1AACB}">
      <dsp:nvSpPr>
        <dsp:cNvPr id="0" name=""/>
        <dsp:cNvSpPr/>
      </dsp:nvSpPr>
      <dsp:spPr>
        <a:xfrm>
          <a:off x="266885" y="205664"/>
          <a:ext cx="485720" cy="4852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B1E09C-74F8-400C-A739-7C43779725D2}">
      <dsp:nvSpPr>
        <dsp:cNvPr id="0" name=""/>
        <dsp:cNvSpPr/>
      </dsp:nvSpPr>
      <dsp:spPr>
        <a:xfrm>
          <a:off x="1019491" y="7154"/>
          <a:ext cx="5005078" cy="937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209" tIns="99209" rIns="99209" bIns="99209" numCol="1" spcCol="1270" anchor="ctr" anchorCtr="0">
          <a:noAutofit/>
        </a:bodyPr>
        <a:lstStyle/>
        <a:p>
          <a:pPr marL="0" lvl="0" indent="0" algn="l" defTabSz="622300">
            <a:lnSpc>
              <a:spcPct val="90000"/>
            </a:lnSpc>
            <a:spcBef>
              <a:spcPct val="0"/>
            </a:spcBef>
            <a:spcAft>
              <a:spcPct val="35000"/>
            </a:spcAft>
            <a:buNone/>
          </a:pPr>
          <a:r>
            <a:rPr lang="en-US" sz="1400" b="1" kern="1200"/>
            <a:t>Summary:</a:t>
          </a:r>
          <a:r>
            <a:rPr lang="en-US" sz="1400" kern="1200"/>
            <a:t> Recap the key points covered throughout the presentation, including the significance of VANETs, their role in enhancing road safety, optimizing traffic, and providing various applications for convenience and efficiency.</a:t>
          </a:r>
        </a:p>
      </dsp:txBody>
      <dsp:txXfrm>
        <a:off x="1019491" y="7154"/>
        <a:ext cx="5005078" cy="937407"/>
      </dsp:txXfrm>
    </dsp:sp>
    <dsp:sp modelId="{3A1118F8-9FD4-4792-8EC3-297DD859B4D0}">
      <dsp:nvSpPr>
        <dsp:cNvPr id="0" name=""/>
        <dsp:cNvSpPr/>
      </dsp:nvSpPr>
      <dsp:spPr>
        <a:xfrm>
          <a:off x="0" y="1178913"/>
          <a:ext cx="6055450" cy="8822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483ADB-ED58-412B-A297-CF783F85F327}">
      <dsp:nvSpPr>
        <dsp:cNvPr id="0" name=""/>
        <dsp:cNvSpPr/>
      </dsp:nvSpPr>
      <dsp:spPr>
        <a:xfrm>
          <a:off x="266885" y="1377423"/>
          <a:ext cx="485720" cy="4852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8E1D05-4871-4E2F-8791-93BCBE32C1D1}">
      <dsp:nvSpPr>
        <dsp:cNvPr id="0" name=""/>
        <dsp:cNvSpPr/>
      </dsp:nvSpPr>
      <dsp:spPr>
        <a:xfrm>
          <a:off x="1019491" y="1178913"/>
          <a:ext cx="5005078" cy="937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209" tIns="99209" rIns="99209" bIns="99209" numCol="1" spcCol="1270" anchor="ctr" anchorCtr="0">
          <a:noAutofit/>
        </a:bodyPr>
        <a:lstStyle/>
        <a:p>
          <a:pPr marL="0" lvl="0" indent="0" algn="l" defTabSz="622300">
            <a:lnSpc>
              <a:spcPct val="90000"/>
            </a:lnSpc>
            <a:spcBef>
              <a:spcPct val="0"/>
            </a:spcBef>
            <a:spcAft>
              <a:spcPct val="35000"/>
            </a:spcAft>
            <a:buNone/>
          </a:pPr>
          <a:r>
            <a:rPr lang="en-US" sz="1400" b="1" kern="1200"/>
            <a:t>Emphasis on Security Challenges:</a:t>
          </a:r>
          <a:r>
            <a:rPr lang="en-US" sz="1400" kern="1200"/>
            <a:t> Reiterate the critical challenges faced by VANETs, especially concerning security, and how these challenges can impact the network's integrity, confidentiality, and reliability.</a:t>
          </a:r>
        </a:p>
      </dsp:txBody>
      <dsp:txXfrm>
        <a:off x="1019491" y="1178913"/>
        <a:ext cx="5005078" cy="937407"/>
      </dsp:txXfrm>
    </dsp:sp>
    <dsp:sp modelId="{C79A606E-F603-467E-9317-600F1FC7BA32}">
      <dsp:nvSpPr>
        <dsp:cNvPr id="0" name=""/>
        <dsp:cNvSpPr/>
      </dsp:nvSpPr>
      <dsp:spPr>
        <a:xfrm>
          <a:off x="0" y="2350673"/>
          <a:ext cx="6055450" cy="8822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8E1D29-5B29-4B9C-866B-22B722726101}">
      <dsp:nvSpPr>
        <dsp:cNvPr id="0" name=""/>
        <dsp:cNvSpPr/>
      </dsp:nvSpPr>
      <dsp:spPr>
        <a:xfrm>
          <a:off x="266885" y="2549183"/>
          <a:ext cx="485720" cy="4852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8DE07A-98A8-4ADA-A887-B4A4A4EAEA8F}">
      <dsp:nvSpPr>
        <dsp:cNvPr id="0" name=""/>
        <dsp:cNvSpPr/>
      </dsp:nvSpPr>
      <dsp:spPr>
        <a:xfrm>
          <a:off x="1019491" y="2350673"/>
          <a:ext cx="5005078" cy="937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209" tIns="99209" rIns="99209" bIns="99209" numCol="1" spcCol="1270" anchor="ctr" anchorCtr="0">
          <a:noAutofit/>
        </a:bodyPr>
        <a:lstStyle/>
        <a:p>
          <a:pPr marL="0" lvl="0" indent="0" algn="l" defTabSz="622300">
            <a:lnSpc>
              <a:spcPct val="90000"/>
            </a:lnSpc>
            <a:spcBef>
              <a:spcPct val="0"/>
            </a:spcBef>
            <a:spcAft>
              <a:spcPct val="35000"/>
            </a:spcAft>
            <a:buNone/>
          </a:pPr>
          <a:r>
            <a:rPr lang="en-US" sz="1400" b="1" kern="1200"/>
            <a:t>Importance of Solutions:</a:t>
          </a:r>
          <a:r>
            <a:rPr lang="en-US" sz="1400" kern="1200"/>
            <a:t> Stress the necessity of addressing these challenges and implementing robust solutions discussed earlier, emphasizing the potential solutions for enhancing VANET security.</a:t>
          </a:r>
        </a:p>
      </dsp:txBody>
      <dsp:txXfrm>
        <a:off x="1019491" y="2350673"/>
        <a:ext cx="5005078" cy="937407"/>
      </dsp:txXfrm>
    </dsp:sp>
    <dsp:sp modelId="{391C24DA-34B6-474D-B364-53E54FB21A14}">
      <dsp:nvSpPr>
        <dsp:cNvPr id="0" name=""/>
        <dsp:cNvSpPr/>
      </dsp:nvSpPr>
      <dsp:spPr>
        <a:xfrm>
          <a:off x="0" y="3522433"/>
          <a:ext cx="6055450" cy="8822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2CCFA1-97E2-4E34-989E-5E0F2268BDD5}">
      <dsp:nvSpPr>
        <dsp:cNvPr id="0" name=""/>
        <dsp:cNvSpPr/>
      </dsp:nvSpPr>
      <dsp:spPr>
        <a:xfrm>
          <a:off x="266885" y="3720943"/>
          <a:ext cx="485720" cy="4852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1765AB-79F0-432A-8625-00A6E79FF885}">
      <dsp:nvSpPr>
        <dsp:cNvPr id="0" name=""/>
        <dsp:cNvSpPr/>
      </dsp:nvSpPr>
      <dsp:spPr>
        <a:xfrm>
          <a:off x="1019491" y="3522433"/>
          <a:ext cx="5005078" cy="937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209" tIns="99209" rIns="99209" bIns="99209" numCol="1" spcCol="1270" anchor="ctr" anchorCtr="0">
          <a:noAutofit/>
        </a:bodyPr>
        <a:lstStyle/>
        <a:p>
          <a:pPr marL="0" lvl="0" indent="0" algn="l" defTabSz="622300">
            <a:lnSpc>
              <a:spcPct val="90000"/>
            </a:lnSpc>
            <a:spcBef>
              <a:spcPct val="0"/>
            </a:spcBef>
            <a:spcAft>
              <a:spcPct val="35000"/>
            </a:spcAft>
            <a:buNone/>
          </a:pPr>
          <a:r>
            <a:rPr lang="en-US" sz="1400" b="1" kern="1200"/>
            <a:t>Future Outlook:</a:t>
          </a:r>
          <a:r>
            <a:rPr lang="en-US" sz="1400" kern="1200"/>
            <a:t> Discuss the potential future developments in VANET research and the ongoing need for advancements in technology, protocols, and security mechanisms to ensure a safer and more efficient transportation system.</a:t>
          </a:r>
        </a:p>
      </dsp:txBody>
      <dsp:txXfrm>
        <a:off x="1019491" y="3522433"/>
        <a:ext cx="5005078" cy="937407"/>
      </dsp:txXfrm>
    </dsp:sp>
    <dsp:sp modelId="{65C125F2-DC65-4E6F-836E-1E21C459C5AA}">
      <dsp:nvSpPr>
        <dsp:cNvPr id="0" name=""/>
        <dsp:cNvSpPr/>
      </dsp:nvSpPr>
      <dsp:spPr>
        <a:xfrm>
          <a:off x="0" y="4694192"/>
          <a:ext cx="6055450" cy="8822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33B662-EDFF-449A-B83A-2CA6189E6B68}">
      <dsp:nvSpPr>
        <dsp:cNvPr id="0" name=""/>
        <dsp:cNvSpPr/>
      </dsp:nvSpPr>
      <dsp:spPr>
        <a:xfrm>
          <a:off x="266885" y="4892702"/>
          <a:ext cx="485720" cy="48524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54D8BA-F8A7-4D28-99E7-5C3457B7806A}">
      <dsp:nvSpPr>
        <dsp:cNvPr id="0" name=""/>
        <dsp:cNvSpPr/>
      </dsp:nvSpPr>
      <dsp:spPr>
        <a:xfrm>
          <a:off x="1019491" y="4694192"/>
          <a:ext cx="5005078" cy="9374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209" tIns="99209" rIns="99209" bIns="99209" numCol="1" spcCol="1270" anchor="ctr" anchorCtr="0">
          <a:noAutofit/>
        </a:bodyPr>
        <a:lstStyle/>
        <a:p>
          <a:pPr marL="0" lvl="0" indent="0" algn="l" defTabSz="622300">
            <a:lnSpc>
              <a:spcPct val="90000"/>
            </a:lnSpc>
            <a:spcBef>
              <a:spcPct val="0"/>
            </a:spcBef>
            <a:spcAft>
              <a:spcPct val="35000"/>
            </a:spcAft>
            <a:buNone/>
          </a:pPr>
          <a:r>
            <a:rPr lang="en-US" sz="1400" b="1" kern="1200"/>
            <a:t>Call to Action:</a:t>
          </a:r>
          <a:r>
            <a:rPr lang="en-US" sz="1400" kern="1200"/>
            <a:t> Encourage continued research, collaboration among academia, industry, and policymakers, and the adoption of innovative solutions to overcome the challenges and pave the way for the evolution of secure and reliable VANETs.</a:t>
          </a:r>
        </a:p>
      </dsp:txBody>
      <dsp:txXfrm>
        <a:off x="1019491" y="4694192"/>
        <a:ext cx="5005078" cy="9374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7F43FB-DD62-4336-B17D-FF12B5E1BA6E}" type="datetimeFigureOut">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A21A7-8F48-4B9D-9CDF-2910702E73FA}" type="slidenum">
              <a:t>‹#›</a:t>
            </a:fld>
            <a:endParaRPr lang="en-US"/>
          </a:p>
        </p:txBody>
      </p:sp>
    </p:spTree>
    <p:extLst>
      <p:ext uri="{BB962C8B-B14F-4D97-AF65-F5344CB8AC3E}">
        <p14:creationId xmlns:p14="http://schemas.microsoft.com/office/powerpoint/2010/main" val="784973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Impact of Attacks:</a:t>
            </a:r>
          </a:p>
          <a:p>
            <a:pPr marL="285750" indent="-285750">
              <a:buFont typeface="Arial"/>
              <a:buChar char="•"/>
            </a:pPr>
            <a:r>
              <a:rPr lang="en-US" b="1"/>
              <a:t>Compromise of Integrity, Confidentiality, Authenticity:</a:t>
            </a:r>
            <a:endParaRPr lang="en-US"/>
          </a:p>
          <a:p>
            <a:pPr marL="285750" lvl="1" indent="-285750">
              <a:buFont typeface="Arial"/>
              <a:buChar char="•"/>
            </a:pPr>
            <a:r>
              <a:rPr lang="en-US"/>
              <a:t>Attacker's actions lead to compromised data trust and reliability.</a:t>
            </a:r>
          </a:p>
          <a:p>
            <a:pPr marL="285750" indent="-285750">
              <a:buFont typeface="Arial"/>
              <a:buChar char="•"/>
            </a:pPr>
            <a:r>
              <a:rPr lang="en-US" b="1"/>
              <a:t>Disruption of Network Operations:</a:t>
            </a:r>
            <a:endParaRPr lang="en-US"/>
          </a:p>
          <a:p>
            <a:pPr marL="285750" lvl="1" indent="-285750">
              <a:buFont typeface="Arial"/>
              <a:buChar char="•"/>
            </a:pPr>
            <a:r>
              <a:rPr lang="en-US"/>
              <a:t>Attacks hinder communication and affect VANET functionalities.</a:t>
            </a:r>
          </a:p>
          <a:p>
            <a:pPr marL="285750" indent="-285750">
              <a:buFont typeface="Arial"/>
              <a:buChar char="•"/>
            </a:pPr>
            <a:r>
              <a:rPr lang="en-US" b="1"/>
              <a:t>Threats to Privacy and Safety:</a:t>
            </a:r>
            <a:endParaRPr lang="en-US"/>
          </a:p>
          <a:p>
            <a:pPr marL="285750" lvl="1" indent="-285750">
              <a:buFont typeface="Arial"/>
              <a:buChar char="•"/>
            </a:pPr>
            <a:r>
              <a:rPr lang="en-US"/>
              <a:t>Eavesdropping and tampering compromise user privacy and potentially endanger road safety.</a:t>
            </a:r>
          </a:p>
          <a:p>
            <a:pPr lvl="1"/>
            <a:r>
              <a:rPr lang="en-US"/>
              <a:t>Countermeasures:</a:t>
            </a:r>
          </a:p>
          <a:p>
            <a:pPr marL="285750" indent="-285750">
              <a:buFont typeface="Arial"/>
              <a:buChar char="•"/>
            </a:pPr>
            <a:r>
              <a:rPr lang="en-US" b="1"/>
              <a:t>Discuss Potential Countermeasures:</a:t>
            </a:r>
            <a:endParaRPr lang="en-US"/>
          </a:p>
          <a:p>
            <a:pPr marL="285750" lvl="1" indent="-285750">
              <a:buFont typeface="Arial"/>
              <a:buChar char="•"/>
            </a:pPr>
            <a:r>
              <a:rPr lang="en-US"/>
              <a:t>Encryption methods, authentication protocols, intrusion detection systems.</a:t>
            </a:r>
          </a:p>
          <a:p>
            <a:pPr marL="285750" lvl="1" indent="-285750">
              <a:buFont typeface="Arial"/>
              <a:buChar char="•"/>
            </a:pPr>
            <a:r>
              <a:rPr lang="en-US"/>
              <a:t>Highlight the importance of robust security mechanisms to mitigate these threats in VANETs.</a:t>
            </a:r>
          </a:p>
          <a:p>
            <a:endParaRPr lang="en-US">
              <a:cs typeface="Calibri"/>
            </a:endParaRPr>
          </a:p>
        </p:txBody>
      </p:sp>
      <p:sp>
        <p:nvSpPr>
          <p:cNvPr id="4" name="Slide Number Placeholder 3"/>
          <p:cNvSpPr>
            <a:spLocks noGrp="1"/>
          </p:cNvSpPr>
          <p:nvPr>
            <p:ph type="sldNum" sz="quarter" idx="5"/>
          </p:nvPr>
        </p:nvSpPr>
        <p:spPr/>
        <p:txBody>
          <a:bodyPr/>
          <a:lstStyle/>
          <a:p>
            <a:fld id="{0D4A21A7-8F48-4B9D-9CDF-2910702E73FA}" type="slidenum">
              <a:t>9</a:t>
            </a:fld>
            <a:endParaRPr lang="en-US"/>
          </a:p>
        </p:txBody>
      </p:sp>
    </p:spTree>
    <p:extLst>
      <p:ext uri="{BB962C8B-B14F-4D97-AF65-F5344CB8AC3E}">
        <p14:creationId xmlns:p14="http://schemas.microsoft.com/office/powerpoint/2010/main" val="2312434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12/7/2023</a:t>
            </a:fld>
            <a:endParaRPr lang="en-US"/>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9983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12/7/2023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7948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12/7/2023</a:t>
            </a:fld>
            <a:endParaRPr lang="en-US"/>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395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12/7/2023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912838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12/7/2023</a:t>
            </a:fld>
            <a:endParaRPr lang="en-US"/>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4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12/7/2023</a:t>
            </a:fld>
            <a:endParaRPr lang="en-US"/>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71643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12/7/2023</a:t>
            </a:fld>
            <a:endParaRPr lang="en-US"/>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040337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12/7/2023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157666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12/7/2023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251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12/7/2023</a:t>
            </a:fld>
            <a:endParaRPr lang="en-US"/>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975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12/7/2023</a:t>
            </a:fld>
            <a:endParaRPr lang="en-US"/>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201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12/7/2023</a:t>
            </a:fld>
            <a:endParaRPr lang="en-US"/>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26919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rchitetturaecosostenibile.it/green-life/mobilita-sostenibile/le-strade-del-futuro-sempre-piu-smart"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clamorworld.com/what-is-ransomware-decoding-the-cyberattack-that-locked-up-100000-computers/" TargetMode="External"/><Relationship Id="rId5" Type="http://schemas.openxmlformats.org/officeDocument/2006/relationships/image" Target="../media/image11.jpeg"/><Relationship Id="rId4" Type="http://schemas.openxmlformats.org/officeDocument/2006/relationships/hyperlink" Target="http://www.spaulforrest.com/2011/07/echelon-global-eavesdropping-schem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86230F49-7FFF-4471-8A64-33B1F4CF1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nt">
            <a:extLst>
              <a:ext uri="{FF2B5EF4-FFF2-40B4-BE49-F238E27FC236}">
                <a16:creationId xmlns:a16="http://schemas.microsoft.com/office/drawing/2014/main" id="{ABCED6B1-E99D-4963-BCB1-2C5FC2B7E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5742" y="-8300"/>
            <a:ext cx="5296257" cy="6858000"/>
          </a:xfrm>
          <a:prstGeom prst="rect">
            <a:avLst/>
          </a:prstGeom>
          <a:ln>
            <a:noFill/>
          </a:ln>
          <a:effectLst>
            <a:outerShdw blurRad="596900" dist="330200" dir="882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48B13CA8-CBEA-4805-955D-CEBE32236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4580597"/>
          </a:xfrm>
          <a:prstGeom prst="rect">
            <a:avLst/>
          </a:prstGeom>
          <a:ln>
            <a:noFill/>
          </a:ln>
          <a:effectLst>
            <a:outerShdw blurRad="596900" dist="381000" dir="8820000" sx="90000" sy="90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5613" y="926047"/>
            <a:ext cx="5458051" cy="3331445"/>
          </a:xfrm>
        </p:spPr>
        <p:txBody>
          <a:bodyPr anchor="t">
            <a:normAutofit/>
          </a:bodyPr>
          <a:lstStyle/>
          <a:p>
            <a:r>
              <a:rPr lang="en-US"/>
              <a:t>Vehicular Ad hoc Network(VANET)</a:t>
            </a:r>
          </a:p>
        </p:txBody>
      </p:sp>
      <p:sp>
        <p:nvSpPr>
          <p:cNvPr id="3" name="Subtitle 2"/>
          <p:cNvSpPr>
            <a:spLocks noGrp="1"/>
          </p:cNvSpPr>
          <p:nvPr>
            <p:ph type="subTitle" idx="1"/>
          </p:nvPr>
        </p:nvSpPr>
        <p:spPr>
          <a:xfrm>
            <a:off x="765499" y="4905318"/>
            <a:ext cx="5609447" cy="1421319"/>
          </a:xfrm>
        </p:spPr>
        <p:txBody>
          <a:bodyPr anchor="b">
            <a:normAutofit fontScale="92500" lnSpcReduction="10000"/>
          </a:bodyPr>
          <a:lstStyle/>
          <a:p>
            <a:r>
              <a:rPr lang="en-US"/>
              <a:t>Nirojan – 300807665</a:t>
            </a:r>
          </a:p>
          <a:p>
            <a:r>
              <a:rPr lang="en-US"/>
              <a:t>Syed – 301318212</a:t>
            </a:r>
          </a:p>
          <a:p>
            <a:r>
              <a:rPr lang="en-US"/>
              <a:t>Deepak - 301304684</a:t>
            </a:r>
          </a:p>
        </p:txBody>
      </p:sp>
      <p:pic>
        <p:nvPicPr>
          <p:cNvPr id="4" name="Picture 3" descr="A map of cars connected to a base station&#10;&#10;Description automatically generated">
            <a:extLst>
              <a:ext uri="{FF2B5EF4-FFF2-40B4-BE49-F238E27FC236}">
                <a16:creationId xmlns:a16="http://schemas.microsoft.com/office/drawing/2014/main" id="{F14FA04D-06A7-036F-8933-3BF5424E4757}"/>
              </a:ext>
            </a:extLst>
          </p:cNvPr>
          <p:cNvPicPr>
            <a:picLocks noChangeAspect="1"/>
          </p:cNvPicPr>
          <p:nvPr/>
        </p:nvPicPr>
        <p:blipFill rotWithShape="1">
          <a:blip r:embed="rId2"/>
          <a:srcRect l="3539" r="3539"/>
          <a:stretch/>
        </p:blipFill>
        <p:spPr>
          <a:xfrm>
            <a:off x="6895742" y="-8302"/>
            <a:ext cx="5296257" cy="4597197"/>
          </a:xfrm>
          <a:prstGeom prst="rect">
            <a:avLst/>
          </a:prstGeom>
        </p:spPr>
      </p:pic>
      <p:cxnSp>
        <p:nvCxnSpPr>
          <p:cNvPr id="17" name="Straight Connector 16">
            <a:extLst>
              <a:ext uri="{FF2B5EF4-FFF2-40B4-BE49-F238E27FC236}">
                <a16:creationId xmlns:a16="http://schemas.microsoft.com/office/drawing/2014/main" id="{B6297268-1B4B-4EAB-B8C5-91187E87FF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9CB72-FD6F-D65B-3A6F-F5AEC8B67CEB}"/>
              </a:ext>
            </a:extLst>
          </p:cNvPr>
          <p:cNvSpPr>
            <a:spLocks noGrp="1"/>
          </p:cNvSpPr>
          <p:nvPr>
            <p:ph type="title"/>
          </p:nvPr>
        </p:nvSpPr>
        <p:spPr>
          <a:xfrm>
            <a:off x="6733164" y="1"/>
            <a:ext cx="3968783" cy="2021378"/>
          </a:xfrm>
        </p:spPr>
        <p:txBody>
          <a:bodyPr vert="horz" lIns="91440" tIns="45720" rIns="91440" bIns="45720" rtlCol="0" anchor="ctr">
            <a:normAutofit/>
          </a:bodyPr>
          <a:lstStyle/>
          <a:p>
            <a:r>
              <a:rPr lang="en-US" sz="3400"/>
              <a:t>Recommendations</a:t>
            </a:r>
          </a:p>
        </p:txBody>
      </p:sp>
      <p:pic>
        <p:nvPicPr>
          <p:cNvPr id="6" name="Picture 5" descr="Light bulb on yellow background with sketched light beams and cord">
            <a:extLst>
              <a:ext uri="{FF2B5EF4-FFF2-40B4-BE49-F238E27FC236}">
                <a16:creationId xmlns:a16="http://schemas.microsoft.com/office/drawing/2014/main" id="{539573D7-6B19-6DAF-4C63-CC14EB332963}"/>
              </a:ext>
            </a:extLst>
          </p:cNvPr>
          <p:cNvPicPr>
            <a:picLocks noChangeAspect="1"/>
          </p:cNvPicPr>
          <p:nvPr/>
        </p:nvPicPr>
        <p:blipFill rotWithShape="1">
          <a:blip r:embed="rId2"/>
          <a:srcRect l="42568" r="243" b="3"/>
          <a:stretch/>
        </p:blipFill>
        <p:spPr>
          <a:xfrm>
            <a:off x="-1" y="-2"/>
            <a:ext cx="6374929" cy="6858002"/>
          </a:xfrm>
          <a:prstGeom prst="rect">
            <a:avLst/>
          </a:prstGeom>
        </p:spPr>
      </p:pic>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9A7A8B2-F11E-50CA-BC2E-CE394717E416}"/>
              </a:ext>
            </a:extLst>
          </p:cNvPr>
          <p:cNvSpPr txBox="1"/>
          <p:nvPr/>
        </p:nvSpPr>
        <p:spPr>
          <a:xfrm>
            <a:off x="6735704" y="1364073"/>
            <a:ext cx="4148665" cy="40010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250000"/>
              </a:lnSpc>
              <a:buAutoNum type="arabicPeriod"/>
            </a:pPr>
            <a:r>
              <a:rPr lang="en-US" sz="1600" b="1">
                <a:ea typeface="+mn-lt"/>
                <a:cs typeface="+mn-lt"/>
              </a:rPr>
              <a:t>Integration of Big Data Technologies</a:t>
            </a:r>
            <a:endParaRPr lang="en-US" sz="1600">
              <a:solidFill>
                <a:srgbClr val="374151"/>
              </a:solidFill>
              <a:ea typeface="+mn-lt"/>
              <a:cs typeface="+mn-lt"/>
            </a:endParaRPr>
          </a:p>
          <a:p>
            <a:pPr marL="228600" indent="-228600">
              <a:lnSpc>
                <a:spcPct val="250000"/>
              </a:lnSpc>
              <a:buAutoNum type="arabicPeriod"/>
            </a:pPr>
            <a:r>
              <a:rPr lang="en-US" sz="1600" b="1">
                <a:ea typeface="+mn-lt"/>
                <a:cs typeface="+mn-lt"/>
              </a:rPr>
              <a:t>Collaboration for Standardization</a:t>
            </a:r>
            <a:endParaRPr lang="en-US" sz="1600">
              <a:solidFill>
                <a:srgbClr val="374151"/>
              </a:solidFill>
              <a:ea typeface="+mn-lt"/>
              <a:cs typeface="+mn-lt"/>
            </a:endParaRPr>
          </a:p>
          <a:p>
            <a:pPr marL="228600" indent="-228600">
              <a:lnSpc>
                <a:spcPct val="250000"/>
              </a:lnSpc>
              <a:buAutoNum type="arabicPeriod"/>
            </a:pPr>
            <a:r>
              <a:rPr lang="en-US" sz="1600" b="1">
                <a:ea typeface="+mn-lt"/>
                <a:cs typeface="+mn-lt"/>
              </a:rPr>
              <a:t>User Privacy Preservation Techniques</a:t>
            </a:r>
            <a:endParaRPr lang="en-US" sz="1600">
              <a:solidFill>
                <a:srgbClr val="374151"/>
              </a:solidFill>
              <a:ea typeface="+mn-lt"/>
              <a:cs typeface="+mn-lt"/>
            </a:endParaRPr>
          </a:p>
          <a:p>
            <a:pPr marL="228600" indent="-228600">
              <a:lnSpc>
                <a:spcPct val="250000"/>
              </a:lnSpc>
              <a:buAutoNum type="arabicPeriod"/>
            </a:pPr>
            <a:r>
              <a:rPr lang="en-US" sz="1600" b="1">
                <a:ea typeface="+mn-lt"/>
                <a:cs typeface="+mn-lt"/>
              </a:rPr>
              <a:t>Application of Artificial Intelligence (AI)</a:t>
            </a:r>
            <a:endParaRPr lang="en-US" sz="1600">
              <a:solidFill>
                <a:srgbClr val="374151"/>
              </a:solidFill>
              <a:ea typeface="+mn-lt"/>
              <a:cs typeface="+mn-lt"/>
            </a:endParaRPr>
          </a:p>
          <a:p>
            <a:pPr marL="228600" indent="-228600">
              <a:lnSpc>
                <a:spcPct val="250000"/>
              </a:lnSpc>
              <a:buAutoNum type="arabicPeriod"/>
            </a:pPr>
            <a:r>
              <a:rPr lang="en-US" sz="1600" b="1">
                <a:ea typeface="+mn-lt"/>
                <a:cs typeface="+mn-lt"/>
              </a:rPr>
              <a:t>User Education and Awareness Programs</a:t>
            </a:r>
            <a:endParaRPr lang="en-US" sz="1600">
              <a:solidFill>
                <a:srgbClr val="374151"/>
              </a:solidFill>
            </a:endParaRPr>
          </a:p>
          <a:p>
            <a:endParaRPr lang="en-US" sz="1400"/>
          </a:p>
        </p:txBody>
      </p:sp>
    </p:spTree>
    <p:extLst>
      <p:ext uri="{BB962C8B-B14F-4D97-AF65-F5344CB8AC3E}">
        <p14:creationId xmlns:p14="http://schemas.microsoft.com/office/powerpoint/2010/main" val="2306215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A932-94B3-A5CB-94C0-9E2F75BC934A}"/>
              </a:ext>
            </a:extLst>
          </p:cNvPr>
          <p:cNvSpPr>
            <a:spLocks noGrp="1"/>
          </p:cNvSpPr>
          <p:nvPr>
            <p:ph type="title"/>
          </p:nvPr>
        </p:nvSpPr>
        <p:spPr>
          <a:xfrm>
            <a:off x="761802" y="858982"/>
            <a:ext cx="3451060" cy="5152933"/>
          </a:xfrm>
        </p:spPr>
        <p:txBody>
          <a:bodyPr vert="horz" lIns="91440" tIns="45720" rIns="91440" bIns="45720" rtlCol="0" anchor="ctr">
            <a:normAutofit/>
          </a:bodyPr>
          <a:lstStyle/>
          <a:p>
            <a:r>
              <a:rPr lang="en-US"/>
              <a:t>Conclusion</a:t>
            </a:r>
          </a:p>
        </p:txBody>
      </p:sp>
      <p:sp useBgFill="1">
        <p:nvSpPr>
          <p:cNvPr id="12" name="Rectangle 11">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6707" y="0"/>
            <a:ext cx="7455294" cy="6858000"/>
          </a:xfrm>
          <a:prstGeom prst="rect">
            <a:avLst/>
          </a:prstGeom>
          <a:ln>
            <a:noFill/>
          </a:ln>
          <a:effectLst>
            <a:outerShdw blurRad="660400" dist="2794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FC409896-DD2B-E4B5-1EE6-E7920308654B}"/>
              </a:ext>
            </a:extLst>
          </p:cNvPr>
          <p:cNvGraphicFramePr/>
          <p:nvPr>
            <p:extLst>
              <p:ext uri="{D42A27DB-BD31-4B8C-83A1-F6EECF244321}">
                <p14:modId xmlns:p14="http://schemas.microsoft.com/office/powerpoint/2010/main" val="1408886750"/>
              </p:ext>
            </p:extLst>
          </p:nvPr>
        </p:nvGraphicFramePr>
        <p:xfrm>
          <a:off x="5088860" y="601324"/>
          <a:ext cx="6055450" cy="56387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9087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284A420-F50C-4C2C-B88E-E6F4EF504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893A6D2E-5228-4998-9E24-EFCCA0246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ADB48DB-8E25-4F2F-8C02-5B79393725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32BA7E3-7313-49C8-A245-A85BDEB13E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Slide Background">
            <a:extLst>
              <a:ext uri="{FF2B5EF4-FFF2-40B4-BE49-F238E27FC236}">
                <a16:creationId xmlns:a16="http://schemas.microsoft.com/office/drawing/2014/main" id="{6B4B266C-6375-4919-9587-2DFF70C94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46915886-1A43-C24E-DBDF-6BAAE9175921}"/>
              </a:ext>
            </a:extLst>
          </p:cNvPr>
          <p:cNvPicPr>
            <a:picLocks noChangeAspect="1"/>
          </p:cNvPicPr>
          <p:nvPr/>
        </p:nvPicPr>
        <p:blipFill rotWithShape="1">
          <a:blip r:embed="rId2"/>
          <a:srcRect r="-2" b="15726"/>
          <a:stretch/>
        </p:blipFill>
        <p:spPr>
          <a:xfrm>
            <a:off x="20" y="1"/>
            <a:ext cx="12191979" cy="6857998"/>
          </a:xfrm>
          <a:prstGeom prst="rect">
            <a:avLst/>
          </a:prstGeom>
          <a:effectLst>
            <a:outerShdw blurRad="596900" dist="330200" dir="8820000" sx="87000" sy="87000" algn="ctr" rotWithShape="0">
              <a:srgbClr val="000000">
                <a:alpha val="29000"/>
              </a:srgbClr>
            </a:outerShdw>
          </a:effectLst>
        </p:spPr>
      </p:pic>
      <p:sp>
        <p:nvSpPr>
          <p:cNvPr id="19" name="Rectangle 18">
            <a:extLst>
              <a:ext uri="{FF2B5EF4-FFF2-40B4-BE49-F238E27FC236}">
                <a16:creationId xmlns:a16="http://schemas.microsoft.com/office/drawing/2014/main" id="{5FDFDEE5-CD3A-4491-B5B9-1C26CE2D99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3205874"/>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6FAFFF-9C96-BB90-D00E-CE260661ACFB}"/>
              </a:ext>
            </a:extLst>
          </p:cNvPr>
          <p:cNvSpPr>
            <a:spLocks noGrp="1"/>
          </p:cNvSpPr>
          <p:nvPr>
            <p:ph type="title"/>
          </p:nvPr>
        </p:nvSpPr>
        <p:spPr>
          <a:xfrm>
            <a:off x="589558" y="3848671"/>
            <a:ext cx="5474257" cy="2361059"/>
          </a:xfrm>
        </p:spPr>
        <p:txBody>
          <a:bodyPr vert="horz" lIns="91440" tIns="45720" rIns="91440" bIns="45720" rtlCol="0" anchor="ctr">
            <a:normAutofit/>
          </a:bodyPr>
          <a:lstStyle/>
          <a:p>
            <a:r>
              <a:rPr lang="en-US" sz="3600">
                <a:solidFill>
                  <a:srgbClr val="FFFFFF"/>
                </a:solidFill>
              </a:rPr>
              <a:t>Thank You</a:t>
            </a:r>
          </a:p>
        </p:txBody>
      </p:sp>
      <p:sp useBgFill="1">
        <p:nvSpPr>
          <p:cNvPr id="21" name="Rectangle 20">
            <a:extLst>
              <a:ext uri="{FF2B5EF4-FFF2-40B4-BE49-F238E27FC236}">
                <a16:creationId xmlns:a16="http://schemas.microsoft.com/office/drawing/2014/main" id="{0CC2A778-6563-4E7B-A13B-0495A962F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2375" y="0"/>
            <a:ext cx="1051560" cy="6858000"/>
          </a:xfrm>
          <a:prstGeom prst="rect">
            <a:avLst/>
          </a:prstGeom>
          <a:ln>
            <a:noFill/>
          </a:ln>
          <a:effectLst>
            <a:outerShdw blurRad="190500" dist="76200" dir="570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16D2114D-230C-4349-B9F3-ED002BB0B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62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Slide Background">
            <a:extLst>
              <a:ext uri="{FF2B5EF4-FFF2-40B4-BE49-F238E27FC236}">
                <a16:creationId xmlns:a16="http://schemas.microsoft.com/office/drawing/2014/main" id="{10C92917-A828-4B36-95DE-11CA4F9C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2" name="Rectangle 41">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80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2F1644-1419-C2B1-AAF7-F278D06FE412}"/>
              </a:ext>
            </a:extLst>
          </p:cNvPr>
          <p:cNvSpPr>
            <a:spLocks noGrp="1"/>
          </p:cNvSpPr>
          <p:nvPr>
            <p:ph type="title"/>
          </p:nvPr>
        </p:nvSpPr>
        <p:spPr>
          <a:xfrm>
            <a:off x="761801" y="858983"/>
            <a:ext cx="9906799" cy="1161594"/>
          </a:xfrm>
        </p:spPr>
        <p:txBody>
          <a:bodyPr vert="horz" lIns="91440" tIns="45720" rIns="91440" bIns="45720" rtlCol="0" anchor="ctr">
            <a:normAutofit/>
          </a:bodyPr>
          <a:lstStyle/>
          <a:p>
            <a:r>
              <a:rPr lang="en-US"/>
              <a:t>What is VANET ?</a:t>
            </a:r>
          </a:p>
        </p:txBody>
      </p:sp>
      <p:pic>
        <p:nvPicPr>
          <p:cNvPr id="4" name="Content Placeholder 3" descr="Connectivity of the Internet of Things - SparkFun Learn">
            <a:extLst>
              <a:ext uri="{FF2B5EF4-FFF2-40B4-BE49-F238E27FC236}">
                <a16:creationId xmlns:a16="http://schemas.microsoft.com/office/drawing/2014/main" id="{A5A31AFA-9141-FA28-00E1-5F6F6997253A}"/>
              </a:ext>
            </a:extLst>
          </p:cNvPr>
          <p:cNvPicPr>
            <a:picLocks noGrp="1" noChangeAspect="1"/>
          </p:cNvPicPr>
          <p:nvPr>
            <p:ph idx="1"/>
          </p:nvPr>
        </p:nvPicPr>
        <p:blipFill>
          <a:blip r:embed="rId2"/>
          <a:stretch>
            <a:fillRect/>
          </a:stretch>
        </p:blipFill>
        <p:spPr>
          <a:xfrm>
            <a:off x="761367" y="3036562"/>
            <a:ext cx="4955147" cy="2497394"/>
          </a:xfrm>
          <a:prstGeom prst="rect">
            <a:avLst/>
          </a:prstGeom>
        </p:spPr>
      </p:pic>
      <p:sp>
        <p:nvSpPr>
          <p:cNvPr id="3" name="TextBox 2">
            <a:extLst>
              <a:ext uri="{FF2B5EF4-FFF2-40B4-BE49-F238E27FC236}">
                <a16:creationId xmlns:a16="http://schemas.microsoft.com/office/drawing/2014/main" id="{31974D76-3C61-E17F-25AF-6297DBB03E72}"/>
              </a:ext>
            </a:extLst>
          </p:cNvPr>
          <p:cNvSpPr txBox="1"/>
          <p:nvPr/>
        </p:nvSpPr>
        <p:spPr>
          <a:xfrm>
            <a:off x="5954715" y="2219173"/>
            <a:ext cx="5426831" cy="43906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28600">
              <a:spcAft>
                <a:spcPts val="600"/>
              </a:spcAft>
            </a:pPr>
            <a:r>
              <a:rPr lang="en-US" sz="1200" b="1"/>
              <a:t>Definition and Purpose:</a:t>
            </a:r>
          </a:p>
          <a:p>
            <a:pPr marL="400050" lvl="1" indent="-171450">
              <a:spcAft>
                <a:spcPts val="600"/>
              </a:spcAft>
              <a:buFont typeface="Arial"/>
              <a:buChar char="•"/>
            </a:pPr>
            <a:r>
              <a:rPr lang="en-US" sz="1200"/>
              <a:t>Vehicular Ad-Hoc Networks (VANETs) are dynamic networks formed by interconnected vehicles and infrastructure-less communication devices, enabling real-time communication.</a:t>
            </a:r>
          </a:p>
          <a:p>
            <a:pPr marL="400050" lvl="1" indent="-171450">
              <a:spcAft>
                <a:spcPts val="600"/>
              </a:spcAft>
              <a:buFont typeface="Arial"/>
              <a:buChar char="•"/>
            </a:pPr>
            <a:r>
              <a:rPr lang="en-US" sz="1200"/>
              <a:t>Purpose: VANETs facilitate the exchange of critical information among vehicles and infrastructure, enhancing road safety, traffic management, and overall transportation efficiency.</a:t>
            </a:r>
          </a:p>
          <a:p>
            <a:pPr marL="228600">
              <a:spcAft>
                <a:spcPts val="600"/>
              </a:spcAft>
            </a:pPr>
            <a:r>
              <a:rPr lang="en-US" sz="1200" b="1"/>
              <a:t>Role in Modern Transportation Systems:</a:t>
            </a:r>
          </a:p>
          <a:p>
            <a:pPr marL="400050" lvl="1" indent="-171450">
              <a:spcAft>
                <a:spcPts val="600"/>
              </a:spcAft>
              <a:buFont typeface="Arial"/>
              <a:buChar char="•"/>
            </a:pPr>
            <a:r>
              <a:rPr lang="en-US" sz="1200"/>
              <a:t>VANETs play a pivotal role in the transformation of transportation systems by leveraging mobile communication technologies.</a:t>
            </a:r>
          </a:p>
          <a:p>
            <a:pPr marL="228600">
              <a:spcAft>
                <a:spcPts val="600"/>
              </a:spcAft>
            </a:pPr>
            <a:r>
              <a:rPr lang="en-US" sz="1200" b="1"/>
              <a:t>Dynamic and Adaptable Nature:</a:t>
            </a:r>
          </a:p>
          <a:p>
            <a:pPr marL="400050" lvl="1" indent="-171450">
              <a:spcAft>
                <a:spcPts val="600"/>
              </a:spcAft>
              <a:buFont typeface="Arial"/>
              <a:buChar char="•"/>
            </a:pPr>
            <a:r>
              <a:rPr lang="en-US" sz="1200"/>
              <a:t>Highlight the dynamic nature of VANETs, where vehicles can freely join or leave the network as they move, allowing for adaptable communication.</a:t>
            </a:r>
          </a:p>
          <a:p>
            <a:pPr marL="228600">
              <a:spcAft>
                <a:spcPts val="600"/>
              </a:spcAft>
            </a:pPr>
            <a:r>
              <a:rPr lang="en-US" sz="1200" b="1"/>
              <a:t>Enhanced Safety and Communication:</a:t>
            </a:r>
          </a:p>
          <a:p>
            <a:pPr marL="400050" lvl="1" indent="-171450">
              <a:spcAft>
                <a:spcPts val="600"/>
              </a:spcAft>
              <a:buFont typeface="Arial"/>
              <a:buChar char="•"/>
            </a:pPr>
            <a:r>
              <a:rPr lang="en-US" sz="1200"/>
              <a:t>Emphasize how VANETs enable vehicles to exchange real-time information, contributing to accident prevention, hazard warnings, and overall road safety.</a:t>
            </a:r>
          </a:p>
        </p:txBody>
      </p:sp>
      <p:cxnSp>
        <p:nvCxnSpPr>
          <p:cNvPr id="44" name="Straight Connector 4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050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FB66B5-0DCE-404D-B0A0-E1E48E7BB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78235"/>
            <a:ext cx="5346796" cy="457976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lurred micro image of a street traffic">
            <a:extLst>
              <a:ext uri="{FF2B5EF4-FFF2-40B4-BE49-F238E27FC236}">
                <a16:creationId xmlns:a16="http://schemas.microsoft.com/office/drawing/2014/main" id="{61D5AD20-B94C-599A-F2E0-14B3059F6478}"/>
              </a:ext>
            </a:extLst>
          </p:cNvPr>
          <p:cNvPicPr>
            <a:picLocks noChangeAspect="1"/>
          </p:cNvPicPr>
          <p:nvPr/>
        </p:nvPicPr>
        <p:blipFill rotWithShape="1">
          <a:blip r:embed="rId2"/>
          <a:srcRect l="4942" r="17126" b="-10"/>
          <a:stretch/>
        </p:blipFill>
        <p:spPr>
          <a:xfrm>
            <a:off x="20" y="2284809"/>
            <a:ext cx="5346777" cy="4573191"/>
          </a:xfrm>
          <a:prstGeom prst="rect">
            <a:avLst/>
          </a:prstGeom>
        </p:spPr>
      </p:pic>
      <p:sp useBgFill="1">
        <p:nvSpPr>
          <p:cNvPr id="14" name="Rectangle 13">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480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1EF74-9E27-6132-D329-98F66CCA1C50}"/>
              </a:ext>
            </a:extLst>
          </p:cNvPr>
          <p:cNvSpPr>
            <a:spLocks noGrp="1"/>
          </p:cNvSpPr>
          <p:nvPr>
            <p:ph type="title"/>
          </p:nvPr>
        </p:nvSpPr>
        <p:spPr>
          <a:xfrm>
            <a:off x="761801" y="858983"/>
            <a:ext cx="9906799" cy="1161594"/>
          </a:xfrm>
        </p:spPr>
        <p:txBody>
          <a:bodyPr vert="horz" lIns="91440" tIns="45720" rIns="91440" bIns="45720" rtlCol="0" anchor="ctr">
            <a:normAutofit/>
          </a:bodyPr>
          <a:lstStyle/>
          <a:p>
            <a:r>
              <a:rPr lang="en-US"/>
              <a:t>Importance of VANET</a:t>
            </a:r>
          </a:p>
        </p:txBody>
      </p:sp>
      <p:sp>
        <p:nvSpPr>
          <p:cNvPr id="4" name="TextBox 3">
            <a:extLst>
              <a:ext uri="{FF2B5EF4-FFF2-40B4-BE49-F238E27FC236}">
                <a16:creationId xmlns:a16="http://schemas.microsoft.com/office/drawing/2014/main" id="{E3F7760B-CA8C-4134-C8AB-583144079D01}"/>
              </a:ext>
            </a:extLst>
          </p:cNvPr>
          <p:cNvSpPr txBox="1"/>
          <p:nvPr/>
        </p:nvSpPr>
        <p:spPr>
          <a:xfrm>
            <a:off x="5797512" y="2638498"/>
            <a:ext cx="5111222" cy="360158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Aft>
                <a:spcPts val="600"/>
              </a:spcAft>
            </a:pPr>
            <a:r>
              <a:rPr lang="en-US" sz="1400" b="1"/>
              <a:t>Content:</a:t>
            </a:r>
          </a:p>
          <a:p>
            <a:pPr marL="285750" indent="-285750">
              <a:spcAft>
                <a:spcPts val="600"/>
              </a:spcAft>
              <a:buFont typeface="Arial"/>
              <a:buChar char="•"/>
            </a:pPr>
            <a:r>
              <a:rPr lang="en-US" sz="1400"/>
              <a:t>Elevating Road Safety: VANETs facilitate real-time communication for hazard alerts and accident prevention.</a:t>
            </a:r>
          </a:p>
          <a:p>
            <a:pPr marL="285750" indent="-285750">
              <a:spcAft>
                <a:spcPts val="600"/>
              </a:spcAft>
              <a:buFont typeface="Arial"/>
              <a:buChar char="•"/>
            </a:pPr>
            <a:r>
              <a:rPr lang="en-US" sz="1400"/>
              <a:t>Optimizing Traffic Dynamics: Enhance traffic flow and congestion management.</a:t>
            </a:r>
          </a:p>
          <a:p>
            <a:pPr marL="285750" indent="-285750">
              <a:spcAft>
                <a:spcPts val="600"/>
              </a:spcAft>
              <a:buFont typeface="Arial"/>
              <a:buChar char="•"/>
            </a:pPr>
            <a:r>
              <a:rPr lang="en-US" sz="1400"/>
              <a:t>Swift Emergency Response: Faster communication for efficient emergency services.</a:t>
            </a:r>
          </a:p>
          <a:p>
            <a:pPr marL="285750" indent="-285750">
              <a:spcAft>
                <a:spcPts val="600"/>
              </a:spcAft>
              <a:buFont typeface="Arial"/>
              <a:buChar char="•"/>
            </a:pPr>
            <a:r>
              <a:rPr lang="en-US" sz="1400"/>
              <a:t>Environmental Sustainability: Contribution towards reducing fuel consumption and emissions.</a:t>
            </a:r>
          </a:p>
          <a:p>
            <a:pPr marL="285750" indent="-285750">
              <a:spcAft>
                <a:spcPts val="600"/>
              </a:spcAft>
              <a:buFont typeface="Arial"/>
              <a:buChar char="•"/>
            </a:pPr>
            <a:r>
              <a:rPr lang="en-US" sz="1400"/>
              <a:t>Pioneering ITS: Integration of technology for safety and efficiency.</a:t>
            </a:r>
          </a:p>
          <a:p>
            <a:pPr marL="285750" indent="-285750">
              <a:spcAft>
                <a:spcPts val="600"/>
              </a:spcAft>
              <a:buFont typeface="Arial"/>
              <a:buChar char="•"/>
            </a:pPr>
            <a:r>
              <a:rPr lang="en-US" sz="1400"/>
              <a:t>Shaping Future Mobility: VANETs contribution to the progression of autonomous vehicles and smart cities.</a:t>
            </a:r>
          </a:p>
        </p:txBody>
      </p:sp>
      <p:cxnSp>
        <p:nvCxnSpPr>
          <p:cNvPr id="16" name="Straight Connector 15">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672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4FB7B5F4-E689-4ADE-880B-3E310AE76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tint">
            <a:extLst>
              <a:ext uri="{FF2B5EF4-FFF2-40B4-BE49-F238E27FC236}">
                <a16:creationId xmlns:a16="http://schemas.microsoft.com/office/drawing/2014/main" id="{CE25830B-2829-4983-9DD8-DE9692B38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bg2">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diagram of a network&#10;&#10;Description automatically generated">
            <a:extLst>
              <a:ext uri="{FF2B5EF4-FFF2-40B4-BE49-F238E27FC236}">
                <a16:creationId xmlns:a16="http://schemas.microsoft.com/office/drawing/2014/main" id="{8DF4D360-DBBB-9DE9-95A6-4ADC5A3F4800}"/>
              </a:ext>
            </a:extLst>
          </p:cNvPr>
          <p:cNvPicPr>
            <a:picLocks noChangeAspect="1"/>
          </p:cNvPicPr>
          <p:nvPr/>
        </p:nvPicPr>
        <p:blipFill>
          <a:blip r:embed="rId2"/>
          <a:stretch>
            <a:fillRect/>
          </a:stretch>
        </p:blipFill>
        <p:spPr>
          <a:xfrm>
            <a:off x="782775" y="739638"/>
            <a:ext cx="4279987" cy="2632192"/>
          </a:xfrm>
          <a:prstGeom prst="rect">
            <a:avLst/>
          </a:prstGeom>
        </p:spPr>
      </p:pic>
      <p:pic>
        <p:nvPicPr>
          <p:cNvPr id="4" name="Picture 3" descr="A diagram of a network&#10;&#10;Description automatically generated">
            <a:extLst>
              <a:ext uri="{FF2B5EF4-FFF2-40B4-BE49-F238E27FC236}">
                <a16:creationId xmlns:a16="http://schemas.microsoft.com/office/drawing/2014/main" id="{F4390C58-5524-60CA-161A-F0F0A69401D4}"/>
              </a:ext>
            </a:extLst>
          </p:cNvPr>
          <p:cNvPicPr>
            <a:picLocks noChangeAspect="1"/>
          </p:cNvPicPr>
          <p:nvPr/>
        </p:nvPicPr>
        <p:blipFill>
          <a:blip r:embed="rId3"/>
          <a:stretch>
            <a:fillRect/>
          </a:stretch>
        </p:blipFill>
        <p:spPr>
          <a:xfrm>
            <a:off x="523844" y="3916058"/>
            <a:ext cx="4797850" cy="1739220"/>
          </a:xfrm>
          <a:prstGeom prst="rect">
            <a:avLst/>
          </a:prstGeom>
        </p:spPr>
      </p:pic>
      <p:sp useBgFill="1">
        <p:nvSpPr>
          <p:cNvPr id="30" name="Rectangle 29">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9259" y="0"/>
            <a:ext cx="6472741" cy="6858000"/>
          </a:xfrm>
          <a:prstGeom prst="rect">
            <a:avLst/>
          </a:prstGeom>
          <a:ln>
            <a:noFill/>
          </a:ln>
          <a:effectLst>
            <a:outerShdw blurRad="317500" dist="254000" dir="858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1A8366-06F5-81C7-DC8E-DC14F5F0D07D}"/>
              </a:ext>
            </a:extLst>
          </p:cNvPr>
          <p:cNvSpPr>
            <a:spLocks noGrp="1"/>
          </p:cNvSpPr>
          <p:nvPr>
            <p:ph type="title"/>
          </p:nvPr>
        </p:nvSpPr>
        <p:spPr>
          <a:xfrm>
            <a:off x="6313622" y="322761"/>
            <a:ext cx="4429020" cy="2021378"/>
          </a:xfrm>
        </p:spPr>
        <p:txBody>
          <a:bodyPr vert="horz" lIns="91440" tIns="45720" rIns="91440" bIns="45720" rtlCol="0" anchor="ctr">
            <a:normAutofit/>
          </a:bodyPr>
          <a:lstStyle/>
          <a:p>
            <a:r>
              <a:rPr lang="en-US" sz="4800"/>
              <a:t>Background Context</a:t>
            </a:r>
          </a:p>
        </p:txBody>
      </p:sp>
      <p:sp>
        <p:nvSpPr>
          <p:cNvPr id="7" name="TextBox 6">
            <a:extLst>
              <a:ext uri="{FF2B5EF4-FFF2-40B4-BE49-F238E27FC236}">
                <a16:creationId xmlns:a16="http://schemas.microsoft.com/office/drawing/2014/main" id="{EE8ED16F-4F4F-0B41-5988-D8F5A19A17AD}"/>
              </a:ext>
            </a:extLst>
          </p:cNvPr>
          <p:cNvSpPr txBox="1"/>
          <p:nvPr/>
        </p:nvSpPr>
        <p:spPr>
          <a:xfrm>
            <a:off x="5993771" y="2182029"/>
            <a:ext cx="5623760" cy="4058049"/>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Aft>
                <a:spcPts val="600"/>
              </a:spcAft>
            </a:pPr>
            <a:r>
              <a:rPr lang="en-US" sz="1600"/>
              <a:t>1. Wired networks use cables for stability, while wireless networks like WLANs offer mobility through radio waves.</a:t>
            </a:r>
          </a:p>
          <a:p>
            <a:pPr>
              <a:spcAft>
                <a:spcPts val="600"/>
              </a:spcAft>
            </a:pPr>
            <a:r>
              <a:rPr lang="en-US" sz="1600"/>
              <a:t>2. Wireless Ad-hoc Networks (WANETs) enable direct device communication, suitable for scenarios without fixed infrastructure, such as emergencies.</a:t>
            </a:r>
          </a:p>
          <a:p>
            <a:pPr>
              <a:spcAft>
                <a:spcPts val="600"/>
              </a:spcAft>
            </a:pPr>
            <a:r>
              <a:rPr lang="en-US" sz="1600"/>
              <a:t>3. The shift to wireless ad-hoc networks, like WANETs, reflects a dynamic, adaptable communication approach, emphasizing mobility and decentralized connectivity in changing environments.</a:t>
            </a:r>
          </a:p>
          <a:p>
            <a:pPr>
              <a:spcAft>
                <a:spcPts val="600"/>
              </a:spcAft>
            </a:pPr>
            <a:r>
              <a:rPr lang="en-US" sz="1600"/>
              <a:t>4. Vehicle Ad-hoc Networks (VANETs), a type of Mobile Ad-hoc Network (MANET), enhance traffic efficiency, detect road conditions, reduce collisions, and improve overall network efficiency through dynamic, sensor-equipped communication.</a:t>
            </a:r>
          </a:p>
          <a:p>
            <a:pPr>
              <a:spcAft>
                <a:spcPts val="600"/>
              </a:spcAft>
            </a:pPr>
            <a:endParaRPr lang="en-US" sz="1000"/>
          </a:p>
          <a:p>
            <a:pPr>
              <a:spcAft>
                <a:spcPts val="600"/>
              </a:spcAft>
            </a:pPr>
            <a:endParaRPr lang="en-US" sz="1000"/>
          </a:p>
        </p:txBody>
      </p:sp>
      <p:cxnSp>
        <p:nvCxnSpPr>
          <p:cNvPr id="32" name="Straight Connector 31">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254A989-36AE-5590-9D04-4F31AACD768F}"/>
              </a:ext>
            </a:extLst>
          </p:cNvPr>
          <p:cNvSpPr txBox="1"/>
          <p:nvPr/>
        </p:nvSpPr>
        <p:spPr>
          <a:xfrm>
            <a:off x="592145" y="3697318"/>
            <a:ext cx="4575676" cy="2425530"/>
          </a:xfrm>
          <a:prstGeom prst="rect">
            <a:avLst/>
          </a:prstGeom>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spcAft>
                <a:spcPts val="600"/>
              </a:spcAft>
            </a:pPr>
            <a:endParaRPr lang="en-US" sz="1000"/>
          </a:p>
        </p:txBody>
      </p:sp>
    </p:spTree>
    <p:extLst>
      <p:ext uri="{BB962C8B-B14F-4D97-AF65-F5344CB8AC3E}">
        <p14:creationId xmlns:p14="http://schemas.microsoft.com/office/powerpoint/2010/main" val="645542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1FB66B5-0DCE-404D-B0A0-E1E48E7BB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78235"/>
            <a:ext cx="5346796" cy="4579763"/>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traffic jam on a highway&#10;&#10;Description automatically generated">
            <a:extLst>
              <a:ext uri="{FF2B5EF4-FFF2-40B4-BE49-F238E27FC236}">
                <a16:creationId xmlns:a16="http://schemas.microsoft.com/office/drawing/2014/main" id="{E9C8FF96-4D23-C07C-C6D4-B35BF1591D16}"/>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3514" r="26274"/>
          <a:stretch/>
        </p:blipFill>
        <p:spPr>
          <a:xfrm>
            <a:off x="20" y="2284809"/>
            <a:ext cx="5346777" cy="4573191"/>
          </a:xfrm>
          <a:prstGeom prst="rect">
            <a:avLst/>
          </a:prstGeom>
        </p:spPr>
      </p:pic>
      <p:sp useBgFill="1">
        <p:nvSpPr>
          <p:cNvPr id="29" name="Rectangle 28">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4809"/>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5B40B-4574-30DA-924F-03E02A8E3CFD}"/>
              </a:ext>
            </a:extLst>
          </p:cNvPr>
          <p:cNvSpPr>
            <a:spLocks noGrp="1"/>
          </p:cNvSpPr>
          <p:nvPr>
            <p:ph type="title"/>
          </p:nvPr>
        </p:nvSpPr>
        <p:spPr>
          <a:xfrm>
            <a:off x="761801" y="858983"/>
            <a:ext cx="9906799" cy="1161594"/>
          </a:xfrm>
        </p:spPr>
        <p:txBody>
          <a:bodyPr vert="horz" lIns="91440" tIns="45720" rIns="91440" bIns="45720" rtlCol="0" anchor="ctr">
            <a:normAutofit/>
          </a:bodyPr>
          <a:lstStyle/>
          <a:p>
            <a:r>
              <a:rPr lang="en-US" sz="4100" b="1"/>
              <a:t>Communication Architecture in VANET</a:t>
            </a:r>
            <a:endParaRPr lang="en-US" sz="4100"/>
          </a:p>
          <a:p>
            <a:endParaRPr lang="en-US" sz="4100"/>
          </a:p>
        </p:txBody>
      </p:sp>
      <p:sp>
        <p:nvSpPr>
          <p:cNvPr id="4" name="TextBox 3">
            <a:extLst>
              <a:ext uri="{FF2B5EF4-FFF2-40B4-BE49-F238E27FC236}">
                <a16:creationId xmlns:a16="http://schemas.microsoft.com/office/drawing/2014/main" id="{38DFD3F0-4FAE-5885-DE3C-DF6FE846D3BA}"/>
              </a:ext>
            </a:extLst>
          </p:cNvPr>
          <p:cNvSpPr txBox="1"/>
          <p:nvPr/>
        </p:nvSpPr>
        <p:spPr>
          <a:xfrm>
            <a:off x="5797512" y="2638498"/>
            <a:ext cx="5111222" cy="360158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28600">
              <a:spcAft>
                <a:spcPts val="600"/>
              </a:spcAft>
            </a:pPr>
            <a:r>
              <a:rPr lang="en-US" sz="1400"/>
              <a:t>Vehicular Ad-hoc Networks (VANET) architecture aligns with IEEE 1471-2000 and ISO/IEC 42010 guidelines, categorizing entities into three domains: Mobile (vehicles and portable devices), Infrastructure (roadside and central infrastructure), and Generic (Internet and Private infrastructure). </a:t>
            </a:r>
          </a:p>
          <a:p>
            <a:pPr marL="228600">
              <a:spcAft>
                <a:spcPts val="600"/>
              </a:spcAft>
            </a:pPr>
            <a:r>
              <a:rPr lang="en-US" sz="1400"/>
              <a:t>Data flows from the mobile domain to infrastructure, optimizing road utilization. </a:t>
            </a:r>
          </a:p>
          <a:p>
            <a:pPr marL="228600">
              <a:spcAft>
                <a:spcPts val="600"/>
              </a:spcAft>
            </a:pPr>
            <a:r>
              <a:rPr lang="en-US" sz="1400"/>
              <a:t>VANET communication involves In Vehicle Communication for monitoring vehicle systems, Vehicle-to-Vehicle (V2V) for exchanging warnings and information, Vehicle-to-Road Infrastructure (V2I) for updates from roadside infrastructure, and Vehicle-to-Broadband Cloud (V2B) for broadband-enhanced communication, aiding driver assistance and tracking.</a:t>
            </a:r>
          </a:p>
        </p:txBody>
      </p:sp>
      <p:cxnSp>
        <p:nvCxnSpPr>
          <p:cNvPr id="31" name="Straight Connector 30">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197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erson pointing on a map">
            <a:extLst>
              <a:ext uri="{FF2B5EF4-FFF2-40B4-BE49-F238E27FC236}">
                <a16:creationId xmlns:a16="http://schemas.microsoft.com/office/drawing/2014/main" id="{6484D2B8-66E5-9E69-2E08-C3A2A1EBF0F0}"/>
              </a:ext>
            </a:extLst>
          </p:cNvPr>
          <p:cNvPicPr>
            <a:picLocks noChangeAspect="1"/>
          </p:cNvPicPr>
          <p:nvPr/>
        </p:nvPicPr>
        <p:blipFill rotWithShape="1">
          <a:blip r:embed="rId2"/>
          <a:srcRect l="21026" r="31877" b="-4"/>
          <a:stretch/>
        </p:blipFill>
        <p:spPr>
          <a:xfrm>
            <a:off x="20" y="-2"/>
            <a:ext cx="4845848" cy="6858002"/>
          </a:xfrm>
          <a:prstGeom prst="rect">
            <a:avLst/>
          </a:prstGeom>
        </p:spPr>
      </p:pic>
      <p:sp useBgFill="1">
        <p:nvSpPr>
          <p:cNvPr id="12" name="Rectangle 11">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D4761-39F4-86BE-5C7A-B02F36E5FFAF}"/>
              </a:ext>
            </a:extLst>
          </p:cNvPr>
          <p:cNvSpPr>
            <a:spLocks noGrp="1"/>
          </p:cNvSpPr>
          <p:nvPr>
            <p:ph type="title"/>
          </p:nvPr>
        </p:nvSpPr>
        <p:spPr>
          <a:xfrm>
            <a:off x="5606552" y="110509"/>
            <a:ext cx="4369757" cy="2129878"/>
          </a:xfrm>
        </p:spPr>
        <p:txBody>
          <a:bodyPr vert="horz" lIns="91440" tIns="45720" rIns="91440" bIns="45720" rtlCol="0" anchor="ctr">
            <a:normAutofit/>
          </a:bodyPr>
          <a:lstStyle/>
          <a:p>
            <a:r>
              <a:rPr lang="en-US"/>
              <a:t>Applications in VANET</a:t>
            </a:r>
          </a:p>
        </p:txBody>
      </p:sp>
      <p:sp>
        <p:nvSpPr>
          <p:cNvPr id="4" name="TextBox 3">
            <a:extLst>
              <a:ext uri="{FF2B5EF4-FFF2-40B4-BE49-F238E27FC236}">
                <a16:creationId xmlns:a16="http://schemas.microsoft.com/office/drawing/2014/main" id="{FDACC045-B788-D4BB-303F-7AD0F4061282}"/>
              </a:ext>
            </a:extLst>
          </p:cNvPr>
          <p:cNvSpPr txBox="1"/>
          <p:nvPr/>
        </p:nvSpPr>
        <p:spPr>
          <a:xfrm>
            <a:off x="5009483" y="1942431"/>
            <a:ext cx="6609352" cy="480787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600"/>
              </a:spcAft>
            </a:pPr>
            <a:r>
              <a:rPr lang="en-US" b="1"/>
              <a:t>Safety Applications:</a:t>
            </a:r>
          </a:p>
          <a:p>
            <a:pPr marL="400050" indent="-171450">
              <a:spcAft>
                <a:spcPts val="600"/>
              </a:spcAft>
              <a:buFont typeface="Arial"/>
              <a:buChar char="•"/>
            </a:pPr>
            <a:r>
              <a:rPr lang="en-US" i="1"/>
              <a:t>Information Messages:</a:t>
            </a:r>
            <a:r>
              <a:rPr lang="en-US"/>
              <a:t> Details about work zones, toll collection points, and speed limits to provide crucial information for highway driving.</a:t>
            </a:r>
          </a:p>
          <a:p>
            <a:pPr marL="400050" indent="-171450">
              <a:spcAft>
                <a:spcPts val="600"/>
              </a:spcAft>
              <a:buFont typeface="Arial"/>
              <a:buChar char="•"/>
            </a:pPr>
            <a:r>
              <a:rPr lang="en-US" i="1"/>
              <a:t>Warning Messages:</a:t>
            </a:r>
            <a:r>
              <a:rPr lang="en-US"/>
              <a:t> Alerts about upcoming traffic signals, toll points, or adverse road conditions to enhance driver awareness and road safety.</a:t>
            </a:r>
          </a:p>
          <a:p>
            <a:pPr>
              <a:spcAft>
                <a:spcPts val="600"/>
              </a:spcAft>
            </a:pPr>
            <a:r>
              <a:rPr lang="en-US" b="1"/>
              <a:t>Comfort Applications:</a:t>
            </a:r>
          </a:p>
          <a:p>
            <a:pPr marL="400050" indent="-171450">
              <a:spcAft>
                <a:spcPts val="600"/>
              </a:spcAft>
              <a:buFont typeface="Arial"/>
              <a:buChar char="•"/>
            </a:pPr>
            <a:r>
              <a:rPr lang="en-US" i="1"/>
              <a:t>Navigation:</a:t>
            </a:r>
            <a:r>
              <a:rPr lang="en-US"/>
              <a:t> Provides navigation services for efficient route planning and guidance during travel.</a:t>
            </a:r>
          </a:p>
          <a:p>
            <a:pPr marL="400050" indent="-171450">
              <a:spcAft>
                <a:spcPts val="600"/>
              </a:spcAft>
              <a:buFont typeface="Arial"/>
              <a:buChar char="•"/>
            </a:pPr>
            <a:r>
              <a:rPr lang="en-US" i="1"/>
              <a:t>Entertainment:</a:t>
            </a:r>
            <a:r>
              <a:rPr lang="en-US"/>
              <a:t> Allows passengers to enjoy real-time audio and video entertainment within the vehicle, enhancing the travel experience.</a:t>
            </a:r>
          </a:p>
          <a:p>
            <a:pPr>
              <a:spcAft>
                <a:spcPts val="600"/>
              </a:spcAft>
            </a:pPr>
            <a:endParaRPr lang="en-US" sz="1200" b="1"/>
          </a:p>
        </p:txBody>
      </p:sp>
      <p:cxnSp>
        <p:nvCxnSpPr>
          <p:cNvPr id="14" name="Straight Connector 13">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66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0EE3437F-F2CE-4810-A229-E10FF18D4F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erial view of a city skyline">
            <a:extLst>
              <a:ext uri="{FF2B5EF4-FFF2-40B4-BE49-F238E27FC236}">
                <a16:creationId xmlns:a16="http://schemas.microsoft.com/office/drawing/2014/main" id="{41C51088-CD52-41F6-D2CF-9197DB145B3F}"/>
              </a:ext>
            </a:extLst>
          </p:cNvPr>
          <p:cNvPicPr>
            <a:picLocks noChangeAspect="1"/>
          </p:cNvPicPr>
          <p:nvPr/>
        </p:nvPicPr>
        <p:blipFill rotWithShape="1">
          <a:blip r:embed="rId2"/>
          <a:srcRect t="23508" r="15" b="97"/>
          <a:stretch/>
        </p:blipFill>
        <p:spPr>
          <a:xfrm>
            <a:off x="20" y="10"/>
            <a:ext cx="6095979" cy="3108949"/>
          </a:xfrm>
          <a:prstGeom prst="rect">
            <a:avLst/>
          </a:prstGeom>
        </p:spPr>
      </p:pic>
      <p:sp useBgFill="1">
        <p:nvSpPr>
          <p:cNvPr id="12" name="Rectangle 11">
            <a:extLst>
              <a:ext uri="{FF2B5EF4-FFF2-40B4-BE49-F238E27FC236}">
                <a16:creationId xmlns:a16="http://schemas.microsoft.com/office/drawing/2014/main" id="{A031F918-6C2A-4C3F-8785-651FF6135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ln>
            <a:noFill/>
          </a:ln>
          <a:effectLst>
            <a:outerShdw blurRad="635000" dist="254000" dir="72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D789C4-D9AE-0B48-B3B7-962BE86824C9}"/>
              </a:ext>
            </a:extLst>
          </p:cNvPr>
          <p:cNvSpPr>
            <a:spLocks noGrp="1"/>
          </p:cNvSpPr>
          <p:nvPr>
            <p:ph type="title"/>
          </p:nvPr>
        </p:nvSpPr>
        <p:spPr>
          <a:xfrm>
            <a:off x="6784708" y="858983"/>
            <a:ext cx="4359601" cy="5381096"/>
          </a:xfrm>
        </p:spPr>
        <p:txBody>
          <a:bodyPr vert="horz" lIns="91440" tIns="45720" rIns="91440" bIns="45720" rtlCol="0" anchor="b">
            <a:normAutofit/>
          </a:bodyPr>
          <a:lstStyle/>
          <a:p>
            <a:r>
              <a:rPr lang="en-US"/>
              <a:t>Security Concerns in VANET</a:t>
            </a:r>
          </a:p>
        </p:txBody>
      </p:sp>
      <p:sp>
        <p:nvSpPr>
          <p:cNvPr id="4" name="TextBox 3">
            <a:extLst>
              <a:ext uri="{FF2B5EF4-FFF2-40B4-BE49-F238E27FC236}">
                <a16:creationId xmlns:a16="http://schemas.microsoft.com/office/drawing/2014/main" id="{04593DBF-E231-700B-66B7-989901F89EE2}"/>
              </a:ext>
            </a:extLst>
          </p:cNvPr>
          <p:cNvSpPr txBox="1"/>
          <p:nvPr/>
        </p:nvSpPr>
        <p:spPr>
          <a:xfrm>
            <a:off x="-198" y="3055899"/>
            <a:ext cx="5984240" cy="3754847"/>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Aft>
                <a:spcPts val="600"/>
              </a:spcAft>
            </a:pPr>
            <a:r>
              <a:rPr lang="en-US" sz="800" b="1"/>
              <a:t>      </a:t>
            </a:r>
            <a:r>
              <a:rPr lang="en-US" sz="1400" b="1"/>
              <a:t> Security Challenges:</a:t>
            </a:r>
          </a:p>
          <a:p>
            <a:pPr marL="171450" indent="-171450">
              <a:lnSpc>
                <a:spcPct val="150000"/>
              </a:lnSpc>
              <a:buFont typeface="Arial"/>
              <a:buChar char="•"/>
            </a:pPr>
            <a:r>
              <a:rPr lang="en-US" sz="1400" b="1">
                <a:ea typeface="+mn-lt"/>
                <a:cs typeface="+mn-lt"/>
              </a:rPr>
              <a:t>Availability</a:t>
            </a:r>
            <a:endParaRPr lang="en-US" sz="1400">
              <a:solidFill>
                <a:srgbClr val="374151"/>
              </a:solidFill>
            </a:endParaRPr>
          </a:p>
          <a:p>
            <a:pPr marL="171450" indent="-171450">
              <a:lnSpc>
                <a:spcPct val="150000"/>
              </a:lnSpc>
              <a:buFont typeface="Arial"/>
              <a:buChar char="•"/>
            </a:pPr>
            <a:r>
              <a:rPr lang="en-US" sz="1400" b="1">
                <a:ea typeface="+mn-lt"/>
                <a:cs typeface="+mn-lt"/>
              </a:rPr>
              <a:t>Authentication</a:t>
            </a:r>
            <a:endParaRPr lang="en-US" sz="1400">
              <a:solidFill>
                <a:srgbClr val="374151"/>
              </a:solidFill>
            </a:endParaRPr>
          </a:p>
          <a:p>
            <a:pPr marL="171450" indent="-171450">
              <a:lnSpc>
                <a:spcPct val="150000"/>
              </a:lnSpc>
              <a:buFont typeface="Arial"/>
              <a:buChar char="•"/>
            </a:pPr>
            <a:r>
              <a:rPr lang="en-US" sz="1400" b="1">
                <a:ea typeface="+mn-lt"/>
                <a:cs typeface="+mn-lt"/>
              </a:rPr>
              <a:t>Integrity</a:t>
            </a:r>
            <a:endParaRPr lang="en-US" sz="1400">
              <a:solidFill>
                <a:srgbClr val="374151"/>
              </a:solidFill>
              <a:ea typeface="+mn-lt"/>
              <a:cs typeface="+mn-lt"/>
            </a:endParaRPr>
          </a:p>
          <a:p>
            <a:pPr marL="171450" indent="-171450">
              <a:lnSpc>
                <a:spcPct val="150000"/>
              </a:lnSpc>
              <a:buFont typeface="Arial"/>
              <a:buChar char="•"/>
            </a:pPr>
            <a:r>
              <a:rPr lang="en-US" sz="1400" b="1">
                <a:ea typeface="+mn-lt"/>
                <a:cs typeface="+mn-lt"/>
              </a:rPr>
              <a:t>Confidentiality</a:t>
            </a:r>
            <a:endParaRPr lang="en-US" sz="1400">
              <a:solidFill>
                <a:srgbClr val="374151"/>
              </a:solidFill>
            </a:endParaRPr>
          </a:p>
          <a:p>
            <a:pPr marL="171450" indent="-171450">
              <a:lnSpc>
                <a:spcPct val="150000"/>
              </a:lnSpc>
              <a:buFont typeface="Arial"/>
              <a:buChar char="•"/>
            </a:pPr>
            <a:r>
              <a:rPr lang="en-US" sz="1400" b="1">
                <a:ea typeface="+mn-lt"/>
                <a:cs typeface="+mn-lt"/>
              </a:rPr>
              <a:t>Nonrepudiation</a:t>
            </a:r>
            <a:endParaRPr lang="en-US" sz="1400">
              <a:solidFill>
                <a:srgbClr val="374151"/>
              </a:solidFill>
              <a:ea typeface="+mn-lt"/>
              <a:cs typeface="+mn-lt"/>
            </a:endParaRPr>
          </a:p>
          <a:p>
            <a:pPr marL="400050" lvl="1" indent="-171450">
              <a:spcAft>
                <a:spcPts val="600"/>
              </a:spcAft>
              <a:buFont typeface="Arial"/>
              <a:buChar char="•"/>
            </a:pPr>
            <a:endParaRPr lang="en-US" sz="1400"/>
          </a:p>
          <a:p>
            <a:pPr marL="228600" lvl="1">
              <a:spcAft>
                <a:spcPts val="600"/>
              </a:spcAft>
            </a:pPr>
            <a:endParaRPr lang="en-US" sz="1200" b="1"/>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C510652-BC47-E297-083A-AA7B6FF4B4A1}"/>
              </a:ext>
            </a:extLst>
          </p:cNvPr>
          <p:cNvSpPr txBox="1"/>
          <p:nvPr/>
        </p:nvSpPr>
        <p:spPr>
          <a:xfrm>
            <a:off x="6233351" y="304772"/>
            <a:ext cx="5831741" cy="268716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171450" indent="-171450">
              <a:lnSpc>
                <a:spcPct val="150000"/>
              </a:lnSpc>
              <a:buFont typeface="Arial"/>
              <a:buChar char="•"/>
            </a:pPr>
            <a:r>
              <a:rPr lang="en-US" sz="1400" b="1">
                <a:ea typeface="+mn-lt"/>
                <a:cs typeface="+mn-lt"/>
              </a:rPr>
              <a:t>Pseudonymity</a:t>
            </a:r>
            <a:endParaRPr lang="en-US" sz="1400">
              <a:solidFill>
                <a:srgbClr val="374151"/>
              </a:solidFill>
              <a:ea typeface="+mn-lt"/>
              <a:cs typeface="+mn-lt"/>
            </a:endParaRPr>
          </a:p>
          <a:p>
            <a:pPr marL="171450" indent="-171450">
              <a:lnSpc>
                <a:spcPct val="150000"/>
              </a:lnSpc>
              <a:buFont typeface="Arial"/>
              <a:buChar char="•"/>
            </a:pPr>
            <a:r>
              <a:rPr lang="en-US" sz="1400" b="1">
                <a:ea typeface="+mn-lt"/>
                <a:cs typeface="+mn-lt"/>
              </a:rPr>
              <a:t>Privacy</a:t>
            </a:r>
            <a:endParaRPr lang="en-US" sz="1400">
              <a:solidFill>
                <a:srgbClr val="374151"/>
              </a:solidFill>
            </a:endParaRPr>
          </a:p>
          <a:p>
            <a:pPr marL="171450" indent="-171450">
              <a:lnSpc>
                <a:spcPct val="150000"/>
              </a:lnSpc>
              <a:buFont typeface="Arial"/>
              <a:buChar char="•"/>
            </a:pPr>
            <a:r>
              <a:rPr lang="en-US" sz="1400" b="1">
                <a:ea typeface="+mn-lt"/>
                <a:cs typeface="+mn-lt"/>
              </a:rPr>
              <a:t>Scalability</a:t>
            </a:r>
            <a:endParaRPr lang="en-US" sz="1400">
              <a:solidFill>
                <a:srgbClr val="374151"/>
              </a:solidFill>
            </a:endParaRPr>
          </a:p>
          <a:p>
            <a:pPr marL="171450" indent="-171450">
              <a:lnSpc>
                <a:spcPct val="150000"/>
              </a:lnSpc>
              <a:buFont typeface="Arial"/>
              <a:buChar char="•"/>
            </a:pPr>
            <a:r>
              <a:rPr lang="en-US" sz="1400" b="1">
                <a:ea typeface="+mn-lt"/>
                <a:cs typeface="+mn-lt"/>
              </a:rPr>
              <a:t>Mobility</a:t>
            </a:r>
            <a:endParaRPr lang="en-US" sz="1400">
              <a:solidFill>
                <a:srgbClr val="374151"/>
              </a:solidFill>
              <a:ea typeface="+mn-lt"/>
              <a:cs typeface="+mn-lt"/>
            </a:endParaRPr>
          </a:p>
          <a:p>
            <a:pPr marL="171450" indent="-171450">
              <a:lnSpc>
                <a:spcPct val="150000"/>
              </a:lnSpc>
              <a:buFont typeface="Arial"/>
              <a:buChar char="•"/>
            </a:pPr>
            <a:r>
              <a:rPr lang="en-US" sz="1400" b="1">
                <a:ea typeface="+mn-lt"/>
                <a:cs typeface="+mn-lt"/>
              </a:rPr>
              <a:t>Data Verification</a:t>
            </a:r>
            <a:endParaRPr lang="en-US" sz="1400">
              <a:solidFill>
                <a:srgbClr val="374151"/>
              </a:solidFill>
              <a:ea typeface="+mn-lt"/>
              <a:cs typeface="+mn-lt"/>
            </a:endParaRPr>
          </a:p>
          <a:p>
            <a:pPr>
              <a:spcAft>
                <a:spcPts val="600"/>
              </a:spcAft>
            </a:pPr>
            <a:endParaRPr lang="en-US" sz="1600" b="1"/>
          </a:p>
          <a:p>
            <a:pPr marL="228600" lvl="1">
              <a:spcAft>
                <a:spcPts val="600"/>
              </a:spcAft>
            </a:pPr>
            <a:endParaRPr lang="en-US" sz="1400"/>
          </a:p>
        </p:txBody>
      </p:sp>
    </p:spTree>
    <p:extLst>
      <p:ext uri="{BB962C8B-B14F-4D97-AF65-F5344CB8AC3E}">
        <p14:creationId xmlns:p14="http://schemas.microsoft.com/office/powerpoint/2010/main" val="168804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3D pattern of ring shapes connected by lines">
            <a:extLst>
              <a:ext uri="{FF2B5EF4-FFF2-40B4-BE49-F238E27FC236}">
                <a16:creationId xmlns:a16="http://schemas.microsoft.com/office/drawing/2014/main" id="{966B3D93-3916-425C-75FF-7BE3479D91FD}"/>
              </a:ext>
            </a:extLst>
          </p:cNvPr>
          <p:cNvPicPr>
            <a:picLocks noChangeAspect="1"/>
          </p:cNvPicPr>
          <p:nvPr/>
        </p:nvPicPr>
        <p:blipFill rotWithShape="1">
          <a:blip r:embed="rId2"/>
          <a:srcRect l="12711" r="47542"/>
          <a:stretch/>
        </p:blipFill>
        <p:spPr>
          <a:xfrm>
            <a:off x="20" y="-2"/>
            <a:ext cx="4845848" cy="6858002"/>
          </a:xfrm>
          <a:prstGeom prst="rect">
            <a:avLst/>
          </a:prstGeom>
        </p:spPr>
      </p:pic>
      <p:sp useBgFill="1">
        <p:nvSpPr>
          <p:cNvPr id="21" name="Rectangle 2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C24BF3-964D-CC6E-A38B-EB413EDF5D08}"/>
              </a:ext>
            </a:extLst>
          </p:cNvPr>
          <p:cNvSpPr>
            <a:spLocks noGrp="1"/>
          </p:cNvSpPr>
          <p:nvPr>
            <p:ph type="title"/>
          </p:nvPr>
        </p:nvSpPr>
        <p:spPr>
          <a:xfrm>
            <a:off x="5606552" y="858982"/>
            <a:ext cx="4369757" cy="2129878"/>
          </a:xfrm>
        </p:spPr>
        <p:txBody>
          <a:bodyPr vert="horz" lIns="91440" tIns="45720" rIns="91440" bIns="45720" rtlCol="0" anchor="ctr">
            <a:normAutofit/>
          </a:bodyPr>
          <a:lstStyle/>
          <a:p>
            <a:r>
              <a:rPr lang="en-US" sz="4100" b="1"/>
              <a:t>Challenges &amp; Future Research Directions</a:t>
            </a:r>
            <a:endParaRPr lang="en-US" sz="4100"/>
          </a:p>
          <a:p>
            <a:endParaRPr lang="en-US" sz="4100"/>
          </a:p>
        </p:txBody>
      </p:sp>
      <p:sp>
        <p:nvSpPr>
          <p:cNvPr id="5" name="TextBox 4">
            <a:extLst>
              <a:ext uri="{FF2B5EF4-FFF2-40B4-BE49-F238E27FC236}">
                <a16:creationId xmlns:a16="http://schemas.microsoft.com/office/drawing/2014/main" id="{737B41F9-28C8-85D5-F016-4E87A93C79DB}"/>
              </a:ext>
            </a:extLst>
          </p:cNvPr>
          <p:cNvSpPr txBox="1"/>
          <p:nvPr/>
        </p:nvSpPr>
        <p:spPr>
          <a:xfrm>
            <a:off x="5606552" y="3237546"/>
            <a:ext cx="6104055" cy="254441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a:ea typeface="+mn-lt"/>
                <a:cs typeface="+mn-lt"/>
              </a:rPr>
              <a:t>1. VANET faces challenges in developing advanced network models to accommodate the dynamic movement of highly mobile vehicles.</a:t>
            </a:r>
          </a:p>
          <a:p>
            <a:endParaRPr lang="en-US" sz="1400"/>
          </a:p>
          <a:p>
            <a:r>
              <a:rPr lang="en-US" sz="1400">
                <a:ea typeface="+mn-lt"/>
                <a:cs typeface="+mn-lt"/>
              </a:rPr>
              <a:t>2. Efficiently managing and storing vast data generated by VANETs requires ongoing research on integrating Big Data technologies.</a:t>
            </a:r>
          </a:p>
          <a:p>
            <a:endParaRPr lang="en-US" sz="1400"/>
          </a:p>
          <a:p>
            <a:r>
              <a:rPr lang="en-US" sz="1400">
                <a:ea typeface="+mn-lt"/>
                <a:cs typeface="+mn-lt"/>
              </a:rPr>
              <a:t>3. VANET's open nature raises security concerns, necessitating robust models for data integrity and addressing privacy threats from untrustworthy nodes.</a:t>
            </a:r>
          </a:p>
          <a:p>
            <a:endParaRPr lang="en-US" sz="1400">
              <a:ea typeface="+mn-lt"/>
              <a:cs typeface="+mn-lt"/>
            </a:endParaRPr>
          </a:p>
          <a:p>
            <a:r>
              <a:rPr lang="en-US" sz="1400">
                <a:ea typeface="+mn-lt"/>
                <a:cs typeface="+mn-lt"/>
              </a:rPr>
              <a:t>4. Achieving consistent, high-quality service delivery in VANETs is hindered by the dynamic environment, requiring research on mechanisms to adapt to variations in node position, topology, and connectivity.</a:t>
            </a:r>
          </a:p>
        </p:txBody>
      </p:sp>
      <p:cxnSp>
        <p:nvCxnSpPr>
          <p:cNvPr id="23" name="Straight Connector 22">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597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Slide Background">
            <a:extLst>
              <a:ext uri="{FF2B5EF4-FFF2-40B4-BE49-F238E27FC236}">
                <a16:creationId xmlns:a16="http://schemas.microsoft.com/office/drawing/2014/main" id="{4D327EF6-1201-4218-AA98-3DA5A0F48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8" name="Rectangle 37">
            <a:extLst>
              <a:ext uri="{FF2B5EF4-FFF2-40B4-BE49-F238E27FC236}">
                <a16:creationId xmlns:a16="http://schemas.microsoft.com/office/drawing/2014/main" id="{9864AAEA-8DC4-4D15-864C-B53C5B4C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erson looking through binoculars&#10;&#10;Description automatically generated">
            <a:extLst>
              <a:ext uri="{FF2B5EF4-FFF2-40B4-BE49-F238E27FC236}">
                <a16:creationId xmlns:a16="http://schemas.microsoft.com/office/drawing/2014/main" id="{6D6480EE-85C3-CC66-2864-EA77EC1A61B0}"/>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1370" r="-2" b="-2"/>
          <a:stretch/>
        </p:blipFill>
        <p:spPr>
          <a:xfrm>
            <a:off x="-1" y="3429254"/>
            <a:ext cx="6098917" cy="3428746"/>
          </a:xfrm>
          <a:prstGeom prst="rect">
            <a:avLst/>
          </a:prstGeom>
        </p:spPr>
      </p:pic>
      <p:sp useBgFill="1">
        <p:nvSpPr>
          <p:cNvPr id="40" name="Rectangle 39">
            <a:extLst>
              <a:ext uri="{FF2B5EF4-FFF2-40B4-BE49-F238E27FC236}">
                <a16:creationId xmlns:a16="http://schemas.microsoft.com/office/drawing/2014/main" id="{4F2A6A32-9ADF-4DD4-AEA5-0D1FF0F8B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8" y="0"/>
            <a:ext cx="6096001" cy="6849700"/>
          </a:xfrm>
          <a:prstGeom prst="rect">
            <a:avLst/>
          </a:prstGeom>
          <a:ln>
            <a:noFill/>
          </a:ln>
          <a:effectLst>
            <a:outerShdw blurRad="596900" dist="317500" dir="8820000" sx="87000" sy="87000" algn="t" rotWithShape="0">
              <a:schemeClr val="tx1">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E82F361B-984A-43B6-AFE8-1F1439428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420664"/>
          </a:xfrm>
          <a:prstGeom prst="rect">
            <a:avLst/>
          </a:prstGeom>
          <a:ln>
            <a:noFill/>
          </a:ln>
          <a:effectLst>
            <a:outerShdw blurRad="596900" dist="330200" dir="714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1A5E08-1524-8914-BDE9-D70984BF17F2}"/>
              </a:ext>
            </a:extLst>
          </p:cNvPr>
          <p:cNvSpPr>
            <a:spLocks noGrp="1"/>
          </p:cNvSpPr>
          <p:nvPr>
            <p:ph type="title"/>
          </p:nvPr>
        </p:nvSpPr>
        <p:spPr>
          <a:xfrm>
            <a:off x="761801" y="858982"/>
            <a:ext cx="4697303" cy="2136702"/>
          </a:xfrm>
        </p:spPr>
        <p:txBody>
          <a:bodyPr vert="horz" lIns="91440" tIns="45720" rIns="91440" bIns="45720" rtlCol="0" anchor="ctr">
            <a:normAutofit/>
          </a:bodyPr>
          <a:lstStyle/>
          <a:p>
            <a:r>
              <a:rPr lang="en-US"/>
              <a:t>Attacks </a:t>
            </a:r>
          </a:p>
        </p:txBody>
      </p:sp>
      <p:pic>
        <p:nvPicPr>
          <p:cNvPr id="20" name="Picture 19" descr="A computer screen with red text&#10;&#10;Description automatically generated">
            <a:extLst>
              <a:ext uri="{FF2B5EF4-FFF2-40B4-BE49-F238E27FC236}">
                <a16:creationId xmlns:a16="http://schemas.microsoft.com/office/drawing/2014/main" id="{380B6D11-60B3-C2BA-10AC-98D477A8FE89}"/>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r="-2" b="496"/>
          <a:stretch/>
        </p:blipFill>
        <p:spPr>
          <a:xfrm>
            <a:off x="6093082" y="10"/>
            <a:ext cx="6098917" cy="3428736"/>
          </a:xfrm>
          <a:prstGeom prst="rect">
            <a:avLst/>
          </a:prstGeom>
        </p:spPr>
      </p:pic>
      <p:sp>
        <p:nvSpPr>
          <p:cNvPr id="4" name="TextBox 3">
            <a:extLst>
              <a:ext uri="{FF2B5EF4-FFF2-40B4-BE49-F238E27FC236}">
                <a16:creationId xmlns:a16="http://schemas.microsoft.com/office/drawing/2014/main" id="{2BC515A1-5DB5-00E8-DB72-1F611A74E044}"/>
              </a:ext>
            </a:extLst>
          </p:cNvPr>
          <p:cNvSpPr txBox="1"/>
          <p:nvPr/>
        </p:nvSpPr>
        <p:spPr>
          <a:xfrm>
            <a:off x="6516807" y="3814549"/>
            <a:ext cx="4701652" cy="242553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77500" lnSpcReduction="20000"/>
          </a:bodyPr>
          <a:lstStyle/>
          <a:p>
            <a:pPr>
              <a:spcAft>
                <a:spcPts val="600"/>
              </a:spcAft>
            </a:pPr>
            <a:r>
              <a:rPr lang="en-US" b="1" i="1"/>
              <a:t>Examples of Attacks:</a:t>
            </a:r>
            <a:endParaRPr lang="en-US"/>
          </a:p>
          <a:p>
            <a:pPr marL="457200" indent="-285750">
              <a:lnSpc>
                <a:spcPct val="150000"/>
              </a:lnSpc>
              <a:buFont typeface="Arial"/>
              <a:buChar char="•"/>
            </a:pPr>
            <a:r>
              <a:rPr lang="en-US" b="1"/>
              <a:t>Eavesdropping Assault</a:t>
            </a:r>
            <a:endParaRPr lang="en-US"/>
          </a:p>
          <a:p>
            <a:pPr marL="457200" indent="-285750">
              <a:lnSpc>
                <a:spcPct val="150000"/>
              </a:lnSpc>
              <a:buFont typeface="Arial"/>
              <a:buChar char="•"/>
            </a:pPr>
            <a:r>
              <a:rPr lang="en-US" b="1"/>
              <a:t>Denial of Service Assault</a:t>
            </a:r>
            <a:endParaRPr lang="en-US"/>
          </a:p>
          <a:p>
            <a:pPr marL="457200" indent="-285750">
              <a:lnSpc>
                <a:spcPct val="150000"/>
              </a:lnSpc>
              <a:buFont typeface="Arial"/>
              <a:buChar char="•"/>
            </a:pPr>
            <a:r>
              <a:rPr lang="en-US" b="1"/>
              <a:t>Jamming Assault</a:t>
            </a:r>
            <a:endParaRPr lang="en-US"/>
          </a:p>
          <a:p>
            <a:pPr marL="457200" indent="-285750">
              <a:lnSpc>
                <a:spcPct val="150000"/>
              </a:lnSpc>
              <a:buFont typeface="Arial"/>
              <a:buChar char="•"/>
            </a:pPr>
            <a:r>
              <a:rPr lang="en-US" b="1"/>
              <a:t>Sybil Assault</a:t>
            </a:r>
            <a:endParaRPr lang="en-US"/>
          </a:p>
          <a:p>
            <a:pPr marL="457200" indent="-285750">
              <a:lnSpc>
                <a:spcPct val="150000"/>
              </a:lnSpc>
              <a:buFont typeface="Arial"/>
              <a:buChar char="•"/>
            </a:pPr>
            <a:r>
              <a:rPr lang="en-US" b="1"/>
              <a:t>Node Impersonation Assault</a:t>
            </a:r>
            <a:endParaRPr lang="en-US"/>
          </a:p>
          <a:p>
            <a:pPr marL="457200" indent="-285750">
              <a:lnSpc>
                <a:spcPct val="150000"/>
              </a:lnSpc>
              <a:buFont typeface="Arial"/>
              <a:buChar char="•"/>
            </a:pPr>
            <a:r>
              <a:rPr lang="en-US" b="1"/>
              <a:t>GPS Spoofing Assault</a:t>
            </a:r>
            <a:endParaRPr lang="en-US"/>
          </a:p>
          <a:p>
            <a:pPr marL="457200" indent="-285750">
              <a:lnSpc>
                <a:spcPct val="150000"/>
              </a:lnSpc>
              <a:buFont typeface="Arial"/>
              <a:buChar char="•"/>
            </a:pPr>
            <a:r>
              <a:rPr lang="en-US" b="1"/>
              <a:t>Brute Force Assault</a:t>
            </a:r>
            <a:endParaRPr lang="en-US"/>
          </a:p>
          <a:p>
            <a:pPr marL="228600">
              <a:spcAft>
                <a:spcPts val="600"/>
              </a:spcAft>
            </a:pPr>
            <a:endParaRPr lang="en-US" b="1"/>
          </a:p>
        </p:txBody>
      </p:sp>
      <p:cxnSp>
        <p:nvCxnSpPr>
          <p:cNvPr id="44" name="Straight Connector 43">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2816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36858"/>
      </p:ext>
    </p:extLst>
  </p:cSld>
  <p:clrMapOvr>
    <a:masterClrMapping/>
  </p:clrMapOvr>
</p:sld>
</file>

<file path=ppt/theme/theme1.xml><?xml version="1.0" encoding="utf-8"?>
<a:theme xmlns:a="http://schemas.openxmlformats.org/drawingml/2006/main" name="BevelVTI">
  <a:themeElements>
    <a:clrScheme name="AnalogousFromLightSeedLeftStep">
      <a:dk1>
        <a:srgbClr val="000000"/>
      </a:dk1>
      <a:lt1>
        <a:srgbClr val="FFFFFF"/>
      </a:lt1>
      <a:dk2>
        <a:srgbClr val="412440"/>
      </a:dk2>
      <a:lt2>
        <a:srgbClr val="E8E6E2"/>
      </a:lt2>
      <a:accent1>
        <a:srgbClr val="95A3C5"/>
      </a:accent1>
      <a:accent2>
        <a:srgbClr val="7FA9BA"/>
      </a:accent2>
      <a:accent3>
        <a:srgbClr val="82ACA6"/>
      </a:accent3>
      <a:accent4>
        <a:srgbClr val="77AE90"/>
      </a:accent4>
      <a:accent5>
        <a:srgbClr val="81AC82"/>
      </a:accent5>
      <a:accent6>
        <a:srgbClr val="8AAB75"/>
      </a:accent6>
      <a:hlink>
        <a:srgbClr val="928158"/>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BevelVTI</vt:lpstr>
      <vt:lpstr>Vehicular Ad hoc Network(VANET)</vt:lpstr>
      <vt:lpstr>What is VANET ?</vt:lpstr>
      <vt:lpstr>Importance of VANET</vt:lpstr>
      <vt:lpstr>Background Context</vt:lpstr>
      <vt:lpstr>Communication Architecture in VANET </vt:lpstr>
      <vt:lpstr>Applications in VANET</vt:lpstr>
      <vt:lpstr>Security Concerns in VANET</vt:lpstr>
      <vt:lpstr>Challenges &amp; Future Research Directions </vt:lpstr>
      <vt:lpstr>Attacks </vt:lpstr>
      <vt:lpstr>Recommendations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2023-09-28T19:20:30Z</dcterms:created>
  <dcterms:modified xsi:type="dcterms:W3CDTF">2023-12-07T22:00:09Z</dcterms:modified>
</cp:coreProperties>
</file>