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6A6E7-FCAF-C887-CF8B-F4B7432826CE}" v="267" dt="2023-12-13T14:15:21.367"/>
    <p1510:client id="{38AB57FF-26EC-4DD7-86D3-10A9816AE844}" v="16" dt="2023-12-13T20:20:08.698"/>
    <p1510:client id="{92CB0EEA-31C8-D752-78CD-8B9AD468CE8A}" v="1" dt="2023-12-14T02:43:31.292"/>
    <p1510:client id="{DC6FA347-C638-2926-2ACA-3D98C588225E}" v="28" dt="2023-12-13T15:56:1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Ghassan Adel Yousef" userId="S::myouse11@my.centennialcollege.ca::fbc2d056-a471-4993-8dfd-ea3606ff1c1a" providerId="AD" clId="Web-{DC6FA347-C638-2926-2ACA-3D98C588225E}"/>
    <pc:docChg chg="modSld">
      <pc:chgData name="Mohammad Ghassan Adel Yousef" userId="S::myouse11@my.centennialcollege.ca::fbc2d056-a471-4993-8dfd-ea3606ff1c1a" providerId="AD" clId="Web-{DC6FA347-C638-2926-2ACA-3D98C588225E}" dt="2023-12-13T15:56:18.169" v="29" actId="20577"/>
      <pc:docMkLst>
        <pc:docMk/>
      </pc:docMkLst>
      <pc:sldChg chg="modSp">
        <pc:chgData name="Mohammad Ghassan Adel Yousef" userId="S::myouse11@my.centennialcollege.ca::fbc2d056-a471-4993-8dfd-ea3606ff1c1a" providerId="AD" clId="Web-{DC6FA347-C638-2926-2ACA-3D98C588225E}" dt="2023-12-13T15:56:18.169" v="29" actId="20577"/>
        <pc:sldMkLst>
          <pc:docMk/>
          <pc:sldMk cId="109857222" sldId="256"/>
        </pc:sldMkLst>
        <pc:spChg chg="mod">
          <ac:chgData name="Mohammad Ghassan Adel Yousef" userId="S::myouse11@my.centennialcollege.ca::fbc2d056-a471-4993-8dfd-ea3606ff1c1a" providerId="AD" clId="Web-{DC6FA347-C638-2926-2ACA-3D98C588225E}" dt="2023-12-13T15:56:18.169" v="29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eepak Balaji Prabu" userId="S::dprabu@my.centennialcollege.ca::d6e01feb-f992-4468-b5d0-c91d799e29c4" providerId="AD" clId="Web-{38AB57FF-26EC-4DD7-86D3-10A9816AE844}"/>
    <pc:docChg chg="addSld modSld">
      <pc:chgData name="Deepak Balaji Prabu" userId="S::dprabu@my.centennialcollege.ca::d6e01feb-f992-4468-b5d0-c91d799e29c4" providerId="AD" clId="Web-{38AB57FF-26EC-4DD7-86D3-10A9816AE844}" dt="2023-12-13T20:20:13.761" v="15"/>
      <pc:docMkLst>
        <pc:docMk/>
      </pc:docMkLst>
      <pc:sldChg chg="addSp delSp modSp new mod setBg setClrOvrMap">
        <pc:chgData name="Deepak Balaji Prabu" userId="S::dprabu@my.centennialcollege.ca::d6e01feb-f992-4468-b5d0-c91d799e29c4" providerId="AD" clId="Web-{38AB57FF-26EC-4DD7-86D3-10A9816AE844}" dt="2023-12-13T20:20:13.761" v="15"/>
        <pc:sldMkLst>
          <pc:docMk/>
          <pc:sldMk cId="1728645013" sldId="267"/>
        </pc:sldMkLst>
        <pc:spChg chg="mod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2" creationId="{4CE6E839-1574-7B36-1B8D-2C2EECD76832}"/>
          </ac:spMkLst>
        </pc:spChg>
        <pc:spChg chg="del">
          <ac:chgData name="Deepak Balaji Prabu" userId="S::dprabu@my.centennialcollege.ca::d6e01feb-f992-4468-b5d0-c91d799e29c4" providerId="AD" clId="Web-{38AB57FF-26EC-4DD7-86D3-10A9816AE844}" dt="2023-12-13T20:17:50.240" v="8"/>
          <ac:spMkLst>
            <pc:docMk/>
            <pc:sldMk cId="1728645013" sldId="267"/>
            <ac:spMk id="3" creationId="{7B0AB282-8F83-21BA-938D-FA708CDDD343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13" creationId="{4AC0CD9D-7610-4620-93B4-798CCD9AB581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19" creationId="{DE4D62F9-188E-4530-84C2-24BDEE4BEB82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21" creationId="{757B325C-3E35-45CF-9D07-3BCB281F3B9C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23" creationId="{C24BEC42-AFF3-40D1-93A2-A27A42E1E23C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25" creationId="{608F427C-1EC9-4280-9367-F2B3AA063E82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27" creationId="{F98810A7-E114-447A-A7D6-69B27CFB5650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36" creationId="{989BE678-777B-482A-A616-FEDC47B162E5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42" creationId="{D28BE0C3-2102-4820-B88B-A448B1840D14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44" creationId="{F3F4807A-5068-4492-8025-D75F320E908D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46" creationId="{B24996F8-180C-4DCB-8A26-DFA336CDEFBC}"/>
          </ac:spMkLst>
        </pc:spChg>
        <pc:spChg chg="add del">
          <ac:chgData name="Deepak Balaji Prabu" userId="S::dprabu@my.centennialcollege.ca::d6e01feb-f992-4468-b5d0-c91d799e29c4" providerId="AD" clId="Web-{38AB57FF-26EC-4DD7-86D3-10A9816AE844}" dt="2023-12-13T20:20:13.730" v="14"/>
          <ac:spMkLst>
            <pc:docMk/>
            <pc:sldMk cId="1728645013" sldId="267"/>
            <ac:spMk id="48" creationId="{630182B0-3559-41D5-9EBC-0BD86BEDAD09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0" creationId="{F98810A7-E114-447A-A7D6-69B27CFB5650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3" creationId="{4AC0CD9D-7610-4620-93B4-798CCD9AB581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6" creationId="{DE4D62F9-188E-4530-84C2-24BDEE4BEB82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7" creationId="{757B325C-3E35-45CF-9D07-3BCB281F3B9C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8" creationId="{C24BEC42-AFF3-40D1-93A2-A27A42E1E23C}"/>
          </ac:spMkLst>
        </pc:spChg>
        <pc:spChg chg="add">
          <ac:chgData name="Deepak Balaji Prabu" userId="S::dprabu@my.centennialcollege.ca::d6e01feb-f992-4468-b5d0-c91d799e29c4" providerId="AD" clId="Web-{38AB57FF-26EC-4DD7-86D3-10A9816AE844}" dt="2023-12-13T20:20:13.761" v="15"/>
          <ac:spMkLst>
            <pc:docMk/>
            <pc:sldMk cId="1728645013" sldId="267"/>
            <ac:spMk id="59" creationId="{608F427C-1EC9-4280-9367-F2B3AA063E82}"/>
          </ac:spMkLst>
        </pc:spChg>
        <pc:picChg chg="add del mod">
          <ac:chgData name="Deepak Balaji Prabu" userId="S::dprabu@my.centennialcollege.ca::d6e01feb-f992-4468-b5d0-c91d799e29c4" providerId="AD" clId="Web-{38AB57FF-26EC-4DD7-86D3-10A9816AE844}" dt="2023-12-13T20:20:06.511" v="11"/>
          <ac:picMkLst>
            <pc:docMk/>
            <pc:sldMk cId="1728645013" sldId="267"/>
            <ac:picMk id="4" creationId="{F1F18788-8CA3-EB4A-B38F-35422824D4E5}"/>
          </ac:picMkLst>
        </pc:picChg>
        <pc:picChg chg="add mod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5" creationId="{2271FABD-AEAB-7661-2415-E3E6F69A13A5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9" creationId="{41B68C77-138E-4BF7-A276-BD0C78A4219F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11" creationId="{7C268552-D473-46ED-B1B8-422042C4DEF1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15" creationId="{B9238B3E-24AA-439A-B527-6C5DF6D72145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17" creationId="{69F01145-BEA3-4CBF-AA21-10077B948CA8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30" v="14"/>
          <ac:picMkLst>
            <pc:docMk/>
            <pc:sldMk cId="1728645013" sldId="267"/>
            <ac:picMk id="32" creationId="{DF19BAF3-7E20-4B9D-B544-BABAEEA1FA75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30" v="14"/>
          <ac:picMkLst>
            <pc:docMk/>
            <pc:sldMk cId="1728645013" sldId="267"/>
            <ac:picMk id="34" creationId="{950648F4-ABCD-4DF0-8641-76CFB2354721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30" v="14"/>
          <ac:picMkLst>
            <pc:docMk/>
            <pc:sldMk cId="1728645013" sldId="267"/>
            <ac:picMk id="38" creationId="{CF1EB4BD-9C7E-4AA3-9681-C7EB0DA6250B}"/>
          </ac:picMkLst>
        </pc:picChg>
        <pc:picChg chg="add del">
          <ac:chgData name="Deepak Balaji Prabu" userId="S::dprabu@my.centennialcollege.ca::d6e01feb-f992-4468-b5d0-c91d799e29c4" providerId="AD" clId="Web-{38AB57FF-26EC-4DD7-86D3-10A9816AE844}" dt="2023-12-13T20:20:13.730" v="14"/>
          <ac:picMkLst>
            <pc:docMk/>
            <pc:sldMk cId="1728645013" sldId="267"/>
            <ac:picMk id="40" creationId="{94AAE3AA-3759-4D28-B0EF-575F25A5146C}"/>
          </ac:picMkLst>
        </pc:picChg>
        <pc:picChg chg="add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51" creationId="{41B68C77-138E-4BF7-A276-BD0C78A4219F}"/>
          </ac:picMkLst>
        </pc:picChg>
        <pc:picChg chg="add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52" creationId="{7C268552-D473-46ED-B1B8-422042C4DEF1}"/>
          </ac:picMkLst>
        </pc:picChg>
        <pc:picChg chg="add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54" creationId="{B9238B3E-24AA-439A-B527-6C5DF6D72145}"/>
          </ac:picMkLst>
        </pc:picChg>
        <pc:picChg chg="add">
          <ac:chgData name="Deepak Balaji Prabu" userId="S::dprabu@my.centennialcollege.ca::d6e01feb-f992-4468-b5d0-c91d799e29c4" providerId="AD" clId="Web-{38AB57FF-26EC-4DD7-86D3-10A9816AE844}" dt="2023-12-13T20:20:13.761" v="15"/>
          <ac:picMkLst>
            <pc:docMk/>
            <pc:sldMk cId="1728645013" sldId="267"/>
            <ac:picMk id="55" creationId="{69F01145-BEA3-4CBF-AA21-10077B948CA8}"/>
          </ac:picMkLst>
        </pc:picChg>
      </pc:sldChg>
    </pc:docChg>
  </pc:docChgLst>
  <pc:docChgLst>
    <pc:chgData name="Deepak Balaji Prabu" userId="S::dprabu@my.centennialcollege.ca::d6e01feb-f992-4468-b5d0-c91d799e29c4" providerId="AD" clId="Web-{0336A6E7-FCAF-C887-CF8B-F4B7432826CE}"/>
    <pc:docChg chg="addSld modSld sldOrd addMainMaster delMainMaster">
      <pc:chgData name="Deepak Balaji Prabu" userId="S::dprabu@my.centennialcollege.ca::d6e01feb-f992-4468-b5d0-c91d799e29c4" providerId="AD" clId="Web-{0336A6E7-FCAF-C887-CF8B-F4B7432826CE}" dt="2023-12-13T14:15:20.992" v="297" actId="20577"/>
      <pc:docMkLst>
        <pc:docMk/>
      </pc:docMkLst>
      <pc:sldChg chg="addSp delSp modSp mod setBg modClrScheme setClrOvrMap delDesignElem chgLayout">
        <pc:chgData name="Deepak Balaji Prabu" userId="S::dprabu@my.centennialcollege.ca::d6e01feb-f992-4468-b5d0-c91d799e29c4" providerId="AD" clId="Web-{0336A6E7-FCAF-C887-CF8B-F4B7432826CE}" dt="2023-12-13T14:15:20.992" v="297" actId="20577"/>
        <pc:sldMkLst>
          <pc:docMk/>
          <pc:sldMk cId="109857222" sldId="256"/>
        </pc:sldMkLst>
        <pc:spChg chg="mod ord">
          <ac:chgData name="Deepak Balaji Prabu" userId="S::dprabu@my.centennialcollege.ca::d6e01feb-f992-4468-b5d0-c91d799e29c4" providerId="AD" clId="Web-{0336A6E7-FCAF-C887-CF8B-F4B7432826CE}" dt="2023-12-13T14:15:20.992" v="297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eepak Balaji Prabu" userId="S::dprabu@my.centennialcollege.ca::d6e01feb-f992-4468-b5d0-c91d799e29c4" providerId="AD" clId="Web-{0336A6E7-FCAF-C887-CF8B-F4B7432826CE}" dt="2023-12-13T14:09:42.775" v="2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5.650" v="44"/>
          <ac:spMkLst>
            <pc:docMk/>
            <pc:sldMk cId="109857222" sldId="256"/>
            <ac:spMk id="9" creationId="{BA6285CA-6AFA-4F27-AFB5-1B32CDE09B1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5.650" v="44"/>
          <ac:spMkLst>
            <pc:docMk/>
            <pc:sldMk cId="109857222" sldId="256"/>
            <ac:spMk id="11" creationId="{AF152BFE-7BA8-4007-AD9C-F4DC95E437E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5.650" v="44"/>
          <ac:spMkLst>
            <pc:docMk/>
            <pc:sldMk cId="109857222" sldId="256"/>
            <ac:spMk id="13" creationId="{26796024-DF17-4BB3-BF28-01E168A3C548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9:30.478" v="278"/>
          <ac:spMkLst>
            <pc:docMk/>
            <pc:sldMk cId="109857222" sldId="256"/>
            <ac:spMk id="14" creationId="{989BE678-777B-482A-A616-FEDC47B162E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5.650" v="44"/>
          <ac:spMkLst>
            <pc:docMk/>
            <pc:sldMk cId="109857222" sldId="256"/>
            <ac:spMk id="15" creationId="{7BCC6446-8462-4A63-9B6F-8F57EC40F648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19" creationId="{1B5A3B83-A4E3-4C3A-A50B-DB9185BBB381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9:30.478" v="278"/>
          <ac:spMkLst>
            <pc:docMk/>
            <pc:sldMk cId="109857222" sldId="256"/>
            <ac:spMk id="20" creationId="{D28BE0C3-2102-4820-B88B-A448B1840D1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9:39.853" v="282"/>
          <ac:spMkLst>
            <pc:docMk/>
            <pc:sldMk cId="109857222" sldId="256"/>
            <ac:spMk id="21" creationId="{989BE678-777B-482A-A616-FEDC47B162E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9:39.853" v="282"/>
          <ac:spMkLst>
            <pc:docMk/>
            <pc:sldMk cId="109857222" sldId="256"/>
            <ac:spMk id="24" creationId="{D28BE0C3-2102-4820-B88B-A448B1840D1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48" creationId="{DD82E472-1CA5-46C0-AE6C-D963B0AA6B1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49" creationId="{B8EE1F1C-1651-4D09-B967-2E2765020181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50" creationId="{190BE76C-8C31-474D-9C9C-79733F933A3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51" creationId="{93D3D5E0-FE4C-47B2-A91D-20273BB7A8B0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4:19.400" v="46"/>
          <ac:spMkLst>
            <pc:docMk/>
            <pc:sldMk cId="109857222" sldId="256"/>
            <ac:spMk id="52" creationId="{D795431E-B7EE-44A7-BC53-12738BB8E47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5:15.074" v="112"/>
          <ac:spMkLst>
            <pc:docMk/>
            <pc:sldMk cId="109857222" sldId="256"/>
            <ac:spMk id="55" creationId="{6DA65B90-7B06-4499-91BA-CDDD36132481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5:15.074" v="112"/>
          <ac:spMkLst>
            <pc:docMk/>
            <pc:sldMk cId="109857222" sldId="256"/>
            <ac:spMk id="56" creationId="{BFD30BD5-4EB8-467B-99B9-BC3D83CEE51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5:15.074" v="112"/>
          <ac:spMkLst>
            <pc:docMk/>
            <pc:sldMk cId="109857222" sldId="256"/>
            <ac:spMk id="58" creationId="{9502469D-C562-48E3-ABA2-3CFA55C5268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45:12.371" v="110"/>
          <ac:spMkLst>
            <pc:docMk/>
            <pc:sldMk cId="109857222" sldId="256"/>
            <ac:spMk id="62" creationId="{C885E190-58DD-42DD-A4A8-401E15C92A52}"/>
          </ac:spMkLst>
        </pc:spChg>
        <pc:grpChg chg="add del">
          <ac:chgData name="Deepak Balaji Prabu" userId="S::dprabu@my.centennialcollege.ca::d6e01feb-f992-4468-b5d0-c91d799e29c4" providerId="AD" clId="Web-{0336A6E7-FCAF-C887-CF8B-F4B7432826CE}" dt="2023-12-13T13:44:15.650" v="44"/>
          <ac:grpSpMkLst>
            <pc:docMk/>
            <pc:sldMk cId="109857222" sldId="256"/>
            <ac:grpSpMk id="17" creationId="{8118ECEF-CA6A-4CB6-BCA5-59B2DB40C4AB}"/>
          </ac:grpSpMkLst>
        </pc:grpChg>
        <pc:picChg chg="add del">
          <ac:chgData name="Deepak Balaji Prabu" userId="S::dprabu@my.centennialcollege.ca::d6e01feb-f992-4468-b5d0-c91d799e29c4" providerId="AD" clId="Web-{0336A6E7-FCAF-C887-CF8B-F4B7432826CE}" dt="2023-12-13T13:44:15.650" v="44"/>
          <ac:picMkLst>
            <pc:docMk/>
            <pc:sldMk cId="109857222" sldId="256"/>
            <ac:picMk id="4" creationId="{53A95B19-6896-FB51-3EAF-2B0D23F560F0}"/>
          </ac:picMkLst>
        </pc:picChg>
        <pc:picChg chg="add mod">
          <ac:chgData name="Deepak Balaji Prabu" userId="S::dprabu@my.centennialcollege.ca::d6e01feb-f992-4468-b5d0-c91d799e29c4" providerId="AD" clId="Web-{0336A6E7-FCAF-C887-CF8B-F4B7432826CE}" dt="2023-12-13T14:09:42.775" v="285"/>
          <ac:picMkLst>
            <pc:docMk/>
            <pc:sldMk cId="109857222" sldId="256"/>
            <ac:picMk id="5" creationId="{5F0EBAD2-1B45-FC92-B7FF-1E8D2558DCF6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9.853" v="282"/>
          <ac:picMkLst>
            <pc:docMk/>
            <pc:sldMk cId="109857222" sldId="256"/>
            <ac:picMk id="7" creationId="{DF19BAF3-7E20-4B9D-B544-BABAEEA1FA7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9.853" v="282"/>
          <ac:picMkLst>
            <pc:docMk/>
            <pc:sldMk cId="109857222" sldId="256"/>
            <ac:picMk id="8" creationId="{950648F4-ABCD-4DF0-8641-76CFB235472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0.478" v="278"/>
          <ac:picMkLst>
            <pc:docMk/>
            <pc:sldMk cId="109857222" sldId="256"/>
            <ac:picMk id="10" creationId="{DF19BAF3-7E20-4B9D-B544-BABAEEA1FA7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0.478" v="278"/>
          <ac:picMkLst>
            <pc:docMk/>
            <pc:sldMk cId="109857222" sldId="256"/>
            <ac:picMk id="12" creationId="{950648F4-ABCD-4DF0-8641-76CFB235472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0.478" v="278"/>
          <ac:picMkLst>
            <pc:docMk/>
            <pc:sldMk cId="109857222" sldId="256"/>
            <ac:picMk id="16" creationId="{CF1EB4BD-9C7E-4AA3-9681-C7EB0DA6250B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0.478" v="278"/>
          <ac:picMkLst>
            <pc:docMk/>
            <pc:sldMk cId="109857222" sldId="256"/>
            <ac:picMk id="18" creationId="{94AAE3AA-3759-4D28-B0EF-575F25A5146C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9.853" v="282"/>
          <ac:picMkLst>
            <pc:docMk/>
            <pc:sldMk cId="109857222" sldId="256"/>
            <ac:picMk id="22" creationId="{CF1EB4BD-9C7E-4AA3-9681-C7EB0DA6250B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9:39.853" v="282"/>
          <ac:picMkLst>
            <pc:docMk/>
            <pc:sldMk cId="109857222" sldId="256"/>
            <ac:picMk id="23" creationId="{94AAE3AA-3759-4D28-B0EF-575F25A5146C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44:19.400" v="46"/>
          <ac:picMkLst>
            <pc:docMk/>
            <pc:sldMk cId="109857222" sldId="256"/>
            <ac:picMk id="53" creationId="{8C725951-0116-D6B2-5068-5567C53E92B1}"/>
          </ac:picMkLst>
        </pc:picChg>
        <pc:picChg chg="add del mod">
          <ac:chgData name="Deepak Balaji Prabu" userId="S::dprabu@my.centennialcollege.ca::d6e01feb-f992-4468-b5d0-c91d799e29c4" providerId="AD" clId="Web-{0336A6E7-FCAF-C887-CF8B-F4B7432826CE}" dt="2023-12-13T13:45:15.074" v="112"/>
          <ac:picMkLst>
            <pc:docMk/>
            <pc:sldMk cId="109857222" sldId="256"/>
            <ac:picMk id="57" creationId="{A31F693A-8E08-A987-19B3-305DB6FF170A}"/>
          </ac:picMkLst>
        </pc:picChg>
        <pc:cxnChg chg="add del">
          <ac:chgData name="Deepak Balaji Prabu" userId="S::dprabu@my.centennialcollege.ca::d6e01feb-f992-4468-b5d0-c91d799e29c4" providerId="AD" clId="Web-{0336A6E7-FCAF-C887-CF8B-F4B7432826CE}" dt="2023-12-13T13:45:15.074" v="112"/>
          <ac:cxnSpMkLst>
            <pc:docMk/>
            <pc:sldMk cId="109857222" sldId="256"/>
            <ac:cxnSpMk id="59" creationId="{4D594499-F983-4364-8ABC-5BCDC2E906BF}"/>
          </ac:cxnSpMkLst>
        </pc:cxnChg>
        <pc:cxnChg chg="add del">
          <ac:chgData name="Deepak Balaji Prabu" userId="S::dprabu@my.centennialcollege.ca::d6e01feb-f992-4468-b5d0-c91d799e29c4" providerId="AD" clId="Web-{0336A6E7-FCAF-C887-CF8B-F4B7432826CE}" dt="2023-12-13T13:45:15.074" v="112"/>
          <ac:cxnSpMkLst>
            <pc:docMk/>
            <pc:sldMk cId="109857222" sldId="256"/>
            <ac:cxnSpMk id="60" creationId="{962EC698-CCE0-4BBF-9C26-491E48547AC3}"/>
          </ac:cxnSpMkLst>
        </pc:cxnChg>
        <pc:cxnChg chg="add del">
          <ac:chgData name="Deepak Balaji Prabu" userId="S::dprabu@my.centennialcollege.ca::d6e01feb-f992-4468-b5d0-c91d799e29c4" providerId="AD" clId="Web-{0336A6E7-FCAF-C887-CF8B-F4B7432826CE}" dt="2023-12-13T13:45:15.074" v="112"/>
          <ac:cxnSpMkLst>
            <pc:docMk/>
            <pc:sldMk cId="109857222" sldId="256"/>
            <ac:cxnSpMk id="61" creationId="{6D4C177C-581F-4CC8-A686-0B6D25DC6A70}"/>
          </ac:cxnSpMkLst>
        </pc:cxnChg>
      </pc:sldChg>
      <pc:sldChg chg="addSp delSp modSp new mod setBg">
        <pc:chgData name="Deepak Balaji Prabu" userId="S::dprabu@my.centennialcollege.ca::d6e01feb-f992-4468-b5d0-c91d799e29c4" providerId="AD" clId="Web-{0336A6E7-FCAF-C887-CF8B-F4B7432826CE}" dt="2023-12-13T14:04:35.840" v="232"/>
        <pc:sldMkLst>
          <pc:docMk/>
          <pc:sldMk cId="982574194" sldId="257"/>
        </pc:sldMkLst>
        <pc:spChg chg="del">
          <ac:chgData name="Deepak Balaji Prabu" userId="S::dprabu@my.centennialcollege.ca::d6e01feb-f992-4468-b5d0-c91d799e29c4" providerId="AD" clId="Web-{0336A6E7-FCAF-C887-CF8B-F4B7432826CE}" dt="2023-12-13T13:54:21.315" v="169"/>
          <ac:spMkLst>
            <pc:docMk/>
            <pc:sldMk cId="982574194" sldId="257"/>
            <ac:spMk id="2" creationId="{D77F73CC-F192-BED2-2D6D-6041BB3B4E12}"/>
          </ac:spMkLst>
        </pc:spChg>
        <pc:spChg chg="del mod">
          <ac:chgData name="Deepak Balaji Prabu" userId="S::dprabu@my.centennialcollege.ca::d6e01feb-f992-4468-b5d0-c91d799e29c4" providerId="AD" clId="Web-{0336A6E7-FCAF-C887-CF8B-F4B7432826CE}" dt="2023-12-13T13:54:16.659" v="168"/>
          <ac:spMkLst>
            <pc:docMk/>
            <pc:sldMk cId="982574194" sldId="257"/>
            <ac:spMk id="3" creationId="{5915EAB2-843C-5AEF-DC26-0C79CEE0222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37.272" v="184"/>
          <ac:spMkLst>
            <pc:docMk/>
            <pc:sldMk cId="982574194" sldId="257"/>
            <ac:spMk id="13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37.272" v="184"/>
          <ac:spMkLst>
            <pc:docMk/>
            <pc:sldMk cId="982574194" sldId="257"/>
            <ac:spMk id="19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37.272" v="184"/>
          <ac:spMkLst>
            <pc:docMk/>
            <pc:sldMk cId="982574194" sldId="257"/>
            <ac:spMk id="21" creationId="{7B0A5210-2F29-4D85-A400-9C79B13FC1A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37.272" v="184"/>
          <ac:spMkLst>
            <pc:docMk/>
            <pc:sldMk cId="982574194" sldId="257"/>
            <ac:spMk id="23" creationId="{B0611BBE-2B4A-4DA2-B8A9-CD877B87624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37.272" v="184"/>
          <ac:spMkLst>
            <pc:docMk/>
            <pc:sldMk cId="982574194" sldId="257"/>
            <ac:spMk id="25" creationId="{91091950-5655-45D2-858E-FE8CBE07CAD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41.069" v="186"/>
          <ac:spMkLst>
            <pc:docMk/>
            <pc:sldMk cId="982574194" sldId="257"/>
            <ac:spMk id="29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41.069" v="186"/>
          <ac:spMkLst>
            <pc:docMk/>
            <pc:sldMk cId="982574194" sldId="257"/>
            <ac:spMk id="32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41.069" v="186"/>
          <ac:spMkLst>
            <pc:docMk/>
            <pc:sldMk cId="982574194" sldId="257"/>
            <ac:spMk id="33" creationId="{D3031615-4E70-4AA1-B27C-F56E25379C5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41.069" v="186"/>
          <ac:spMkLst>
            <pc:docMk/>
            <pc:sldMk cId="982574194" sldId="257"/>
            <ac:spMk id="34" creationId="{32386D96-DF72-4275-B766-E00CBBFB0F2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52" v="205"/>
          <ac:spMkLst>
            <pc:docMk/>
            <pc:sldMk cId="982574194" sldId="257"/>
            <ac:spMk id="38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52" v="205"/>
          <ac:spMkLst>
            <pc:docMk/>
            <pc:sldMk cId="982574194" sldId="257"/>
            <ac:spMk id="41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52" v="205"/>
          <ac:spMkLst>
            <pc:docMk/>
            <pc:sldMk cId="982574194" sldId="257"/>
            <ac:spMk id="42" creationId="{7B0A5210-2F29-4D85-A400-9C79B13FC1A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52" v="205"/>
          <ac:spMkLst>
            <pc:docMk/>
            <pc:sldMk cId="982574194" sldId="257"/>
            <ac:spMk id="43" creationId="{B0611BBE-2B4A-4DA2-B8A9-CD877B87624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52" v="205"/>
          <ac:spMkLst>
            <pc:docMk/>
            <pc:sldMk cId="982574194" sldId="257"/>
            <ac:spMk id="44" creationId="{91091950-5655-45D2-858E-FE8CBE07CAD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3.777" v="200"/>
          <ac:spMkLst>
            <pc:docMk/>
            <pc:sldMk cId="982574194" sldId="257"/>
            <ac:spMk id="53" creationId="{AEBE9F1A-B38D-446E-83AE-14B17CE77FF2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3.777" v="200"/>
          <ac:spMkLst>
            <pc:docMk/>
            <pc:sldMk cId="982574194" sldId="257"/>
            <ac:spMk id="59" creationId="{5E3EB826-A471-488F-9E8A-D65528A3C0C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3.777" v="200"/>
          <ac:spMkLst>
            <pc:docMk/>
            <pc:sldMk cId="982574194" sldId="257"/>
            <ac:spMk id="61" creationId="{D85D5AA8-773B-469A-8802-9645A4DC9B7D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3.777" v="200"/>
          <ac:spMkLst>
            <pc:docMk/>
            <pc:sldMk cId="982574194" sldId="257"/>
            <ac:spMk id="63" creationId="{E89ED5F7-8269-4F20-B77F-70D4AA7A975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3.777" v="200"/>
          <ac:spMkLst>
            <pc:docMk/>
            <pc:sldMk cId="982574194" sldId="257"/>
            <ac:spMk id="65" creationId="{C75AF42C-C556-454E-B2D3-2C917CB812D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67" creationId="{95A115E8-EE09-4F41-9329-56DEEE8ABE20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70" creationId="{AEBE9F1A-B38D-446E-83AE-14B17CE77FF2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73" creationId="{5E3EB826-A471-488F-9E8A-D65528A3C0C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74" creationId="{2937D191-13D4-4D46-AA31-AA8157D36E28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75" creationId="{1B796756-8CDE-44C7-BF60-022DF3B3A7B7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6.449" v="202"/>
          <ac:spMkLst>
            <pc:docMk/>
            <pc:sldMk cId="982574194" sldId="257"/>
            <ac:spMk id="76" creationId="{B502A146-6461-45FE-B52F-8F9B510D9E31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05" v="204"/>
          <ac:spMkLst>
            <pc:docMk/>
            <pc:sldMk cId="982574194" sldId="257"/>
            <ac:spMk id="80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05" v="204"/>
          <ac:spMkLst>
            <pc:docMk/>
            <pc:sldMk cId="982574194" sldId="257"/>
            <ac:spMk id="83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05" v="204"/>
          <ac:spMkLst>
            <pc:docMk/>
            <pc:sldMk cId="982574194" sldId="257"/>
            <ac:spMk id="84" creationId="{D3031615-4E70-4AA1-B27C-F56E25379C5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49.605" v="204"/>
          <ac:spMkLst>
            <pc:docMk/>
            <pc:sldMk cId="982574194" sldId="257"/>
            <ac:spMk id="85" creationId="{32386D96-DF72-4275-B766-E00CBBFB0F2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89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92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93" creationId="{7B0A5210-2F29-4D85-A400-9C79B13FC1A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94" creationId="{B0611BBE-2B4A-4DA2-B8A9-CD877B87624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95" creationId="{91091950-5655-45D2-858E-FE8CBE07CAD4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104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110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112" creationId="{DFB3CEA1-88D9-42FB-88ED-1E9807FE6596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35.840" v="232"/>
          <ac:spMkLst>
            <pc:docMk/>
            <pc:sldMk cId="982574194" sldId="257"/>
            <ac:spMk id="114" creationId="{9A6C928E-4252-4F33-8C34-E50A12A3170B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3:57:46.449" v="202"/>
          <ac:picMkLst>
            <pc:docMk/>
            <pc:sldMk cId="982574194" sldId="257"/>
            <ac:picMk id="4" creationId="{50F0A347-4412-E26A-93D2-0D628E43483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37.272" v="184"/>
          <ac:picMkLst>
            <pc:docMk/>
            <pc:sldMk cId="982574194" sldId="257"/>
            <ac:picMk id="9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37.272" v="184"/>
          <ac:picMkLst>
            <pc:docMk/>
            <pc:sldMk cId="982574194" sldId="257"/>
            <ac:picMk id="11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37.272" v="184"/>
          <ac:picMkLst>
            <pc:docMk/>
            <pc:sldMk cId="982574194" sldId="257"/>
            <ac:picMk id="15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37.272" v="184"/>
          <ac:picMkLst>
            <pc:docMk/>
            <pc:sldMk cId="982574194" sldId="257"/>
            <ac:picMk id="17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41.069" v="186"/>
          <ac:picMkLst>
            <pc:docMk/>
            <pc:sldMk cId="982574194" sldId="257"/>
            <ac:picMk id="27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41.069" v="186"/>
          <ac:picMkLst>
            <pc:docMk/>
            <pc:sldMk cId="982574194" sldId="257"/>
            <ac:picMk id="28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41.069" v="186"/>
          <ac:picMkLst>
            <pc:docMk/>
            <pc:sldMk cId="982574194" sldId="257"/>
            <ac:picMk id="30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41.069" v="186"/>
          <ac:picMkLst>
            <pc:docMk/>
            <pc:sldMk cId="982574194" sldId="257"/>
            <ac:picMk id="31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52" v="205"/>
          <ac:picMkLst>
            <pc:docMk/>
            <pc:sldMk cId="982574194" sldId="257"/>
            <ac:picMk id="36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52" v="205"/>
          <ac:picMkLst>
            <pc:docMk/>
            <pc:sldMk cId="982574194" sldId="257"/>
            <ac:picMk id="37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52" v="205"/>
          <ac:picMkLst>
            <pc:docMk/>
            <pc:sldMk cId="982574194" sldId="257"/>
            <ac:picMk id="39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52" v="205"/>
          <ac:picMkLst>
            <pc:docMk/>
            <pc:sldMk cId="982574194" sldId="257"/>
            <ac:picMk id="40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3.777" v="200"/>
          <ac:picMkLst>
            <pc:docMk/>
            <pc:sldMk cId="982574194" sldId="257"/>
            <ac:picMk id="49" creationId="{C9ECDD5C-152A-4CC7-8333-0F367B3A62EA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3.777" v="200"/>
          <ac:picMkLst>
            <pc:docMk/>
            <pc:sldMk cId="982574194" sldId="257"/>
            <ac:picMk id="51" creationId="{7F5C92A3-369B-43F3-BDCE-E560B1B0EC8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3.777" v="200"/>
          <ac:picMkLst>
            <pc:docMk/>
            <pc:sldMk cId="982574194" sldId="257"/>
            <ac:picMk id="55" creationId="{915B5014-A7EC-4BA6-9C83-8840CF81DB28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3.777" v="200"/>
          <ac:picMkLst>
            <pc:docMk/>
            <pc:sldMk cId="982574194" sldId="257"/>
            <ac:picMk id="57" creationId="{022C43AB-86D7-420D-8AD7-DC0A15FDD0AF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6.449" v="202"/>
          <ac:picMkLst>
            <pc:docMk/>
            <pc:sldMk cId="982574194" sldId="257"/>
            <ac:picMk id="68" creationId="{C9ECDD5C-152A-4CC7-8333-0F367B3A62EA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6.449" v="202"/>
          <ac:picMkLst>
            <pc:docMk/>
            <pc:sldMk cId="982574194" sldId="257"/>
            <ac:picMk id="69" creationId="{7F5C92A3-369B-43F3-BDCE-E560B1B0EC8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6.449" v="202"/>
          <ac:picMkLst>
            <pc:docMk/>
            <pc:sldMk cId="982574194" sldId="257"/>
            <ac:picMk id="71" creationId="{915B5014-A7EC-4BA6-9C83-8840CF81DB28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6.449" v="202"/>
          <ac:picMkLst>
            <pc:docMk/>
            <pc:sldMk cId="982574194" sldId="257"/>
            <ac:picMk id="72" creationId="{022C43AB-86D7-420D-8AD7-DC0A15FDD0AF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05" v="204"/>
          <ac:picMkLst>
            <pc:docMk/>
            <pc:sldMk cId="982574194" sldId="257"/>
            <ac:picMk id="78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05" v="204"/>
          <ac:picMkLst>
            <pc:docMk/>
            <pc:sldMk cId="982574194" sldId="257"/>
            <ac:picMk id="79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05" v="204"/>
          <ac:picMkLst>
            <pc:docMk/>
            <pc:sldMk cId="982574194" sldId="257"/>
            <ac:picMk id="81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49.605" v="204"/>
          <ac:picMkLst>
            <pc:docMk/>
            <pc:sldMk cId="982574194" sldId="257"/>
            <ac:picMk id="82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87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88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90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91" creationId="{A2D49266-1F08-40F2-B0E1-1D919DCB5780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100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102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106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35.840" v="232"/>
          <ac:picMkLst>
            <pc:docMk/>
            <pc:sldMk cId="982574194" sldId="257"/>
            <ac:picMk id="108" creationId="{022C43AB-86D7-420D-8AD7-DC0A15FDD0AF}"/>
          </ac:picMkLst>
        </pc:picChg>
      </pc:sldChg>
      <pc:sldChg chg="addSp delSp modSp new mod ord setBg">
        <pc:chgData name="Deepak Balaji Prabu" userId="S::dprabu@my.centennialcollege.ca::d6e01feb-f992-4468-b5d0-c91d799e29c4" providerId="AD" clId="Web-{0336A6E7-FCAF-C887-CF8B-F4B7432826CE}" dt="2023-12-13T13:55:24.287" v="182"/>
        <pc:sldMkLst>
          <pc:docMk/>
          <pc:sldMk cId="1946811901" sldId="258"/>
        </pc:sldMkLst>
        <pc:spChg chg="del">
          <ac:chgData name="Deepak Balaji Prabu" userId="S::dprabu@my.centennialcollege.ca::d6e01feb-f992-4468-b5d0-c91d799e29c4" providerId="AD" clId="Web-{0336A6E7-FCAF-C887-CF8B-F4B7432826CE}" dt="2023-12-13T13:54:46.707" v="173"/>
          <ac:spMkLst>
            <pc:docMk/>
            <pc:sldMk cId="1946811901" sldId="258"/>
            <ac:spMk id="2" creationId="{281374B7-9089-25A5-42EC-05CF0EB85AA9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3:54:54.129" v="174"/>
          <ac:spMkLst>
            <pc:docMk/>
            <pc:sldMk cId="1946811901" sldId="258"/>
            <ac:spMk id="3" creationId="{37AB2CC5-C94F-9232-F5A5-EE958D4DA3D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0.958" v="179"/>
          <ac:spMkLst>
            <pc:docMk/>
            <pc:sldMk cId="1946811901" sldId="258"/>
            <ac:spMk id="13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0.958" v="179"/>
          <ac:spMkLst>
            <pc:docMk/>
            <pc:sldMk cId="1946811901" sldId="258"/>
            <ac:spMk id="19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0.958" v="179"/>
          <ac:spMkLst>
            <pc:docMk/>
            <pc:sldMk cId="1946811901" sldId="258"/>
            <ac:spMk id="21" creationId="{D3031615-4E70-4AA1-B27C-F56E25379C5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0.958" v="179"/>
          <ac:spMkLst>
            <pc:docMk/>
            <pc:sldMk cId="1946811901" sldId="258"/>
            <ac:spMk id="23" creationId="{32386D96-DF72-4275-B766-E00CBBFB0F2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4.209" v="181"/>
          <ac:spMkLst>
            <pc:docMk/>
            <pc:sldMk cId="1946811901" sldId="258"/>
            <ac:spMk id="27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4.209" v="181"/>
          <ac:spMkLst>
            <pc:docMk/>
            <pc:sldMk cId="1946811901" sldId="258"/>
            <ac:spMk id="30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5:24.209" v="181"/>
          <ac:spMkLst>
            <pc:docMk/>
            <pc:sldMk cId="1946811901" sldId="258"/>
            <ac:spMk id="31" creationId="{52B1435E-BAB8-43AB-AF6A-C15D437DCB1B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5:24.287" v="182"/>
          <ac:spMkLst>
            <pc:docMk/>
            <pc:sldMk cId="1946811901" sldId="258"/>
            <ac:spMk id="35" creationId="{DA1DAC79-DDBA-4382-9D43-6E5F685BE5FB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5:24.287" v="182"/>
          <ac:spMkLst>
            <pc:docMk/>
            <pc:sldMk cId="1946811901" sldId="258"/>
            <ac:spMk id="38" creationId="{6AACA73D-178F-4CFC-99E3-9F4FCBBDBA83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5:24.287" v="182"/>
          <ac:spMkLst>
            <pc:docMk/>
            <pc:sldMk cId="1946811901" sldId="258"/>
            <ac:spMk id="39" creationId="{D3031615-4E70-4AA1-B27C-F56E25379C5E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5:24.287" v="182"/>
          <ac:spMkLst>
            <pc:docMk/>
            <pc:sldMk cId="1946811901" sldId="258"/>
            <ac:spMk id="40" creationId="{32386D96-DF72-4275-B766-E00CBBFB0F2A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3:55:24.287" v="182"/>
          <ac:picMkLst>
            <pc:docMk/>
            <pc:sldMk cId="1946811901" sldId="258"/>
            <ac:picMk id="4" creationId="{7BA01CD7-27E6-9469-9E12-9FB30BFB6EDD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0.958" v="179"/>
          <ac:picMkLst>
            <pc:docMk/>
            <pc:sldMk cId="1946811901" sldId="258"/>
            <ac:picMk id="9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0.958" v="179"/>
          <ac:picMkLst>
            <pc:docMk/>
            <pc:sldMk cId="1946811901" sldId="258"/>
            <ac:picMk id="11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0.958" v="179"/>
          <ac:picMkLst>
            <pc:docMk/>
            <pc:sldMk cId="1946811901" sldId="258"/>
            <ac:picMk id="15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0.958" v="179"/>
          <ac:picMkLst>
            <pc:docMk/>
            <pc:sldMk cId="1946811901" sldId="258"/>
            <ac:picMk id="17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4.209" v="181"/>
          <ac:picMkLst>
            <pc:docMk/>
            <pc:sldMk cId="1946811901" sldId="258"/>
            <ac:picMk id="25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4.209" v="181"/>
          <ac:picMkLst>
            <pc:docMk/>
            <pc:sldMk cId="1946811901" sldId="258"/>
            <ac:picMk id="26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4.209" v="181"/>
          <ac:picMkLst>
            <pc:docMk/>
            <pc:sldMk cId="1946811901" sldId="258"/>
            <ac:picMk id="28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5:24.209" v="181"/>
          <ac:picMkLst>
            <pc:docMk/>
            <pc:sldMk cId="1946811901" sldId="258"/>
            <ac:picMk id="29" creationId="{A2D49266-1F08-40F2-B0E1-1D919DCB5780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5:24.287" v="182"/>
          <ac:picMkLst>
            <pc:docMk/>
            <pc:sldMk cId="1946811901" sldId="258"/>
            <ac:picMk id="33" creationId="{5B89E5C5-A037-45B3-9D37-3658914D479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5:24.287" v="182"/>
          <ac:picMkLst>
            <pc:docMk/>
            <pc:sldMk cId="1946811901" sldId="258"/>
            <ac:picMk id="34" creationId="{5ACB93B0-521E-443D-9750-AFCFDDB3E801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5:24.287" v="182"/>
          <ac:picMkLst>
            <pc:docMk/>
            <pc:sldMk cId="1946811901" sldId="258"/>
            <ac:picMk id="36" creationId="{E0880F10-995F-4F01-A83B-7ECDB7BE7905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5:24.287" v="182"/>
          <ac:picMkLst>
            <pc:docMk/>
            <pc:sldMk cId="1946811901" sldId="258"/>
            <ac:picMk id="37" creationId="{A2D49266-1F08-40F2-B0E1-1D919DCB5780}"/>
          </ac:picMkLst>
        </pc:picChg>
      </pc:sldChg>
      <pc:sldChg chg="addSp delSp modSp new mod setBg">
        <pc:chgData name="Deepak Balaji Prabu" userId="S::dprabu@my.centennialcollege.ca::d6e01feb-f992-4468-b5d0-c91d799e29c4" providerId="AD" clId="Web-{0336A6E7-FCAF-C887-CF8B-F4B7432826CE}" dt="2023-12-13T13:57:26.760" v="198"/>
        <pc:sldMkLst>
          <pc:docMk/>
          <pc:sldMk cId="1089012763" sldId="259"/>
        </pc:sldMkLst>
        <pc:spChg chg="del">
          <ac:chgData name="Deepak Balaji Prabu" userId="S::dprabu@my.centennialcollege.ca::d6e01feb-f992-4468-b5d0-c91d799e29c4" providerId="AD" clId="Web-{0336A6E7-FCAF-C887-CF8B-F4B7432826CE}" dt="2023-12-13T13:56:12.195" v="189"/>
          <ac:spMkLst>
            <pc:docMk/>
            <pc:sldMk cId="1089012763" sldId="259"/>
            <ac:spMk id="2" creationId="{65C7A18C-A598-E269-D930-AC0DB0511A2A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3:56:16.617" v="190"/>
          <ac:spMkLst>
            <pc:docMk/>
            <pc:sldMk cId="1089012763" sldId="259"/>
            <ac:spMk id="3" creationId="{AA50E96D-AE82-C0A3-D108-1FDFAD525FBD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0.666" v="193"/>
          <ac:spMkLst>
            <pc:docMk/>
            <pc:sldMk cId="1089012763" sldId="259"/>
            <ac:spMk id="13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0.666" v="193"/>
          <ac:spMkLst>
            <pc:docMk/>
            <pc:sldMk cId="1089012763" sldId="259"/>
            <ac:spMk id="19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0.666" v="193"/>
          <ac:spMkLst>
            <pc:docMk/>
            <pc:sldMk cId="1089012763" sldId="259"/>
            <ac:spMk id="21" creationId="{D3031615-4E70-4AA1-B27C-F56E25379C5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0.666" v="193"/>
          <ac:spMkLst>
            <pc:docMk/>
            <pc:sldMk cId="1089012763" sldId="259"/>
            <ac:spMk id="23" creationId="{32386D96-DF72-4275-B766-E00CBBFB0F2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3.573" v="195"/>
          <ac:spMkLst>
            <pc:docMk/>
            <pc:sldMk cId="1089012763" sldId="259"/>
            <ac:spMk id="25" creationId="{91091950-5655-45D2-858E-FE8CBE07CAD4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3.573" v="195"/>
          <ac:spMkLst>
            <pc:docMk/>
            <pc:sldMk cId="1089012763" sldId="259"/>
            <ac:spMk id="28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3.573" v="195"/>
          <ac:spMkLst>
            <pc:docMk/>
            <pc:sldMk cId="1089012763" sldId="259"/>
            <ac:spMk id="31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3.573" v="195"/>
          <ac:spMkLst>
            <pc:docMk/>
            <pc:sldMk cId="1089012763" sldId="259"/>
            <ac:spMk id="32" creationId="{7B0A5210-2F29-4D85-A400-9C79B13FC1A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3.573" v="195"/>
          <ac:spMkLst>
            <pc:docMk/>
            <pc:sldMk cId="1089012763" sldId="259"/>
            <ac:spMk id="33" creationId="{B0611BBE-2B4A-4DA2-B8A9-CD877B87624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6.651" v="197"/>
          <ac:spMkLst>
            <pc:docMk/>
            <pc:sldMk cId="1089012763" sldId="259"/>
            <ac:spMk id="37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6.651" v="197"/>
          <ac:spMkLst>
            <pc:docMk/>
            <pc:sldMk cId="1089012763" sldId="259"/>
            <ac:spMk id="40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6.651" v="197"/>
          <ac:spMkLst>
            <pc:docMk/>
            <pc:sldMk cId="1089012763" sldId="259"/>
            <ac:spMk id="41" creationId="{D3031615-4E70-4AA1-B27C-F56E25379C5E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3:57:26.651" v="197"/>
          <ac:spMkLst>
            <pc:docMk/>
            <pc:sldMk cId="1089012763" sldId="259"/>
            <ac:spMk id="42" creationId="{32386D96-DF72-4275-B766-E00CBBFB0F2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7:26.760" v="198"/>
          <ac:spMkLst>
            <pc:docMk/>
            <pc:sldMk cId="1089012763" sldId="259"/>
            <ac:spMk id="46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7:26.760" v="198"/>
          <ac:spMkLst>
            <pc:docMk/>
            <pc:sldMk cId="1089012763" sldId="259"/>
            <ac:spMk id="4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7:26.760" v="198"/>
          <ac:spMkLst>
            <pc:docMk/>
            <pc:sldMk cId="1089012763" sldId="259"/>
            <ac:spMk id="50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7:26.760" v="198"/>
          <ac:spMkLst>
            <pc:docMk/>
            <pc:sldMk cId="1089012763" sldId="259"/>
            <ac:spMk id="51" creationId="{C75AF42C-C556-454E-B2D3-2C917CB812D5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3:57:26.760" v="198"/>
          <ac:picMkLst>
            <pc:docMk/>
            <pc:sldMk cId="1089012763" sldId="259"/>
            <ac:picMk id="4" creationId="{1B64F33C-130F-134F-4AA3-C0A2A1F59FBC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0.666" v="193"/>
          <ac:picMkLst>
            <pc:docMk/>
            <pc:sldMk cId="1089012763" sldId="259"/>
            <ac:picMk id="9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0.666" v="193"/>
          <ac:picMkLst>
            <pc:docMk/>
            <pc:sldMk cId="1089012763" sldId="259"/>
            <ac:picMk id="11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0.666" v="193"/>
          <ac:picMkLst>
            <pc:docMk/>
            <pc:sldMk cId="1089012763" sldId="259"/>
            <ac:picMk id="15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0.666" v="193"/>
          <ac:picMkLst>
            <pc:docMk/>
            <pc:sldMk cId="1089012763" sldId="259"/>
            <ac:picMk id="17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3.573" v="195"/>
          <ac:picMkLst>
            <pc:docMk/>
            <pc:sldMk cId="1089012763" sldId="259"/>
            <ac:picMk id="26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3.573" v="195"/>
          <ac:picMkLst>
            <pc:docMk/>
            <pc:sldMk cId="1089012763" sldId="259"/>
            <ac:picMk id="27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3.573" v="195"/>
          <ac:picMkLst>
            <pc:docMk/>
            <pc:sldMk cId="1089012763" sldId="259"/>
            <ac:picMk id="29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3.573" v="195"/>
          <ac:picMkLst>
            <pc:docMk/>
            <pc:sldMk cId="1089012763" sldId="259"/>
            <ac:picMk id="30" creationId="{A2D49266-1F08-40F2-B0E1-1D919DCB5780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6.651" v="197"/>
          <ac:picMkLst>
            <pc:docMk/>
            <pc:sldMk cId="1089012763" sldId="259"/>
            <ac:picMk id="35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6.651" v="197"/>
          <ac:picMkLst>
            <pc:docMk/>
            <pc:sldMk cId="1089012763" sldId="259"/>
            <ac:picMk id="36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6.651" v="197"/>
          <ac:picMkLst>
            <pc:docMk/>
            <pc:sldMk cId="1089012763" sldId="259"/>
            <ac:picMk id="38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3:57:26.651" v="197"/>
          <ac:picMkLst>
            <pc:docMk/>
            <pc:sldMk cId="1089012763" sldId="259"/>
            <ac:picMk id="39" creationId="{A2D49266-1F08-40F2-B0E1-1D919DCB5780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7:26.760" v="198"/>
          <ac:picMkLst>
            <pc:docMk/>
            <pc:sldMk cId="1089012763" sldId="259"/>
            <ac:picMk id="44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7:26.760" v="198"/>
          <ac:picMkLst>
            <pc:docMk/>
            <pc:sldMk cId="1089012763" sldId="259"/>
            <ac:picMk id="45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7:26.760" v="198"/>
          <ac:picMkLst>
            <pc:docMk/>
            <pc:sldMk cId="1089012763" sldId="259"/>
            <ac:picMk id="47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7:26.760" v="198"/>
          <ac:picMkLst>
            <pc:docMk/>
            <pc:sldMk cId="1089012763" sldId="259"/>
            <ac:picMk id="48" creationId="{022C43AB-86D7-420D-8AD7-DC0A15FDD0AF}"/>
          </ac:picMkLst>
        </pc:picChg>
      </pc:sldChg>
      <pc:sldChg chg="addSp delSp modSp new mod setBg">
        <pc:chgData name="Deepak Balaji Prabu" userId="S::dprabu@my.centennialcollege.ca::d6e01feb-f992-4468-b5d0-c91d799e29c4" providerId="AD" clId="Web-{0336A6E7-FCAF-C887-CF8B-F4B7432826CE}" dt="2023-12-13T13:58:25.794" v="210"/>
        <pc:sldMkLst>
          <pc:docMk/>
          <pc:sldMk cId="3704715563" sldId="260"/>
        </pc:sldMkLst>
        <pc:spChg chg="del">
          <ac:chgData name="Deepak Balaji Prabu" userId="S::dprabu@my.centennialcollege.ca::d6e01feb-f992-4468-b5d0-c91d799e29c4" providerId="AD" clId="Web-{0336A6E7-FCAF-C887-CF8B-F4B7432826CE}" dt="2023-12-13T13:58:16.559" v="208"/>
          <ac:spMkLst>
            <pc:docMk/>
            <pc:sldMk cId="3704715563" sldId="260"/>
            <ac:spMk id="2" creationId="{1B0680E3-120E-2D40-EA82-7825F40809E9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3:58:14.606" v="207"/>
          <ac:spMkLst>
            <pc:docMk/>
            <pc:sldMk cId="3704715563" sldId="260"/>
            <ac:spMk id="3" creationId="{6BCC780F-78A4-2BE9-5506-C6221FE3FE2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8:25.794" v="210"/>
          <ac:spMkLst>
            <pc:docMk/>
            <pc:sldMk cId="3704715563" sldId="260"/>
            <ac:spMk id="13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8:25.794" v="210"/>
          <ac:spMkLst>
            <pc:docMk/>
            <pc:sldMk cId="3704715563" sldId="260"/>
            <ac:spMk id="1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8:25.794" v="210"/>
          <ac:spMkLst>
            <pc:docMk/>
            <pc:sldMk cId="3704715563" sldId="260"/>
            <ac:spMk id="21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8:25.794" v="210"/>
          <ac:spMkLst>
            <pc:docMk/>
            <pc:sldMk cId="3704715563" sldId="260"/>
            <ac:spMk id="23" creationId="{C75AF42C-C556-454E-B2D3-2C917CB812D5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3:58:25.794" v="210"/>
          <ac:picMkLst>
            <pc:docMk/>
            <pc:sldMk cId="3704715563" sldId="260"/>
            <ac:picMk id="4" creationId="{BAD3BB0D-58D1-9409-51D0-C6DC0E8A2B73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8:25.794" v="210"/>
          <ac:picMkLst>
            <pc:docMk/>
            <pc:sldMk cId="3704715563" sldId="260"/>
            <ac:picMk id="9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8:25.794" v="210"/>
          <ac:picMkLst>
            <pc:docMk/>
            <pc:sldMk cId="3704715563" sldId="260"/>
            <ac:picMk id="11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8:25.794" v="210"/>
          <ac:picMkLst>
            <pc:docMk/>
            <pc:sldMk cId="3704715563" sldId="260"/>
            <ac:picMk id="15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8:25.794" v="210"/>
          <ac:picMkLst>
            <pc:docMk/>
            <pc:sldMk cId="3704715563" sldId="260"/>
            <ac:picMk id="17" creationId="{022C43AB-86D7-420D-8AD7-DC0A15FDD0AF}"/>
          </ac:picMkLst>
        </pc:picChg>
      </pc:sldChg>
      <pc:sldChg chg="addSp delSp modSp new mod ord setBg">
        <pc:chgData name="Deepak Balaji Prabu" userId="S::dprabu@my.centennialcollege.ca::d6e01feb-f992-4468-b5d0-c91d799e29c4" providerId="AD" clId="Web-{0336A6E7-FCAF-C887-CF8B-F4B7432826CE}" dt="2023-12-13T13:59:09.562" v="216"/>
        <pc:sldMkLst>
          <pc:docMk/>
          <pc:sldMk cId="3722475635" sldId="261"/>
        </pc:sldMkLst>
        <pc:spChg chg="del">
          <ac:chgData name="Deepak Balaji Prabu" userId="S::dprabu@my.centennialcollege.ca::d6e01feb-f992-4468-b5d0-c91d799e29c4" providerId="AD" clId="Web-{0336A6E7-FCAF-C887-CF8B-F4B7432826CE}" dt="2023-12-13T13:58:57.155" v="213"/>
          <ac:spMkLst>
            <pc:docMk/>
            <pc:sldMk cId="3722475635" sldId="261"/>
            <ac:spMk id="2" creationId="{04954D63-FAA9-B19A-5891-1395FC08A5A4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3:58:55.733" v="212"/>
          <ac:spMkLst>
            <pc:docMk/>
            <pc:sldMk cId="3722475635" sldId="261"/>
            <ac:spMk id="3" creationId="{29E6FA95-E9F6-1230-D96C-500B8F32D9EB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9:06.405" v="215"/>
          <ac:spMkLst>
            <pc:docMk/>
            <pc:sldMk cId="3722475635" sldId="261"/>
            <ac:spMk id="13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9:06.405" v="215"/>
          <ac:spMkLst>
            <pc:docMk/>
            <pc:sldMk cId="3722475635" sldId="261"/>
            <ac:spMk id="1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9:06.405" v="215"/>
          <ac:spMkLst>
            <pc:docMk/>
            <pc:sldMk cId="3722475635" sldId="261"/>
            <ac:spMk id="21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3:59:06.405" v="215"/>
          <ac:spMkLst>
            <pc:docMk/>
            <pc:sldMk cId="3722475635" sldId="261"/>
            <ac:spMk id="23" creationId="{C75AF42C-C556-454E-B2D3-2C917CB812D5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3:59:06.405" v="215"/>
          <ac:picMkLst>
            <pc:docMk/>
            <pc:sldMk cId="3722475635" sldId="261"/>
            <ac:picMk id="4" creationId="{BA4E540D-7C82-CACE-86AE-AC33559825B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9:06.405" v="215"/>
          <ac:picMkLst>
            <pc:docMk/>
            <pc:sldMk cId="3722475635" sldId="261"/>
            <ac:picMk id="9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9:06.405" v="215"/>
          <ac:picMkLst>
            <pc:docMk/>
            <pc:sldMk cId="3722475635" sldId="261"/>
            <ac:picMk id="11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9:06.405" v="215"/>
          <ac:picMkLst>
            <pc:docMk/>
            <pc:sldMk cId="3722475635" sldId="261"/>
            <ac:picMk id="15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3:59:06.405" v="215"/>
          <ac:picMkLst>
            <pc:docMk/>
            <pc:sldMk cId="3722475635" sldId="261"/>
            <ac:picMk id="17" creationId="{022C43AB-86D7-420D-8AD7-DC0A15FDD0AF}"/>
          </ac:picMkLst>
        </pc:picChg>
      </pc:sldChg>
      <pc:sldChg chg="addSp delSp modSp new mod setBg setClrOvrMap">
        <pc:chgData name="Deepak Balaji Prabu" userId="S::dprabu@my.centennialcollege.ca::d6e01feb-f992-4468-b5d0-c91d799e29c4" providerId="AD" clId="Web-{0336A6E7-FCAF-C887-CF8B-F4B7432826CE}" dt="2023-12-13T14:13:41.019" v="292" actId="20577"/>
        <pc:sldMkLst>
          <pc:docMk/>
          <pc:sldMk cId="1981992088" sldId="262"/>
        </pc:sldMkLst>
        <pc:spChg chg="mod">
          <ac:chgData name="Deepak Balaji Prabu" userId="S::dprabu@my.centennialcollege.ca::d6e01feb-f992-4468-b5d0-c91d799e29c4" providerId="AD" clId="Web-{0336A6E7-FCAF-C887-CF8B-F4B7432826CE}" dt="2023-12-13T14:13:41.019" v="292" actId="20577"/>
          <ac:spMkLst>
            <pc:docMk/>
            <pc:sldMk cId="1981992088" sldId="262"/>
            <ac:spMk id="2" creationId="{3EA80E0E-3CBA-3BD8-D2C0-88A1AF8E1630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2:41.914" v="224"/>
          <ac:spMkLst>
            <pc:docMk/>
            <pc:sldMk cId="1981992088" sldId="262"/>
            <ac:spMk id="3" creationId="{EF4E636E-BB8A-1A13-A60B-15AB69A3BB7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13" creationId="{4AC0CD9D-7610-4620-93B4-798CCD9AB581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19" creationId="{DE4D62F9-188E-4530-84C2-24BDEE4BEB82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21" creationId="{757B325C-3E35-45CF-9D07-3BCB281F3B9C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23" creationId="{C24BEC42-AFF3-40D1-93A2-A27A42E1E23C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25" creationId="{608F427C-1EC9-4280-9367-F2B3AA063E82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27" creationId="{F98810A7-E114-447A-A7D6-69B27CFB5650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09" v="289"/>
          <ac:spMkLst>
            <pc:docMk/>
            <pc:sldMk cId="1981992088" sldId="262"/>
            <ac:spMk id="36" creationId="{989BE678-777B-482A-A616-FEDC47B162E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13:23.409" v="289"/>
          <ac:spMkLst>
            <pc:docMk/>
            <pc:sldMk cId="1981992088" sldId="262"/>
            <ac:spMk id="42" creationId="{D28BE0C3-2102-4820-B88B-A448B1840D14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44" creationId="{F3F4807A-5068-4492-8025-D75F320E908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46" creationId="{B24996F8-180C-4DCB-8A26-DFA336CDEFBC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48" creationId="{630182B0-3559-41D5-9EBC-0BD86BEDAD09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49" creationId="{989BE678-777B-482A-A616-FEDC47B162E5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13:23.472" v="290"/>
          <ac:spMkLst>
            <pc:docMk/>
            <pc:sldMk cId="1981992088" sldId="262"/>
            <ac:spMk id="52" creationId="{D28BE0C3-2102-4820-B88B-A448B1840D14}"/>
          </ac:spMkLst>
        </pc:spChg>
        <pc:picChg chg="add mod ord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4" creationId="{0C9096FD-8580-05E8-FB7A-8B4022D568BD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9" creationId="{41B68C77-138E-4BF7-A276-BD0C78A4219F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11" creationId="{7C268552-D473-46ED-B1B8-422042C4DEF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15" creationId="{B9238B3E-24AA-439A-B527-6C5DF6D7214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17" creationId="{69F01145-BEA3-4CBF-AA21-10077B948CA8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09" v="289"/>
          <ac:picMkLst>
            <pc:docMk/>
            <pc:sldMk cId="1981992088" sldId="262"/>
            <ac:picMk id="32" creationId="{DF19BAF3-7E20-4B9D-B544-BABAEEA1FA7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09" v="289"/>
          <ac:picMkLst>
            <pc:docMk/>
            <pc:sldMk cId="1981992088" sldId="262"/>
            <ac:picMk id="34" creationId="{950648F4-ABCD-4DF0-8641-76CFB235472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09" v="289"/>
          <ac:picMkLst>
            <pc:docMk/>
            <pc:sldMk cId="1981992088" sldId="262"/>
            <ac:picMk id="38" creationId="{CF1EB4BD-9C7E-4AA3-9681-C7EB0DA6250B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13:23.409" v="289"/>
          <ac:picMkLst>
            <pc:docMk/>
            <pc:sldMk cId="1981992088" sldId="262"/>
            <ac:picMk id="40" creationId="{94AAE3AA-3759-4D28-B0EF-575F25A5146C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45" creationId="{DF19BAF3-7E20-4B9D-B544-BABAEEA1FA75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47" creationId="{950648F4-ABCD-4DF0-8641-76CFB2354721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50" creationId="{CF1EB4BD-9C7E-4AA3-9681-C7EB0DA6250B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13:23.472" v="290"/>
          <ac:picMkLst>
            <pc:docMk/>
            <pc:sldMk cId="1981992088" sldId="262"/>
            <ac:picMk id="51" creationId="{94AAE3AA-3759-4D28-B0EF-575F25A5146C}"/>
          </ac:picMkLst>
        </pc:picChg>
      </pc:sldChg>
      <pc:sldChg chg="addSp delSp modSp new mod setBg">
        <pc:chgData name="Deepak Balaji Prabu" userId="S::dprabu@my.centennialcollege.ca::d6e01feb-f992-4468-b5d0-c91d799e29c4" providerId="AD" clId="Web-{0336A6E7-FCAF-C887-CF8B-F4B7432826CE}" dt="2023-12-13T14:04:18.730" v="231"/>
        <pc:sldMkLst>
          <pc:docMk/>
          <pc:sldMk cId="1506232597" sldId="263"/>
        </pc:sldMkLst>
        <pc:spChg chg="del">
          <ac:chgData name="Deepak Balaji Prabu" userId="S::dprabu@my.centennialcollege.ca::d6e01feb-f992-4468-b5d0-c91d799e29c4" providerId="AD" clId="Web-{0336A6E7-FCAF-C887-CF8B-F4B7432826CE}" dt="2023-12-13T14:03:57.808" v="228"/>
          <ac:spMkLst>
            <pc:docMk/>
            <pc:sldMk cId="1506232597" sldId="263"/>
            <ac:spMk id="2" creationId="{75320F47-3E56-AA16-A4CB-0245D7DC3869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4:03.558" v="229"/>
          <ac:spMkLst>
            <pc:docMk/>
            <pc:sldMk cId="1506232597" sldId="263"/>
            <ac:spMk id="3" creationId="{00913BF6-0C51-866F-A9E4-20693800745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18.730" v="231"/>
          <ac:spMkLst>
            <pc:docMk/>
            <pc:sldMk cId="1506232597" sldId="263"/>
            <ac:spMk id="13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18.730" v="231"/>
          <ac:spMkLst>
            <pc:docMk/>
            <pc:sldMk cId="1506232597" sldId="263"/>
            <ac:spMk id="1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18.730" v="231"/>
          <ac:spMkLst>
            <pc:docMk/>
            <pc:sldMk cId="1506232597" sldId="263"/>
            <ac:spMk id="21" creationId="{DFB3CEA1-88D9-42FB-88ED-1E9807FE6596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4:18.730" v="231"/>
          <ac:spMkLst>
            <pc:docMk/>
            <pc:sldMk cId="1506232597" sldId="263"/>
            <ac:spMk id="23" creationId="{9A6C928E-4252-4F33-8C34-E50A12A3170B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4:04:18.730" v="231"/>
          <ac:picMkLst>
            <pc:docMk/>
            <pc:sldMk cId="1506232597" sldId="263"/>
            <ac:picMk id="4" creationId="{B0A01CD2-F3E8-AA96-6E12-2DFA61C416F0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18.730" v="231"/>
          <ac:picMkLst>
            <pc:docMk/>
            <pc:sldMk cId="1506232597" sldId="263"/>
            <ac:picMk id="9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18.730" v="231"/>
          <ac:picMkLst>
            <pc:docMk/>
            <pc:sldMk cId="1506232597" sldId="263"/>
            <ac:picMk id="11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18.730" v="231"/>
          <ac:picMkLst>
            <pc:docMk/>
            <pc:sldMk cId="1506232597" sldId="263"/>
            <ac:picMk id="15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4:18.730" v="231"/>
          <ac:picMkLst>
            <pc:docMk/>
            <pc:sldMk cId="1506232597" sldId="263"/>
            <ac:picMk id="17" creationId="{022C43AB-86D7-420D-8AD7-DC0A15FDD0AF}"/>
          </ac:picMkLst>
        </pc:picChg>
      </pc:sldChg>
      <pc:sldChg chg="addSp delSp modSp new mod setBg">
        <pc:chgData name="Deepak Balaji Prabu" userId="S::dprabu@my.centennialcollege.ca::d6e01feb-f992-4468-b5d0-c91d799e29c4" providerId="AD" clId="Web-{0336A6E7-FCAF-C887-CF8B-F4B7432826CE}" dt="2023-12-13T14:05:06.029" v="237"/>
        <pc:sldMkLst>
          <pc:docMk/>
          <pc:sldMk cId="3418707156" sldId="264"/>
        </pc:sldMkLst>
        <pc:spChg chg="del">
          <ac:chgData name="Deepak Balaji Prabu" userId="S::dprabu@my.centennialcollege.ca::d6e01feb-f992-4468-b5d0-c91d799e29c4" providerId="AD" clId="Web-{0336A6E7-FCAF-C887-CF8B-F4B7432826CE}" dt="2023-12-13T14:05:01.420" v="235"/>
          <ac:spMkLst>
            <pc:docMk/>
            <pc:sldMk cId="3418707156" sldId="264"/>
            <ac:spMk id="2" creationId="{81E608ED-5E77-B08D-0F06-D54AA23EF0A2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5:00.045" v="234"/>
          <ac:spMkLst>
            <pc:docMk/>
            <pc:sldMk cId="3418707156" sldId="264"/>
            <ac:spMk id="3" creationId="{47EC7A7F-BB04-AE25-5132-C8BAE875FDF5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06.029" v="237"/>
          <ac:spMkLst>
            <pc:docMk/>
            <pc:sldMk cId="3418707156" sldId="264"/>
            <ac:spMk id="13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06.029" v="237"/>
          <ac:spMkLst>
            <pc:docMk/>
            <pc:sldMk cId="3418707156" sldId="264"/>
            <ac:spMk id="1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06.029" v="237"/>
          <ac:spMkLst>
            <pc:docMk/>
            <pc:sldMk cId="3418707156" sldId="264"/>
            <ac:spMk id="21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06.029" v="237"/>
          <ac:spMkLst>
            <pc:docMk/>
            <pc:sldMk cId="3418707156" sldId="264"/>
            <ac:spMk id="23" creationId="{C75AF42C-C556-454E-B2D3-2C917CB812D5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4:05:06.029" v="237"/>
          <ac:picMkLst>
            <pc:docMk/>
            <pc:sldMk cId="3418707156" sldId="264"/>
            <ac:picMk id="4" creationId="{FF03FC7B-B994-2A34-0E66-C88F83FB49FB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06.029" v="237"/>
          <ac:picMkLst>
            <pc:docMk/>
            <pc:sldMk cId="3418707156" sldId="264"/>
            <ac:picMk id="9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06.029" v="237"/>
          <ac:picMkLst>
            <pc:docMk/>
            <pc:sldMk cId="3418707156" sldId="264"/>
            <ac:picMk id="11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06.029" v="237"/>
          <ac:picMkLst>
            <pc:docMk/>
            <pc:sldMk cId="3418707156" sldId="264"/>
            <ac:picMk id="15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06.029" v="237"/>
          <ac:picMkLst>
            <pc:docMk/>
            <pc:sldMk cId="3418707156" sldId="264"/>
            <ac:picMk id="17" creationId="{022C43AB-86D7-420D-8AD7-DC0A15FDD0AF}"/>
          </ac:picMkLst>
        </pc:picChg>
      </pc:sldChg>
      <pc:sldChg chg="addSp delSp modSp add replId">
        <pc:chgData name="Deepak Balaji Prabu" userId="S::dprabu@my.centennialcollege.ca::d6e01feb-f992-4468-b5d0-c91d799e29c4" providerId="AD" clId="Web-{0336A6E7-FCAF-C887-CF8B-F4B7432826CE}" dt="2023-12-13T14:05:25.374" v="241"/>
        <pc:sldMkLst>
          <pc:docMk/>
          <pc:sldMk cId="4268462557" sldId="265"/>
        </pc:sldMkLst>
        <pc:spChg chg="del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13" creationId="{AEBE9F1A-B38D-446E-83AE-14B17CE77FF2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19" creationId="{5E3EB826-A471-488F-9E8A-D65528A3C0CA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21" creationId="{D85D5AA8-773B-469A-8802-9645A4DC9B7D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23" creationId="{C75AF42C-C556-454E-B2D3-2C917CB812D5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32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38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40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5:25.374" v="241"/>
          <ac:spMkLst>
            <pc:docMk/>
            <pc:sldMk cId="4268462557" sldId="265"/>
            <ac:spMk id="42" creationId="{C75AF42C-C556-454E-B2D3-2C917CB812D5}"/>
          </ac:spMkLst>
        </pc:spChg>
        <pc:picChg chg="add mod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2" creationId="{49A9F9D6-0172-3740-6EE1-32E640191F01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5:16.186" v="239"/>
          <ac:picMkLst>
            <pc:docMk/>
            <pc:sldMk cId="4268462557" sldId="265"/>
            <ac:picMk id="4" creationId="{FF03FC7B-B994-2A34-0E66-C88F83FB49FB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9" creationId="{C9ECDD5C-152A-4CC7-8333-0F367B3A62EA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11" creationId="{7F5C92A3-369B-43F3-BDCE-E560B1B0EC89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15" creationId="{915B5014-A7EC-4BA6-9C83-8840CF81DB28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17" creationId="{022C43AB-86D7-420D-8AD7-DC0A15FDD0AF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28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30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34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5:25.374" v="241"/>
          <ac:picMkLst>
            <pc:docMk/>
            <pc:sldMk cId="4268462557" sldId="265"/>
            <ac:picMk id="36" creationId="{022C43AB-86D7-420D-8AD7-DC0A15FDD0AF}"/>
          </ac:picMkLst>
        </pc:picChg>
      </pc:sldChg>
      <pc:sldChg chg="addSp delSp modSp add replId">
        <pc:chgData name="Deepak Balaji Prabu" userId="S::dprabu@my.centennialcollege.ca::d6e01feb-f992-4468-b5d0-c91d799e29c4" providerId="AD" clId="Web-{0336A6E7-FCAF-C887-CF8B-F4B7432826CE}" dt="2023-12-13T14:06:20.907" v="248"/>
        <pc:sldMkLst>
          <pc:docMk/>
          <pc:sldMk cId="2129844746" sldId="266"/>
        </pc:sldMkLst>
        <pc:spChg chg="del">
          <ac:chgData name="Deepak Balaji Prabu" userId="S::dprabu@my.centennialcollege.ca::d6e01feb-f992-4468-b5d0-c91d799e29c4" providerId="AD" clId="Web-{0336A6E7-FCAF-C887-CF8B-F4B7432826CE}" dt="2023-12-13T14:06:01.016" v="245"/>
          <ac:spMkLst>
            <pc:docMk/>
            <pc:sldMk cId="2129844746" sldId="266"/>
            <ac:spMk id="32" creationId="{AEBE9F1A-B38D-446E-83AE-14B17CE77FF2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6:01.016" v="245"/>
          <ac:spMkLst>
            <pc:docMk/>
            <pc:sldMk cId="2129844746" sldId="266"/>
            <ac:spMk id="38" creationId="{5E3EB826-A471-488F-9E8A-D65528A3C0CA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6:01.016" v="245"/>
          <ac:spMkLst>
            <pc:docMk/>
            <pc:sldMk cId="2129844746" sldId="266"/>
            <ac:spMk id="40" creationId="{D85D5AA8-773B-469A-8802-9645A4DC9B7D}"/>
          </ac:spMkLst>
        </pc:spChg>
        <pc:spChg chg="del">
          <ac:chgData name="Deepak Balaji Prabu" userId="S::dprabu@my.centennialcollege.ca::d6e01feb-f992-4468-b5d0-c91d799e29c4" providerId="AD" clId="Web-{0336A6E7-FCAF-C887-CF8B-F4B7432826CE}" dt="2023-12-13T14:06:01.016" v="245"/>
          <ac:spMkLst>
            <pc:docMk/>
            <pc:sldMk cId="2129844746" sldId="266"/>
            <ac:spMk id="42" creationId="{C75AF42C-C556-454E-B2D3-2C917CB812D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51" creationId="{AEBE9F1A-B38D-446E-83AE-14B17CE77FF2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57" creationId="{5E3EB826-A471-488F-9E8A-D65528A3C0C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59" creationId="{D85D5AA8-773B-469A-8802-9645A4DC9B7D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61" creationId="{C75AF42C-C556-454E-B2D3-2C917CB812D5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876" v="247"/>
          <ac:spMkLst>
            <pc:docMk/>
            <pc:sldMk cId="2129844746" sldId="266"/>
            <ac:spMk id="70" creationId="{DA1DAC79-DDBA-4382-9D43-6E5F685BE5FB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876" v="247"/>
          <ac:spMkLst>
            <pc:docMk/>
            <pc:sldMk cId="2129844746" sldId="266"/>
            <ac:spMk id="76" creationId="{6AACA73D-178F-4CFC-99E3-9F4FCBBDBA83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876" v="247"/>
          <ac:spMkLst>
            <pc:docMk/>
            <pc:sldMk cId="2129844746" sldId="266"/>
            <ac:spMk id="78" creationId="{7B0A5210-2F29-4D85-A400-9C79B13FC1A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876" v="247"/>
          <ac:spMkLst>
            <pc:docMk/>
            <pc:sldMk cId="2129844746" sldId="266"/>
            <ac:spMk id="80" creationId="{B0611BBE-2B4A-4DA2-B8A9-CD877B87624A}"/>
          </ac:spMkLst>
        </pc:spChg>
        <pc:spChg chg="add del">
          <ac:chgData name="Deepak Balaji Prabu" userId="S::dprabu@my.centennialcollege.ca::d6e01feb-f992-4468-b5d0-c91d799e29c4" providerId="AD" clId="Web-{0336A6E7-FCAF-C887-CF8B-F4B7432826CE}" dt="2023-12-13T14:06:20.876" v="247"/>
          <ac:spMkLst>
            <pc:docMk/>
            <pc:sldMk cId="2129844746" sldId="266"/>
            <ac:spMk id="82" creationId="{91091950-5655-45D2-858E-FE8CBE07CAD4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86" creationId="{AEBE9F1A-B38D-446E-83AE-14B17CE77FF2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89" creationId="{5E3EB826-A471-488F-9E8A-D65528A3C0CA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90" creationId="{D85D5AA8-773B-469A-8802-9645A4DC9B7D}"/>
          </ac:spMkLst>
        </pc:spChg>
        <pc:spChg chg="add">
          <ac:chgData name="Deepak Balaji Prabu" userId="S::dprabu@my.centennialcollege.ca::d6e01feb-f992-4468-b5d0-c91d799e29c4" providerId="AD" clId="Web-{0336A6E7-FCAF-C887-CF8B-F4B7432826CE}" dt="2023-12-13T14:06:20.907" v="248"/>
          <ac:spMkLst>
            <pc:docMk/>
            <pc:sldMk cId="2129844746" sldId="266"/>
            <ac:spMk id="91" creationId="{C75AF42C-C556-454E-B2D3-2C917CB812D5}"/>
          </ac:spMkLst>
        </pc:spChg>
        <pc:picChg chg="del">
          <ac:chgData name="Deepak Balaji Prabu" userId="S::dprabu@my.centennialcollege.ca::d6e01feb-f992-4468-b5d0-c91d799e29c4" providerId="AD" clId="Web-{0336A6E7-FCAF-C887-CF8B-F4B7432826CE}" dt="2023-12-13T14:05:56.078" v="243"/>
          <ac:picMkLst>
            <pc:docMk/>
            <pc:sldMk cId="2129844746" sldId="266"/>
            <ac:picMk id="2" creationId="{49A9F9D6-0172-3740-6EE1-32E640191F01}"/>
          </ac:picMkLst>
        </pc:picChg>
        <pc:picChg chg="add mod">
          <ac:chgData name="Deepak Balaji Prabu" userId="S::dprabu@my.centennialcollege.ca::d6e01feb-f992-4468-b5d0-c91d799e29c4" providerId="AD" clId="Web-{0336A6E7-FCAF-C887-CF8B-F4B7432826CE}" dt="2023-12-13T14:06:20.876" v="247"/>
          <ac:picMkLst>
            <pc:docMk/>
            <pc:sldMk cId="2129844746" sldId="266"/>
            <ac:picMk id="3" creationId="{D0AFB3B4-0BEA-361C-B7EE-CBC01AD7C1F6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6:01.016" v="245"/>
          <ac:picMkLst>
            <pc:docMk/>
            <pc:sldMk cId="2129844746" sldId="266"/>
            <ac:picMk id="28" creationId="{C9ECDD5C-152A-4CC7-8333-0F367B3A62EA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6:01.016" v="245"/>
          <ac:picMkLst>
            <pc:docMk/>
            <pc:sldMk cId="2129844746" sldId="266"/>
            <ac:picMk id="30" creationId="{7F5C92A3-369B-43F3-BDCE-E560B1B0EC89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6:01.016" v="245"/>
          <ac:picMkLst>
            <pc:docMk/>
            <pc:sldMk cId="2129844746" sldId="266"/>
            <ac:picMk id="34" creationId="{915B5014-A7EC-4BA6-9C83-8840CF81DB28}"/>
          </ac:picMkLst>
        </pc:picChg>
        <pc:picChg chg="del">
          <ac:chgData name="Deepak Balaji Prabu" userId="S::dprabu@my.centennialcollege.ca::d6e01feb-f992-4468-b5d0-c91d799e29c4" providerId="AD" clId="Web-{0336A6E7-FCAF-C887-CF8B-F4B7432826CE}" dt="2023-12-13T14:06:01.016" v="245"/>
          <ac:picMkLst>
            <pc:docMk/>
            <pc:sldMk cId="2129844746" sldId="266"/>
            <ac:picMk id="36" creationId="{022C43AB-86D7-420D-8AD7-DC0A15FDD0AF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47" creationId="{C9ECDD5C-152A-4CC7-8333-0F367B3A62EA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49" creationId="{7F5C92A3-369B-43F3-BDCE-E560B1B0EC8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53" creationId="{915B5014-A7EC-4BA6-9C83-8840CF81DB28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55" creationId="{022C43AB-86D7-420D-8AD7-DC0A15FDD0AF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876" v="247"/>
          <ac:picMkLst>
            <pc:docMk/>
            <pc:sldMk cId="2129844746" sldId="266"/>
            <ac:picMk id="66" creationId="{5B89E5C5-A037-45B3-9D37-3658914D4799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876" v="247"/>
          <ac:picMkLst>
            <pc:docMk/>
            <pc:sldMk cId="2129844746" sldId="266"/>
            <ac:picMk id="68" creationId="{5ACB93B0-521E-443D-9750-AFCFDDB3E801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876" v="247"/>
          <ac:picMkLst>
            <pc:docMk/>
            <pc:sldMk cId="2129844746" sldId="266"/>
            <ac:picMk id="72" creationId="{E0880F10-995F-4F01-A83B-7ECDB7BE7905}"/>
          </ac:picMkLst>
        </pc:picChg>
        <pc:picChg chg="add del">
          <ac:chgData name="Deepak Balaji Prabu" userId="S::dprabu@my.centennialcollege.ca::d6e01feb-f992-4468-b5d0-c91d799e29c4" providerId="AD" clId="Web-{0336A6E7-FCAF-C887-CF8B-F4B7432826CE}" dt="2023-12-13T14:06:20.876" v="247"/>
          <ac:picMkLst>
            <pc:docMk/>
            <pc:sldMk cId="2129844746" sldId="266"/>
            <ac:picMk id="74" creationId="{A2D49266-1F08-40F2-B0E1-1D919DCB5780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84" creationId="{C9ECDD5C-152A-4CC7-8333-0F367B3A62EA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85" creationId="{7F5C92A3-369B-43F3-BDCE-E560B1B0EC89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87" creationId="{915B5014-A7EC-4BA6-9C83-8840CF81DB28}"/>
          </ac:picMkLst>
        </pc:picChg>
        <pc:picChg chg="add">
          <ac:chgData name="Deepak Balaji Prabu" userId="S::dprabu@my.centennialcollege.ca::d6e01feb-f992-4468-b5d0-c91d799e29c4" providerId="AD" clId="Web-{0336A6E7-FCAF-C887-CF8B-F4B7432826CE}" dt="2023-12-13T14:06:20.907" v="248"/>
          <ac:picMkLst>
            <pc:docMk/>
            <pc:sldMk cId="2129844746" sldId="266"/>
            <ac:picMk id="88" creationId="{022C43AB-86D7-420D-8AD7-DC0A15FDD0AF}"/>
          </ac:picMkLst>
        </pc:picChg>
      </pc:sldChg>
      <pc:sldMasterChg chg="add del addSldLayout delSldLayout">
        <pc:chgData name="Deepak Balaji Prabu" userId="S::dprabu@my.centennialcollege.ca::d6e01feb-f992-4468-b5d0-c91d799e29c4" providerId="AD" clId="Web-{0336A6E7-FCAF-C887-CF8B-F4B7432826CE}" dt="2023-12-13T13:45:23.809" v="114"/>
        <pc:sldMasterMkLst>
          <pc:docMk/>
          <pc:sldMasterMk cId="2460954070" sldId="2147483660"/>
        </pc:sldMasterMkLst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4:01.259" v="27"/>
        <pc:sldMasterMkLst>
          <pc:docMk/>
          <pc:sldMasterMk cId="543831619" sldId="2147483672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3064772567" sldId="214748367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981456156" sldId="214748367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4186495258" sldId="214748367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744152888" sldId="214748367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982273815" sldId="214748367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2115513248" sldId="214748367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2200394578" sldId="214748367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771852340" sldId="214748368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2634173095" sldId="214748368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802019372" sldId="214748368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863133605" sldId="214748368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2554696022" sldId="214748368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159426238" sldId="214748368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90671425" sldId="214748368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793244471" sldId="214748368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61453436" sldId="214748368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4:01.259" v="27"/>
          <pc:sldLayoutMkLst>
            <pc:docMk/>
            <pc:sldMasterMk cId="543831619" sldId="2147483672"/>
            <pc:sldLayoutMk cId="1407598264" sldId="2147483689"/>
          </pc:sldLayoutMkLst>
        </pc:sldLayoutChg>
      </pc:sldMasterChg>
      <pc:sldMasterChg chg="add addSldLayout modSldLayout">
        <pc:chgData name="Deepak Balaji Prabu" userId="S::dprabu@my.centennialcollege.ca::d6e01feb-f992-4468-b5d0-c91d799e29c4" providerId="AD" clId="Web-{0336A6E7-FCAF-C887-CF8B-F4B7432826CE}" dt="2023-12-13T13:45:23.809" v="114"/>
        <pc:sldMasterMkLst>
          <pc:docMk/>
          <pc:sldMasterMk cId="2206629349" sldId="2147483672"/>
        </pc:sldMasterMkLst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003207510" sldId="2147483673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4181346008" sldId="2147483674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1483330839" sldId="2147483675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1413312842" sldId="2147483676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2161405788" sldId="2147483677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252946980" sldId="2147483678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4191222926" sldId="2147483679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1789782325" sldId="2147483680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2965667629" sldId="2147483681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247367812" sldId="2147483682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276418757" sldId="2147483683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602668065" sldId="2147483684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372819293" sldId="2147483685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898860416" sldId="2147483686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1111270792" sldId="2147483687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670226257" sldId="2147483688"/>
          </pc:sldLayoutMkLst>
        </pc:sldLayoutChg>
        <pc:sldLayoutChg chg="add mod replId">
          <pc:chgData name="Deepak Balaji Prabu" userId="S::dprabu@my.centennialcollege.ca::d6e01feb-f992-4468-b5d0-c91d799e29c4" providerId="AD" clId="Web-{0336A6E7-FCAF-C887-CF8B-F4B7432826CE}" dt="2023-12-13T13:45:23.809" v="114"/>
          <pc:sldLayoutMkLst>
            <pc:docMk/>
            <pc:sldMasterMk cId="2206629349" sldId="2147483672"/>
            <pc:sldLayoutMk cId="3791651820" sldId="2147483689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5:15.684" v="113"/>
        <pc:sldMasterMkLst>
          <pc:docMk/>
          <pc:sldMasterMk cId="3390692746" sldId="2147483672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2727958055" sldId="214748367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3776495570" sldId="214748367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915276568" sldId="214748367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76440744" sldId="214748367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3244550094" sldId="214748367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116095496" sldId="214748367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3456928865" sldId="214748367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221955771" sldId="214748368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293165186" sldId="214748368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331021582" sldId="214748368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677468110" sldId="214748368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384009424" sldId="214748368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121861624" sldId="214748368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2967147695" sldId="214748368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414228168" sldId="214748368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551120750" sldId="214748368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5.684" v="113"/>
          <pc:sldLayoutMkLst>
            <pc:docMk/>
            <pc:sldMasterMk cId="3390692746" sldId="2147483672"/>
            <pc:sldLayoutMk cId="1351144189" sldId="2147483689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3:59.775" v="26"/>
        <pc:sldMasterMkLst>
          <pc:docMk/>
          <pc:sldMasterMk cId="3347124479" sldId="2147483690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2927688303" sldId="214748369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788001031" sldId="214748369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873496270" sldId="214748369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2245640109" sldId="214748369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1825580233" sldId="214748369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3141166005" sldId="214748369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3106370433" sldId="214748369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1677232952" sldId="214748369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3901240492" sldId="214748369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2147638409" sldId="214748370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9.775" v="26"/>
          <pc:sldLayoutMkLst>
            <pc:docMk/>
            <pc:sldMasterMk cId="3347124479" sldId="2147483690"/>
            <pc:sldLayoutMk cId="1275774540" sldId="2147483701"/>
          </pc:sldLayoutMkLst>
        </pc:sldLayoutChg>
      </pc:sldMasterChg>
      <pc:sldMasterChg chg="add del addSldLayout delSldLayout">
        <pc:chgData name="Deepak Balaji Prabu" userId="S::dprabu@my.centennialcollege.ca::d6e01feb-f992-4468-b5d0-c91d799e29c4" providerId="AD" clId="Web-{0336A6E7-FCAF-C887-CF8B-F4B7432826CE}" dt="2023-12-13T13:44:15.650" v="44"/>
        <pc:sldMasterMkLst>
          <pc:docMk/>
          <pc:sldMasterMk cId="1375123566" sldId="2147483697"/>
        </pc:sldMasterMkLst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1672097671" sldId="2147483690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822537733" sldId="2147483691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1456701014" sldId="2147483692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2902541384" sldId="2147483693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3271256735" sldId="2147483694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3812544100" sldId="2147483695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326589034" sldId="2147483696"/>
          </pc:sldLayoutMkLst>
        </pc:sldLayoutChg>
        <pc:sldLayoutChg chg="add del replId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1951395837" sldId="2147483698"/>
          </pc:sldLayoutMkLst>
        </pc:sldLayoutChg>
        <pc:sldLayoutChg chg="add del replId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3414007358" sldId="2147483699"/>
          </pc:sldLayoutMkLst>
        </pc:sldLayoutChg>
        <pc:sldLayoutChg chg="add del replId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2568176470" sldId="2147483700"/>
          </pc:sldLayoutMkLst>
        </pc:sldLayoutChg>
        <pc:sldLayoutChg chg="add del replId">
          <pc:chgData name="Deepak Balaji Prabu" userId="S::dprabu@my.centennialcollege.ca::d6e01feb-f992-4468-b5d0-c91d799e29c4" providerId="AD" clId="Web-{0336A6E7-FCAF-C887-CF8B-F4B7432826CE}" dt="2023-12-13T13:44:15.650" v="44"/>
          <pc:sldLayoutMkLst>
            <pc:docMk/>
            <pc:sldMasterMk cId="1375123566" sldId="2147483697"/>
            <pc:sldLayoutMk cId="684777043" sldId="2147483701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3:57.462" v="25"/>
        <pc:sldMasterMkLst>
          <pc:docMk/>
          <pc:sldMasterMk cId="485706161" sldId="2147483702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4074176177" sldId="214748370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4207097844" sldId="214748370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387124748" sldId="214748370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2902885232" sldId="214748370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976411598" sldId="214748370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1477701642" sldId="214748370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3775670213" sldId="214748370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1148704340" sldId="214748371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1993817410" sldId="214748371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2499811472" sldId="214748371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7.462" v="25"/>
          <pc:sldLayoutMkLst>
            <pc:docMk/>
            <pc:sldMasterMk cId="485706161" sldId="2147483702"/>
            <pc:sldLayoutMk cId="2424461920" sldId="2147483713"/>
          </pc:sldLayoutMkLst>
        </pc:sldLayoutChg>
      </pc:sldMasterChg>
      <pc:sldMasterChg chg="add del addSldLayout delSldLayout">
        <pc:chgData name="Deepak Balaji Prabu" userId="S::dprabu@my.centennialcollege.ca::d6e01feb-f992-4468-b5d0-c91d799e29c4" providerId="AD" clId="Web-{0336A6E7-FCAF-C887-CF8B-F4B7432826CE}" dt="2023-12-13T13:44:19.400" v="46"/>
        <pc:sldMasterMkLst>
          <pc:docMk/>
          <pc:sldMasterMk cId="2192579383" sldId="2147483710"/>
        </pc:sldMasterMkLst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2755829959" sldId="2147483699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1382016588" sldId="2147483700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2080429695" sldId="2147483701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3818849241" sldId="2147483702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892588156" sldId="2147483703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3513290122" sldId="2147483704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281215297" sldId="2147483705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2170890433" sldId="2147483706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3817502325" sldId="2147483707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4010185548" sldId="2147483708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4:19.400" v="46"/>
          <pc:sldLayoutMkLst>
            <pc:docMk/>
            <pc:sldMasterMk cId="2192579383" sldId="2147483710"/>
            <pc:sldLayoutMk cId="361810658" sldId="2147483709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3:55.165" v="24"/>
        <pc:sldMasterMkLst>
          <pc:docMk/>
          <pc:sldMasterMk cId="3468630153" sldId="2147483714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54886162" sldId="214748371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3750241504" sldId="214748371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4257509164" sldId="214748371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483661964" sldId="214748371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3772224927" sldId="214748371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3921216642" sldId="214748372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61234499" sldId="214748372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422058457" sldId="214748372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660217664" sldId="214748372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015670873" sldId="214748372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1490607637" sldId="214748372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494843078" sldId="214748372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3127633291" sldId="214748372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407277413" sldId="214748372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3355907705" sldId="214748372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2593601776" sldId="214748373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3:55.165" v="24"/>
          <pc:sldLayoutMkLst>
            <pc:docMk/>
            <pc:sldMasterMk cId="3468630153" sldId="2147483714"/>
            <pc:sldLayoutMk cId="1451231563" sldId="2147483731"/>
          </pc:sldLayoutMkLst>
        </pc:sldLayoutChg>
      </pc:sldMasterChg>
      <pc:sldMasterChg chg="add del addSldLayout delSldLayout">
        <pc:chgData name="Deepak Balaji Prabu" userId="S::dprabu@my.centennialcollege.ca::d6e01feb-f992-4468-b5d0-c91d799e29c4" providerId="AD" clId="Web-{0336A6E7-FCAF-C887-CF8B-F4B7432826CE}" dt="2023-12-13T13:45:15.074" v="112"/>
        <pc:sldMasterMkLst>
          <pc:docMk/>
          <pc:sldMasterMk cId="206405918" sldId="2147483762"/>
        </pc:sldMasterMkLst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2848606483" sldId="2147483751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4207449259" sldId="2147483752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1980201284" sldId="2147483753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200147554" sldId="2147483754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1570504404" sldId="2147483755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3256983185" sldId="2147483756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3567825422" sldId="2147483757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727656543" sldId="2147483758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3733532072" sldId="2147483759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1669084504" sldId="2147483760"/>
          </pc:sldLayoutMkLst>
        </pc:sldLayoutChg>
        <pc:sldLayoutChg chg="add del">
          <pc:chgData name="Deepak Balaji Prabu" userId="S::dprabu@my.centennialcollege.ca::d6e01feb-f992-4468-b5d0-c91d799e29c4" providerId="AD" clId="Web-{0336A6E7-FCAF-C887-CF8B-F4B7432826CE}" dt="2023-12-13T13:45:15.074" v="112"/>
          <pc:sldLayoutMkLst>
            <pc:docMk/>
            <pc:sldMasterMk cId="206405918" sldId="2147483762"/>
            <pc:sldLayoutMk cId="4009188576" sldId="2147483761"/>
          </pc:sldLayoutMkLst>
        </pc:sldLayoutChg>
      </pc:sldMasterChg>
      <pc:sldMasterChg chg="add del addSldLayout delSldLayout modSldLayout">
        <pc:chgData name="Deepak Balaji Prabu" userId="S::dprabu@my.centennialcollege.ca::d6e01feb-f992-4468-b5d0-c91d799e29c4" providerId="AD" clId="Web-{0336A6E7-FCAF-C887-CF8B-F4B7432826CE}" dt="2023-12-13T13:45:13.762" v="111"/>
        <pc:sldMasterMkLst>
          <pc:docMk/>
          <pc:sldMasterMk cId="3016149068" sldId="2147483763"/>
        </pc:sldMasterMkLst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3878537217" sldId="214748376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164967751" sldId="214748376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956963251" sldId="214748376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1773820127" sldId="214748376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704444060" sldId="214748376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2014648798" sldId="214748376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4167930705" sldId="2147483770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3580532434" sldId="2147483771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3643578400" sldId="2147483772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4074893747" sldId="2147483773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1916568523" sldId="2147483774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1562025478" sldId="2147483775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4192878805" sldId="2147483776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722071285" sldId="2147483777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4110122754" sldId="2147483778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4125886245" sldId="2147483779"/>
          </pc:sldLayoutMkLst>
        </pc:sldLayoutChg>
        <pc:sldLayoutChg chg="add del mod replId">
          <pc:chgData name="Deepak Balaji Prabu" userId="S::dprabu@my.centennialcollege.ca::d6e01feb-f992-4468-b5d0-c91d799e29c4" providerId="AD" clId="Web-{0336A6E7-FCAF-C887-CF8B-F4B7432826CE}" dt="2023-12-13T13:45:13.762" v="111"/>
          <pc:sldLayoutMkLst>
            <pc:docMk/>
            <pc:sldMasterMk cId="3016149068" sldId="2147483763"/>
            <pc:sldLayoutMk cId="5443345" sldId="2147483780"/>
          </pc:sldLayoutMkLst>
        </pc:sldLayoutChg>
      </pc:sldMasterChg>
    </pc:docChg>
  </pc:docChgLst>
  <pc:docChgLst>
    <pc:chgData name="Syed ." userId="S::sikramud@my.centennialcollege.ca::62ec2fe1-da18-44f1-8428-b4ac092a6487" providerId="AD" clId="Web-{92CB0EEA-31C8-D752-78CD-8B9AD468CE8A}"/>
    <pc:docChg chg="sldOrd">
      <pc:chgData name="Syed ." userId="S::sikramud@my.centennialcollege.ca::62ec2fe1-da18-44f1-8428-b4ac092a6487" providerId="AD" clId="Web-{92CB0EEA-31C8-D752-78CD-8B9AD468CE8A}" dt="2023-12-14T02:43:31.292" v="0"/>
      <pc:docMkLst>
        <pc:docMk/>
      </pc:docMkLst>
      <pc:sldChg chg="ord">
        <pc:chgData name="Syed ." userId="S::sikramud@my.centennialcollege.ca::62ec2fe1-da18-44f1-8428-b4ac092a6487" providerId="AD" clId="Web-{92CB0EEA-31C8-D752-78CD-8B9AD468CE8A}" dt="2023-12-14T02:43:31.292" v="0"/>
        <pc:sldMkLst>
          <pc:docMk/>
          <pc:sldMk cId="172864501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0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8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66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1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7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6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3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1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0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4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2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6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29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2108" y="1169214"/>
            <a:ext cx="480219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dirty="0"/>
              <a:t>RSA &amp; SALTED HASH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2108" y="4763803"/>
            <a:ext cx="4802191" cy="1750128"/>
          </a:xfrm>
        </p:spPr>
        <p:txBody>
          <a:bodyPr>
            <a:normAutofit/>
          </a:bodyPr>
          <a:lstStyle/>
          <a:p>
            <a:r>
              <a:rPr lang="en-US" dirty="0"/>
              <a:t>Syed - 301318212</a:t>
            </a:r>
          </a:p>
          <a:p>
            <a:r>
              <a:rPr lang="en-US" dirty="0"/>
              <a:t>Deepak </a:t>
            </a:r>
            <a:r>
              <a:rPr lang="en-US" dirty="0" err="1"/>
              <a:t>balaji</a:t>
            </a:r>
            <a:r>
              <a:rPr lang="en-US" dirty="0"/>
              <a:t> </a:t>
            </a:r>
            <a:r>
              <a:rPr lang="en-US" dirty="0" err="1"/>
              <a:t>prabu</a:t>
            </a:r>
            <a:r>
              <a:rPr lang="en-US" dirty="0"/>
              <a:t> - 301304684</a:t>
            </a:r>
          </a:p>
          <a:p>
            <a:r>
              <a:rPr lang="en-US" dirty="0"/>
              <a:t>Nirojan </a:t>
            </a:r>
            <a:r>
              <a:rPr lang="en-US" dirty="0" err="1"/>
              <a:t>jeyandran</a:t>
            </a:r>
            <a:r>
              <a:rPr lang="en-US" dirty="0"/>
              <a:t> – 300807665</a:t>
            </a:r>
          </a:p>
          <a:p>
            <a:r>
              <a:rPr lang="en-US" dirty="0">
                <a:ea typeface="+mj-lt"/>
                <a:cs typeface="+mj-lt"/>
              </a:rPr>
              <a:t>Mohammad </a:t>
            </a:r>
            <a:r>
              <a:rPr lang="en-US" err="1">
                <a:ea typeface="+mj-lt"/>
                <a:cs typeface="+mj-lt"/>
              </a:rPr>
              <a:t>yousef</a:t>
            </a:r>
            <a:r>
              <a:rPr lang="en-US">
                <a:ea typeface="+mj-lt"/>
                <a:cs typeface="+mj-lt"/>
              </a:rPr>
              <a:t> -   301335063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EBAD2-1B45-FC92-B7FF-1E8D2558DC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5" r="24244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03FC7B-B994-2A34-0E66-C88F83FB4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870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9A9F9D6-0172-3740-6EE1-32E640191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846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AFB3B4-0BEA-361C-B7EE-CBC01AD7C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84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31615-4E70-4AA1-B27C-F56E2537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pointing at a screen with gears and text&#10;&#10;Description automatically generated">
            <a:extLst>
              <a:ext uri="{FF2B5EF4-FFF2-40B4-BE49-F238E27FC236}">
                <a16:creationId xmlns:a16="http://schemas.microsoft.com/office/drawing/2014/main" id="{7BA01CD7-27E6-9469-9E12-9FB30BFB6E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6264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2386D96-DF72-4275-B766-E00CBBFB0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68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communication channel&#10;&#10;Description automatically generated">
            <a:extLst>
              <a:ext uri="{FF2B5EF4-FFF2-40B4-BE49-F238E27FC236}">
                <a16:creationId xmlns:a16="http://schemas.microsoft.com/office/drawing/2014/main" id="{50F0A347-4412-E26A-93D2-0D628E4348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" b="918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57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4E540D-7C82-CACE-86AE-AC3355982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4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64F33C-130F-134F-4AA3-C0A2A1F59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901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D3BB0D-58D1-9409-51D0-C6DC0E8A2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67" y="763160"/>
            <a:ext cx="9478540" cy="533167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71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6E839-1574-7B36-1B8D-2C2EECD7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AES </a:t>
            </a:r>
          </a:p>
        </p:txBody>
      </p:sp>
      <p:sp>
        <p:nvSpPr>
          <p:cNvPr id="5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iagram of a key system&#10;&#10;Description automatically generated">
            <a:extLst>
              <a:ext uri="{FF2B5EF4-FFF2-40B4-BE49-F238E27FC236}">
                <a16:creationId xmlns:a16="http://schemas.microsoft.com/office/drawing/2014/main" id="{2271FABD-AEAB-7661-2415-E3E6F69A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868940"/>
            <a:ext cx="6270662" cy="311965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864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80E0E-3CBA-3BD8-D2C0-88A1AF8E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Salted Hash</a:t>
            </a: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ic of a burger&#10;&#10;Description automatically generated">
            <a:extLst>
              <a:ext uri="{FF2B5EF4-FFF2-40B4-BE49-F238E27FC236}">
                <a16:creationId xmlns:a16="http://schemas.microsoft.com/office/drawing/2014/main" id="{0C9096FD-8580-05E8-FB7A-8B4022D56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918" r="1" b="613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199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salt processing process&#10;&#10;Description automatically generated">
            <a:extLst>
              <a:ext uri="{FF2B5EF4-FFF2-40B4-BE49-F238E27FC236}">
                <a16:creationId xmlns:a16="http://schemas.microsoft.com/office/drawing/2014/main" id="{B0A01CD2-F3E8-AA96-6E12-2DFA61C41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6232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RSA &amp; SALTED HASH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AES </vt:lpstr>
      <vt:lpstr>Salted Hash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2023-12-13T06:30:01Z</dcterms:created>
  <dcterms:modified xsi:type="dcterms:W3CDTF">2023-12-14T02:43:31Z</dcterms:modified>
</cp:coreProperties>
</file>