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51C3D3-52D7-B2F8-DD6B-89366CE710A8}" v="2" dt="2023-12-04T23:29:37.209"/>
    <p1510:client id="{4D19F2D5-7B7A-4592-A9C8-CA0F834F770A}" v="242" dt="2023-12-05T20:38:59.753"/>
    <p1510:client id="{567E28ED-1391-4117-AEAF-38F21695158B}" v="8" dt="2023-12-05T20:07:57.564"/>
    <p1510:client id="{6E62071E-3674-CF46-EA01-F640064EBB32}" v="16" dt="2023-12-05T20:07:10.635"/>
    <p1510:client id="{C776800F-F11F-AFAB-8814-288F3740B9C4}" v="3" dt="2023-12-05T15:41:37.493"/>
    <p1510:client id="{DEC84DAC-A3E2-7CEF-B950-E55F31CD3A40}" v="35" dt="2023-12-05T01:30:06.005"/>
    <p1510:client id="{E090C758-A2AB-1C98-CCC4-80EDAA3BE32C}" v="142" dt="2023-12-05T06:11:43.4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 userId="S::sikramud@my.centennialcollege.ca::62ec2fe1-da18-44f1-8428-b4ac092a6487" providerId="AD" clId="Web-{4D19F2D5-7B7A-4592-A9C8-CA0F834F770A}"/>
    <pc:docChg chg="addSld delSld modSld sldOrd">
      <pc:chgData name="Syed ." userId="S::sikramud@my.centennialcollege.ca::62ec2fe1-da18-44f1-8428-b4ac092a6487" providerId="AD" clId="Web-{4D19F2D5-7B7A-4592-A9C8-CA0F834F770A}" dt="2023-12-05T20:38:59.753" v="266"/>
      <pc:docMkLst>
        <pc:docMk/>
      </pc:docMkLst>
      <pc:sldChg chg="modSp">
        <pc:chgData name="Syed ." userId="S::sikramud@my.centennialcollege.ca::62ec2fe1-da18-44f1-8428-b4ac092a6487" providerId="AD" clId="Web-{4D19F2D5-7B7A-4592-A9C8-CA0F834F770A}" dt="2023-12-05T20:08:52.976" v="166" actId="20577"/>
        <pc:sldMkLst>
          <pc:docMk/>
          <pc:sldMk cId="109857222" sldId="256"/>
        </pc:sldMkLst>
        <pc:spChg chg="mod">
          <ac:chgData name="Syed ." userId="S::sikramud@my.centennialcollege.ca::62ec2fe1-da18-44f1-8428-b4ac092a6487" providerId="AD" clId="Web-{4D19F2D5-7B7A-4592-A9C8-CA0F834F770A}" dt="2023-12-05T20:08:52.976" v="166" actId="20577"/>
          <ac:spMkLst>
            <pc:docMk/>
            <pc:sldMk cId="109857222" sldId="256"/>
            <ac:spMk id="3" creationId="{00000000-0000-0000-0000-000000000000}"/>
          </ac:spMkLst>
        </pc:spChg>
      </pc:sldChg>
      <pc:sldChg chg="addSp delSp modSp mod setBg setClrOvrMap">
        <pc:chgData name="Syed ." userId="S::sikramud@my.centennialcollege.ca::62ec2fe1-da18-44f1-8428-b4ac092a6487" providerId="AD" clId="Web-{4D19F2D5-7B7A-4592-A9C8-CA0F834F770A}" dt="2023-12-05T20:30:39.070" v="261" actId="14100"/>
        <pc:sldMkLst>
          <pc:docMk/>
          <pc:sldMk cId="1802192756" sldId="257"/>
        </pc:sldMkLst>
        <pc:spChg chg="mod">
          <ac:chgData name="Syed ." userId="S::sikramud@my.centennialcollege.ca::62ec2fe1-da18-44f1-8428-b4ac092a6487" providerId="AD" clId="Web-{4D19F2D5-7B7A-4592-A9C8-CA0F834F770A}" dt="2023-12-05T20:26:05.782" v="232"/>
          <ac:spMkLst>
            <pc:docMk/>
            <pc:sldMk cId="1802192756" sldId="257"/>
            <ac:spMk id="2" creationId="{495D0FC3-A9E7-6CFA-FCB1-1AD9CF21B133}"/>
          </ac:spMkLst>
        </pc:spChg>
        <pc:spChg chg="mod ord">
          <ac:chgData name="Syed ." userId="S::sikramud@my.centennialcollege.ca::62ec2fe1-da18-44f1-8428-b4ac092a6487" providerId="AD" clId="Web-{4D19F2D5-7B7A-4592-A9C8-CA0F834F770A}" dt="2023-12-05T20:30:39.070" v="261" actId="14100"/>
          <ac:spMkLst>
            <pc:docMk/>
            <pc:sldMk cId="1802192756" sldId="257"/>
            <ac:spMk id="3" creationId="{57B68EE9-CDF1-FBF1-4BD6-9D3345112697}"/>
          </ac:spMkLst>
        </pc:spChg>
        <pc:spChg chg="add del mod">
          <ac:chgData name="Syed ." userId="S::sikramud@my.centennialcollege.ca::62ec2fe1-da18-44f1-8428-b4ac092a6487" providerId="AD" clId="Web-{4D19F2D5-7B7A-4592-A9C8-CA0F834F770A}" dt="2023-12-05T20:26:11.673" v="233"/>
          <ac:spMkLst>
            <pc:docMk/>
            <pc:sldMk cId="1802192756" sldId="257"/>
            <ac:spMk id="6" creationId="{AB70A4CE-0F97-0C97-446B-CD09779B583C}"/>
          </ac:spMkLst>
        </pc:spChg>
        <pc:spChg chg="del">
          <ac:chgData name="Syed ." userId="S::sikramud@my.centennialcollege.ca::62ec2fe1-da18-44f1-8428-b4ac092a6487" providerId="AD" clId="Web-{4D19F2D5-7B7A-4592-A9C8-CA0F834F770A}" dt="2023-12-05T20:26:05.782" v="232"/>
          <ac:spMkLst>
            <pc:docMk/>
            <pc:sldMk cId="1802192756" sldId="257"/>
            <ac:spMk id="18" creationId="{C8A3C342-1D03-412F-8DD3-BF519E8E0AE9}"/>
          </ac:spMkLst>
        </pc:spChg>
        <pc:spChg chg="del">
          <ac:chgData name="Syed ." userId="S::sikramud@my.centennialcollege.ca::62ec2fe1-da18-44f1-8428-b4ac092a6487" providerId="AD" clId="Web-{4D19F2D5-7B7A-4592-A9C8-CA0F834F770A}" dt="2023-12-05T20:26:05.782" v="232"/>
          <ac:spMkLst>
            <pc:docMk/>
            <pc:sldMk cId="1802192756" sldId="257"/>
            <ac:spMk id="20" creationId="{81CC9B02-E087-4350-AEBD-2C3CF001AF01}"/>
          </ac:spMkLst>
        </pc:spChg>
        <pc:spChg chg="add">
          <ac:chgData name="Syed ." userId="S::sikramud@my.centennialcollege.ca::62ec2fe1-da18-44f1-8428-b4ac092a6487" providerId="AD" clId="Web-{4D19F2D5-7B7A-4592-A9C8-CA0F834F770A}" dt="2023-12-05T20:26:05.782" v="232"/>
          <ac:spMkLst>
            <pc:docMk/>
            <pc:sldMk cId="1802192756" sldId="257"/>
            <ac:spMk id="25" creationId="{61515115-95FB-41E0-86F3-8744438C09D0}"/>
          </ac:spMkLst>
        </pc:spChg>
        <pc:spChg chg="add">
          <ac:chgData name="Syed ." userId="S::sikramud@my.centennialcollege.ca::62ec2fe1-da18-44f1-8428-b4ac092a6487" providerId="AD" clId="Web-{4D19F2D5-7B7A-4592-A9C8-CA0F834F770A}" dt="2023-12-05T20:26:05.782" v="232"/>
          <ac:spMkLst>
            <pc:docMk/>
            <pc:sldMk cId="1802192756" sldId="257"/>
            <ac:spMk id="27" creationId="{8222A33F-BE2D-4D69-92A0-5DF8B17BAACA}"/>
          </ac:spMkLst>
        </pc:spChg>
        <pc:spChg chg="add">
          <ac:chgData name="Syed ." userId="S::sikramud@my.centennialcollege.ca::62ec2fe1-da18-44f1-8428-b4ac092a6487" providerId="AD" clId="Web-{4D19F2D5-7B7A-4592-A9C8-CA0F834F770A}" dt="2023-12-05T20:26:05.782" v="232"/>
          <ac:spMkLst>
            <pc:docMk/>
            <pc:sldMk cId="1802192756" sldId="257"/>
            <ac:spMk id="29" creationId="{CE1C74D0-9609-468A-9597-5D87C8A42B58}"/>
          </ac:spMkLst>
        </pc:spChg>
        <pc:spChg chg="add">
          <ac:chgData name="Syed ." userId="S::sikramud@my.centennialcollege.ca::62ec2fe1-da18-44f1-8428-b4ac092a6487" providerId="AD" clId="Web-{4D19F2D5-7B7A-4592-A9C8-CA0F834F770A}" dt="2023-12-05T20:26:05.782" v="232"/>
          <ac:spMkLst>
            <pc:docMk/>
            <pc:sldMk cId="1802192756" sldId="257"/>
            <ac:spMk id="31" creationId="{C137128D-E594-4905-9F76-E385F0831D60}"/>
          </ac:spMkLst>
        </pc:spChg>
        <pc:picChg chg="add mod">
          <ac:chgData name="Syed ." userId="S::sikramud@my.centennialcollege.ca::62ec2fe1-da18-44f1-8428-b4ac092a6487" providerId="AD" clId="Web-{4D19F2D5-7B7A-4592-A9C8-CA0F834F770A}" dt="2023-12-05T20:26:05.782" v="232"/>
          <ac:picMkLst>
            <pc:docMk/>
            <pc:sldMk cId="1802192756" sldId="257"/>
            <ac:picMk id="4" creationId="{63B58D6C-A916-19AA-649C-561C4FB6E67D}"/>
          </ac:picMkLst>
        </pc:picChg>
        <pc:picChg chg="del">
          <ac:chgData name="Syed ." userId="S::sikramud@my.centennialcollege.ca::62ec2fe1-da18-44f1-8428-b4ac092a6487" providerId="AD" clId="Web-{4D19F2D5-7B7A-4592-A9C8-CA0F834F770A}" dt="2023-12-05T20:26:02.579" v="231"/>
          <ac:picMkLst>
            <pc:docMk/>
            <pc:sldMk cId="1802192756" sldId="257"/>
            <ac:picMk id="7" creationId="{CE11405E-24C8-D0AD-5512-63CDFC20252E}"/>
          </ac:picMkLst>
        </pc:picChg>
      </pc:sldChg>
      <pc:sldChg chg="addSp delSp modSp">
        <pc:chgData name="Syed ." userId="S::sikramud@my.centennialcollege.ca::62ec2fe1-da18-44f1-8428-b4ac092a6487" providerId="AD" clId="Web-{4D19F2D5-7B7A-4592-A9C8-CA0F834F770A}" dt="2023-12-05T20:27:16.237" v="256" actId="1076"/>
        <pc:sldMkLst>
          <pc:docMk/>
          <pc:sldMk cId="3592161443" sldId="258"/>
        </pc:sldMkLst>
        <pc:spChg chg="add del mod">
          <ac:chgData name="Syed ." userId="S::sikramud@my.centennialcollege.ca::62ec2fe1-da18-44f1-8428-b4ac092a6487" providerId="AD" clId="Web-{4D19F2D5-7B7A-4592-A9C8-CA0F834F770A}" dt="2023-12-05T20:27:13.190" v="255"/>
          <ac:spMkLst>
            <pc:docMk/>
            <pc:sldMk cId="3592161443" sldId="258"/>
            <ac:spMk id="3" creationId="{0D7E1825-011A-69B4-571B-77DBEF51EC70}"/>
          </ac:spMkLst>
        </pc:spChg>
        <pc:spChg chg="mod">
          <ac:chgData name="Syed ." userId="S::sikramud@my.centennialcollege.ca::62ec2fe1-da18-44f1-8428-b4ac092a6487" providerId="AD" clId="Web-{4D19F2D5-7B7A-4592-A9C8-CA0F834F770A}" dt="2023-12-05T20:26:48.752" v="240"/>
          <ac:spMkLst>
            <pc:docMk/>
            <pc:sldMk cId="3592161443" sldId="258"/>
            <ac:spMk id="7" creationId="{04D82E3C-CD3F-0F00-0360-89A349F9516A}"/>
          </ac:spMkLst>
        </pc:spChg>
        <pc:spChg chg="mod ord">
          <ac:chgData name="Syed ." userId="S::sikramud@my.centennialcollege.ca::62ec2fe1-da18-44f1-8428-b4ac092a6487" providerId="AD" clId="Web-{4D19F2D5-7B7A-4592-A9C8-CA0F834F770A}" dt="2023-12-05T20:27:16.237" v="256" actId="1076"/>
          <ac:spMkLst>
            <pc:docMk/>
            <pc:sldMk cId="3592161443" sldId="258"/>
            <ac:spMk id="8" creationId="{3F005B1B-51A6-453F-36BE-E8B2842DA16E}"/>
          </ac:spMkLst>
        </pc:spChg>
        <pc:spChg chg="add">
          <ac:chgData name="Syed ." userId="S::sikramud@my.centennialcollege.ca::62ec2fe1-da18-44f1-8428-b4ac092a6487" providerId="AD" clId="Web-{4D19F2D5-7B7A-4592-A9C8-CA0F834F770A}" dt="2023-12-05T20:26:48.752" v="240"/>
          <ac:spMkLst>
            <pc:docMk/>
            <pc:sldMk cId="3592161443" sldId="258"/>
            <ac:spMk id="13" creationId="{C8A3C342-1D03-412F-8DD3-BF519E8E0AE9}"/>
          </ac:spMkLst>
        </pc:spChg>
        <pc:spChg chg="add">
          <ac:chgData name="Syed ." userId="S::sikramud@my.centennialcollege.ca::62ec2fe1-da18-44f1-8428-b4ac092a6487" providerId="AD" clId="Web-{4D19F2D5-7B7A-4592-A9C8-CA0F834F770A}" dt="2023-12-05T20:26:48.752" v="240"/>
          <ac:spMkLst>
            <pc:docMk/>
            <pc:sldMk cId="3592161443" sldId="258"/>
            <ac:spMk id="15" creationId="{81CC9B02-E087-4350-AEBD-2C3CF001AF01}"/>
          </ac:spMkLst>
        </pc:spChg>
        <pc:spChg chg="add">
          <ac:chgData name="Syed ." userId="S::sikramud@my.centennialcollege.ca::62ec2fe1-da18-44f1-8428-b4ac092a6487" providerId="AD" clId="Web-{4D19F2D5-7B7A-4592-A9C8-CA0F834F770A}" dt="2023-12-05T20:26:48.752" v="240"/>
          <ac:spMkLst>
            <pc:docMk/>
            <pc:sldMk cId="3592161443" sldId="258"/>
            <ac:spMk id="17" creationId="{D6F18ACE-6E82-4ADC-8A2F-A1771B309B16}"/>
          </ac:spMkLst>
        </pc:spChg>
        <pc:picChg chg="add mod">
          <ac:chgData name="Syed ." userId="S::sikramud@my.centennialcollege.ca::62ec2fe1-da18-44f1-8428-b4ac092a6487" providerId="AD" clId="Web-{4D19F2D5-7B7A-4592-A9C8-CA0F834F770A}" dt="2023-12-05T20:26:48.752" v="240"/>
          <ac:picMkLst>
            <pc:docMk/>
            <pc:sldMk cId="3592161443" sldId="258"/>
            <ac:picMk id="2" creationId="{0D093608-92B3-B49E-1B9F-8FFAC6C32E38}"/>
          </ac:picMkLst>
        </pc:picChg>
        <pc:picChg chg="del">
          <ac:chgData name="Syed ." userId="S::sikramud@my.centennialcollege.ca::62ec2fe1-da18-44f1-8428-b4ac092a6487" providerId="AD" clId="Web-{4D19F2D5-7B7A-4592-A9C8-CA0F834F770A}" dt="2023-12-05T20:26:41.626" v="235"/>
          <ac:picMkLst>
            <pc:docMk/>
            <pc:sldMk cId="3592161443" sldId="258"/>
            <ac:picMk id="10" creationId="{8E273A00-7291-7589-E89C-614723D4921B}"/>
          </ac:picMkLst>
        </pc:picChg>
      </pc:sldChg>
      <pc:sldChg chg="modSp">
        <pc:chgData name="Syed ." userId="S::sikramud@my.centennialcollege.ca::62ec2fe1-da18-44f1-8428-b4ac092a6487" providerId="AD" clId="Web-{4D19F2D5-7B7A-4592-A9C8-CA0F834F770A}" dt="2023-12-05T20:17:20.504" v="205" actId="20577"/>
        <pc:sldMkLst>
          <pc:docMk/>
          <pc:sldMk cId="2452362722" sldId="259"/>
        </pc:sldMkLst>
        <pc:spChg chg="mod">
          <ac:chgData name="Syed ." userId="S::sikramud@my.centennialcollege.ca::62ec2fe1-da18-44f1-8428-b4ac092a6487" providerId="AD" clId="Web-{4D19F2D5-7B7A-4592-A9C8-CA0F834F770A}" dt="2023-12-05T20:17:20.504" v="205" actId="20577"/>
          <ac:spMkLst>
            <pc:docMk/>
            <pc:sldMk cId="2452362722" sldId="259"/>
            <ac:spMk id="4" creationId="{3C483E61-8F74-F8F7-9068-84F8AAF2D99F}"/>
          </ac:spMkLst>
        </pc:spChg>
      </pc:sldChg>
      <pc:sldChg chg="addSp delSp modSp ord">
        <pc:chgData name="Syed ." userId="S::sikramud@my.centennialcollege.ca::62ec2fe1-da18-44f1-8428-b4ac092a6487" providerId="AD" clId="Web-{4D19F2D5-7B7A-4592-A9C8-CA0F834F770A}" dt="2023-12-05T20:26:17.548" v="234"/>
        <pc:sldMkLst>
          <pc:docMk/>
          <pc:sldMk cId="3583483168" sldId="260"/>
        </pc:sldMkLst>
        <pc:spChg chg="mod ord">
          <ac:chgData name="Syed ." userId="S::sikramud@my.centennialcollege.ca::62ec2fe1-da18-44f1-8428-b4ac092a6487" providerId="AD" clId="Web-{4D19F2D5-7B7A-4592-A9C8-CA0F834F770A}" dt="2023-12-05T20:25:35.359" v="226" actId="20577"/>
          <ac:spMkLst>
            <pc:docMk/>
            <pc:sldMk cId="3583483168" sldId="260"/>
            <ac:spMk id="4" creationId="{C13D45B2-CEF3-7254-9BD4-5DB5FB216911}"/>
          </ac:spMkLst>
        </pc:spChg>
        <pc:spChg chg="add del mod">
          <ac:chgData name="Syed ." userId="S::sikramud@my.centennialcollege.ca::62ec2fe1-da18-44f1-8428-b4ac092a6487" providerId="AD" clId="Web-{4D19F2D5-7B7A-4592-A9C8-CA0F834F770A}" dt="2023-12-05T20:26:17.548" v="234"/>
          <ac:spMkLst>
            <pc:docMk/>
            <pc:sldMk cId="3583483168" sldId="260"/>
            <ac:spMk id="5" creationId="{DB7A7855-81D9-F418-BADE-499736B7FDA2}"/>
          </ac:spMkLst>
        </pc:spChg>
        <pc:spChg chg="del">
          <ac:chgData name="Syed ." userId="S::sikramud@my.centennialcollege.ca::62ec2fe1-da18-44f1-8428-b4ac092a6487" providerId="AD" clId="Web-{4D19F2D5-7B7A-4592-A9C8-CA0F834F770A}" dt="2023-12-05T20:25:10.843" v="212"/>
          <ac:spMkLst>
            <pc:docMk/>
            <pc:sldMk cId="3583483168" sldId="260"/>
            <ac:spMk id="10" creationId="{C8A3C342-1D03-412F-8DD3-BF519E8E0AE9}"/>
          </ac:spMkLst>
        </pc:spChg>
        <pc:spChg chg="del">
          <ac:chgData name="Syed ." userId="S::sikramud@my.centennialcollege.ca::62ec2fe1-da18-44f1-8428-b4ac092a6487" providerId="AD" clId="Web-{4D19F2D5-7B7A-4592-A9C8-CA0F834F770A}" dt="2023-12-05T20:25:10.843" v="212"/>
          <ac:spMkLst>
            <pc:docMk/>
            <pc:sldMk cId="3583483168" sldId="260"/>
            <ac:spMk id="12" creationId="{81CC9B02-E087-4350-AEBD-2C3CF001AF01}"/>
          </ac:spMkLst>
        </pc:spChg>
        <pc:spChg chg="del">
          <ac:chgData name="Syed ." userId="S::sikramud@my.centennialcollege.ca::62ec2fe1-da18-44f1-8428-b4ac092a6487" providerId="AD" clId="Web-{4D19F2D5-7B7A-4592-A9C8-CA0F834F770A}" dt="2023-12-05T20:25:10.843" v="212"/>
          <ac:spMkLst>
            <pc:docMk/>
            <pc:sldMk cId="3583483168" sldId="260"/>
            <ac:spMk id="14" creationId="{D6F18ACE-6E82-4ADC-8A2F-A1771B309B16}"/>
          </ac:spMkLst>
        </pc:spChg>
        <pc:spChg chg="add">
          <ac:chgData name="Syed ." userId="S::sikramud@my.centennialcollege.ca::62ec2fe1-da18-44f1-8428-b4ac092a6487" providerId="AD" clId="Web-{4D19F2D5-7B7A-4592-A9C8-CA0F834F770A}" dt="2023-12-05T20:25:10.843" v="212"/>
          <ac:spMkLst>
            <pc:docMk/>
            <pc:sldMk cId="3583483168" sldId="260"/>
            <ac:spMk id="19" creationId="{C8A3C342-1D03-412F-8DD3-BF519E8E0AE9}"/>
          </ac:spMkLst>
        </pc:spChg>
        <pc:spChg chg="add">
          <ac:chgData name="Syed ." userId="S::sikramud@my.centennialcollege.ca::62ec2fe1-da18-44f1-8428-b4ac092a6487" providerId="AD" clId="Web-{4D19F2D5-7B7A-4592-A9C8-CA0F834F770A}" dt="2023-12-05T20:25:10.843" v="212"/>
          <ac:spMkLst>
            <pc:docMk/>
            <pc:sldMk cId="3583483168" sldId="260"/>
            <ac:spMk id="21" creationId="{81CC9B02-E087-4350-AEBD-2C3CF001AF01}"/>
          </ac:spMkLst>
        </pc:spChg>
        <pc:spChg chg="add">
          <ac:chgData name="Syed ." userId="S::sikramud@my.centennialcollege.ca::62ec2fe1-da18-44f1-8428-b4ac092a6487" providerId="AD" clId="Web-{4D19F2D5-7B7A-4592-A9C8-CA0F834F770A}" dt="2023-12-05T20:25:10.843" v="212"/>
          <ac:spMkLst>
            <pc:docMk/>
            <pc:sldMk cId="3583483168" sldId="260"/>
            <ac:spMk id="23" creationId="{D6F18ACE-6E82-4ADC-8A2F-A1771B309B16}"/>
          </ac:spMkLst>
        </pc:spChg>
        <pc:picChg chg="add mod">
          <ac:chgData name="Syed ." userId="S::sikramud@my.centennialcollege.ca::62ec2fe1-da18-44f1-8428-b4ac092a6487" providerId="AD" clId="Web-{4D19F2D5-7B7A-4592-A9C8-CA0F834F770A}" dt="2023-12-05T20:25:10.843" v="212"/>
          <ac:picMkLst>
            <pc:docMk/>
            <pc:sldMk cId="3583483168" sldId="260"/>
            <ac:picMk id="3" creationId="{9118AF96-AD01-FFFD-9FC4-198995A88A7B}"/>
          </ac:picMkLst>
        </pc:picChg>
        <pc:picChg chg="del">
          <ac:chgData name="Syed ." userId="S::sikramud@my.centennialcollege.ca::62ec2fe1-da18-44f1-8428-b4ac092a6487" providerId="AD" clId="Web-{4D19F2D5-7B7A-4592-A9C8-CA0F834F770A}" dt="2023-12-05T20:25:07.312" v="211"/>
          <ac:picMkLst>
            <pc:docMk/>
            <pc:sldMk cId="3583483168" sldId="260"/>
            <ac:picMk id="6" creationId="{81F11017-6892-109C-3FDC-B086A0575B5D}"/>
          </ac:picMkLst>
        </pc:picChg>
      </pc:sldChg>
      <pc:sldChg chg="modSp ord">
        <pc:chgData name="Syed ." userId="S::sikramud@my.centennialcollege.ca::62ec2fe1-da18-44f1-8428-b4ac092a6487" providerId="AD" clId="Web-{4D19F2D5-7B7A-4592-A9C8-CA0F834F770A}" dt="2023-12-05T20:38:59.753" v="266"/>
        <pc:sldMkLst>
          <pc:docMk/>
          <pc:sldMk cId="3255841623" sldId="261"/>
        </pc:sldMkLst>
        <pc:spChg chg="mod">
          <ac:chgData name="Syed ." userId="S::sikramud@my.centennialcollege.ca::62ec2fe1-da18-44f1-8428-b4ac092a6487" providerId="AD" clId="Web-{4D19F2D5-7B7A-4592-A9C8-CA0F834F770A}" dt="2023-12-05T20:15:36.455" v="192" actId="14100"/>
          <ac:spMkLst>
            <pc:docMk/>
            <pc:sldMk cId="3255841623" sldId="261"/>
            <ac:spMk id="4" creationId="{E7A555BD-EB26-EE2C-65A2-15826DF971DF}"/>
          </ac:spMkLst>
        </pc:spChg>
      </pc:sldChg>
      <pc:sldChg chg="addSp delSp modSp">
        <pc:chgData name="Syed ." userId="S::sikramud@my.centennialcollege.ca::62ec2fe1-da18-44f1-8428-b4ac092a6487" providerId="AD" clId="Web-{4D19F2D5-7B7A-4592-A9C8-CA0F834F770A}" dt="2023-12-05T19:46:45.664" v="21" actId="20577"/>
        <pc:sldMkLst>
          <pc:docMk/>
          <pc:sldMk cId="377914361" sldId="262"/>
        </pc:sldMkLst>
        <pc:graphicFrameChg chg="add del modGraphic">
          <ac:chgData name="Syed ." userId="S::sikramud@my.centennialcollege.ca::62ec2fe1-da18-44f1-8428-b4ac092a6487" providerId="AD" clId="Web-{4D19F2D5-7B7A-4592-A9C8-CA0F834F770A}" dt="2023-12-05T19:46:45.664" v="21" actId="20577"/>
          <ac:graphicFrameMkLst>
            <pc:docMk/>
            <pc:sldMk cId="377914361" sldId="262"/>
            <ac:graphicFrameMk id="6" creationId="{DA3D53FB-6802-FA8D-B0C3-D9D4F1052FE0}"/>
          </ac:graphicFrameMkLst>
        </pc:graphicFrameChg>
      </pc:sldChg>
      <pc:sldChg chg="addSp delSp modSp mod setBg setClrOvrMap">
        <pc:chgData name="Syed ." userId="S::sikramud@my.centennialcollege.ca::62ec2fe1-da18-44f1-8428-b4ac092a6487" providerId="AD" clId="Web-{4D19F2D5-7B7A-4592-A9C8-CA0F834F770A}" dt="2023-12-05T19:58:13.649" v="105"/>
        <pc:sldMkLst>
          <pc:docMk/>
          <pc:sldMk cId="2263831125" sldId="263"/>
        </pc:sldMkLst>
        <pc:spChg chg="mod">
          <ac:chgData name="Syed ." userId="S::sikramud@my.centennialcollege.ca::62ec2fe1-da18-44f1-8428-b4ac092a6487" providerId="AD" clId="Web-{4D19F2D5-7B7A-4592-A9C8-CA0F834F770A}" dt="2023-12-05T19:58:13.602" v="104"/>
          <ac:spMkLst>
            <pc:docMk/>
            <pc:sldMk cId="2263831125" sldId="263"/>
            <ac:spMk id="2" creationId="{A17A45EC-F8B5-20D6-3694-6B22092C14F0}"/>
          </ac:spMkLst>
        </pc:spChg>
        <pc:spChg chg="add del">
          <ac:chgData name="Syed ." userId="S::sikramud@my.centennialcollege.ca::62ec2fe1-da18-44f1-8428-b4ac092a6487" providerId="AD" clId="Web-{4D19F2D5-7B7A-4592-A9C8-CA0F834F770A}" dt="2023-12-05T19:58:13.649" v="105"/>
          <ac:spMkLst>
            <pc:docMk/>
            <pc:sldMk cId="2263831125" sldId="263"/>
            <ac:spMk id="10" creationId="{ABE6F9A3-300E-47F5-B41C-C8C5E758DE7C}"/>
          </ac:spMkLst>
        </pc:spChg>
        <pc:spChg chg="add del">
          <ac:chgData name="Syed ." userId="S::sikramud@my.centennialcollege.ca::62ec2fe1-da18-44f1-8428-b4ac092a6487" providerId="AD" clId="Web-{4D19F2D5-7B7A-4592-A9C8-CA0F834F770A}" dt="2023-12-05T19:58:13.649" v="105"/>
          <ac:spMkLst>
            <pc:docMk/>
            <pc:sldMk cId="2263831125" sldId="263"/>
            <ac:spMk id="12" creationId="{61B4701B-39FE-43B8-86AA-D6B8789C2207}"/>
          </ac:spMkLst>
        </pc:spChg>
        <pc:spChg chg="add del">
          <ac:chgData name="Syed ." userId="S::sikramud@my.centennialcollege.ca::62ec2fe1-da18-44f1-8428-b4ac092a6487" providerId="AD" clId="Web-{4D19F2D5-7B7A-4592-A9C8-CA0F834F770A}" dt="2023-12-05T19:58:13.649" v="105"/>
          <ac:spMkLst>
            <pc:docMk/>
            <pc:sldMk cId="2263831125" sldId="263"/>
            <ac:spMk id="14" creationId="{E9A7EF13-49FA-4355-971A-34B065F35022}"/>
          </ac:spMkLst>
        </pc:spChg>
        <pc:spChg chg="add del">
          <ac:chgData name="Syed ." userId="S::sikramud@my.centennialcollege.ca::62ec2fe1-da18-44f1-8428-b4ac092a6487" providerId="AD" clId="Web-{4D19F2D5-7B7A-4592-A9C8-CA0F834F770A}" dt="2023-12-05T19:58:13.649" v="105"/>
          <ac:spMkLst>
            <pc:docMk/>
            <pc:sldMk cId="2263831125" sldId="263"/>
            <ac:spMk id="16" creationId="{92CF3C3E-0F7B-4F0C-8EBD-BDD38E9C66F5}"/>
          </ac:spMkLst>
        </pc:spChg>
        <pc:spChg chg="add">
          <ac:chgData name="Syed ." userId="S::sikramud@my.centennialcollege.ca::62ec2fe1-da18-44f1-8428-b4ac092a6487" providerId="AD" clId="Web-{4D19F2D5-7B7A-4592-A9C8-CA0F834F770A}" dt="2023-12-05T19:58:13.649" v="105"/>
          <ac:spMkLst>
            <pc:docMk/>
            <pc:sldMk cId="2263831125" sldId="263"/>
            <ac:spMk id="18" creationId="{ABE6F9A3-300E-47F5-B41C-C8C5E758DE7C}"/>
          </ac:spMkLst>
        </pc:spChg>
        <pc:spChg chg="add">
          <ac:chgData name="Syed ." userId="S::sikramud@my.centennialcollege.ca::62ec2fe1-da18-44f1-8428-b4ac092a6487" providerId="AD" clId="Web-{4D19F2D5-7B7A-4592-A9C8-CA0F834F770A}" dt="2023-12-05T19:58:13.649" v="105"/>
          <ac:spMkLst>
            <pc:docMk/>
            <pc:sldMk cId="2263831125" sldId="263"/>
            <ac:spMk id="19" creationId="{61B4701B-39FE-43B8-86AA-D6B8789C2207}"/>
          </ac:spMkLst>
        </pc:spChg>
        <pc:spChg chg="add">
          <ac:chgData name="Syed ." userId="S::sikramud@my.centennialcollege.ca::62ec2fe1-da18-44f1-8428-b4ac092a6487" providerId="AD" clId="Web-{4D19F2D5-7B7A-4592-A9C8-CA0F834F770A}" dt="2023-12-05T19:58:13.649" v="105"/>
          <ac:spMkLst>
            <pc:docMk/>
            <pc:sldMk cId="2263831125" sldId="263"/>
            <ac:spMk id="20" creationId="{E9A7EF13-49FA-4355-971A-34B065F35022}"/>
          </ac:spMkLst>
        </pc:spChg>
        <pc:spChg chg="add">
          <ac:chgData name="Syed ." userId="S::sikramud@my.centennialcollege.ca::62ec2fe1-da18-44f1-8428-b4ac092a6487" providerId="AD" clId="Web-{4D19F2D5-7B7A-4592-A9C8-CA0F834F770A}" dt="2023-12-05T19:58:13.649" v="105"/>
          <ac:spMkLst>
            <pc:docMk/>
            <pc:sldMk cId="2263831125" sldId="263"/>
            <ac:spMk id="21" creationId="{92CF3C3E-0F7B-4F0C-8EBD-BDD38E9C66F5}"/>
          </ac:spMkLst>
        </pc:spChg>
        <pc:graphicFrameChg chg="add del mod modGraphic">
          <ac:chgData name="Syed ." userId="S::sikramud@my.centennialcollege.ca::62ec2fe1-da18-44f1-8428-b4ac092a6487" providerId="AD" clId="Web-{4D19F2D5-7B7A-4592-A9C8-CA0F834F770A}" dt="2023-12-05T19:58:13.649" v="105"/>
          <ac:graphicFrameMkLst>
            <pc:docMk/>
            <pc:sldMk cId="2263831125" sldId="263"/>
            <ac:graphicFrameMk id="6" creationId="{CA88DB46-31FF-6AC8-05D8-97124AC54530}"/>
          </ac:graphicFrameMkLst>
        </pc:graphicFrameChg>
      </pc:sldChg>
      <pc:sldChg chg="modSp">
        <pc:chgData name="Syed ." userId="S::sikramud@my.centennialcollege.ca::62ec2fe1-da18-44f1-8428-b4ac092a6487" providerId="AD" clId="Web-{4D19F2D5-7B7A-4592-A9C8-CA0F834F770A}" dt="2023-12-05T20:31:56.915" v="265" actId="1076"/>
        <pc:sldMkLst>
          <pc:docMk/>
          <pc:sldMk cId="88836910" sldId="264"/>
        </pc:sldMkLst>
        <pc:spChg chg="mod">
          <ac:chgData name="Syed ." userId="S::sikramud@my.centennialcollege.ca::62ec2fe1-da18-44f1-8428-b4ac092a6487" providerId="AD" clId="Web-{4D19F2D5-7B7A-4592-A9C8-CA0F834F770A}" dt="2023-12-05T20:12:15.137" v="177" actId="20577"/>
          <ac:spMkLst>
            <pc:docMk/>
            <pc:sldMk cId="88836910" sldId="264"/>
            <ac:spMk id="2" creationId="{CE6B045F-6AFB-2858-7A50-A7ADD7BA4012}"/>
          </ac:spMkLst>
        </pc:spChg>
        <pc:spChg chg="mod">
          <ac:chgData name="Syed ." userId="S::sikramud@my.centennialcollege.ca::62ec2fe1-da18-44f1-8428-b4ac092a6487" providerId="AD" clId="Web-{4D19F2D5-7B7A-4592-A9C8-CA0F834F770A}" dt="2023-12-05T20:31:56.915" v="265" actId="1076"/>
          <ac:spMkLst>
            <pc:docMk/>
            <pc:sldMk cId="88836910" sldId="264"/>
            <ac:spMk id="4" creationId="{FB00DC00-70D9-AAD7-A208-8AE83C375D45}"/>
          </ac:spMkLst>
        </pc:spChg>
      </pc:sldChg>
      <pc:sldChg chg="addSp delSp modSp new mod ord setBg setClrOvrMap">
        <pc:chgData name="Syed ." userId="S::sikramud@my.centennialcollege.ca::62ec2fe1-da18-44f1-8428-b4ac092a6487" providerId="AD" clId="Web-{4D19F2D5-7B7A-4592-A9C8-CA0F834F770A}" dt="2023-12-05T20:17:30.082" v="206"/>
        <pc:sldMkLst>
          <pc:docMk/>
          <pc:sldMk cId="671685567" sldId="265"/>
        </pc:sldMkLst>
        <pc:spChg chg="mod">
          <ac:chgData name="Syed ." userId="S::sikramud@my.centennialcollege.ca::62ec2fe1-da18-44f1-8428-b4ac092a6487" providerId="AD" clId="Web-{4D19F2D5-7B7A-4592-A9C8-CA0F834F770A}" dt="2023-12-05T20:16:01.440" v="201" actId="1076"/>
          <ac:spMkLst>
            <pc:docMk/>
            <pc:sldMk cId="671685567" sldId="265"/>
            <ac:spMk id="2" creationId="{3DF63D1A-17EA-7FD8-36C5-494FE90022A9}"/>
          </ac:spMkLst>
        </pc:spChg>
        <pc:spChg chg="mod ord">
          <ac:chgData name="Syed ." userId="S::sikramud@my.centennialcollege.ca::62ec2fe1-da18-44f1-8428-b4ac092a6487" providerId="AD" clId="Web-{4D19F2D5-7B7A-4592-A9C8-CA0F834F770A}" dt="2023-12-05T20:16:41.909" v="204" actId="20577"/>
          <ac:spMkLst>
            <pc:docMk/>
            <pc:sldMk cId="671685567" sldId="265"/>
            <ac:spMk id="3" creationId="{BD3D9617-D594-8C2F-082C-BF95D58FE092}"/>
          </ac:spMkLst>
        </pc:spChg>
        <pc:spChg chg="add">
          <ac:chgData name="Syed ." userId="S::sikramud@my.centennialcollege.ca::62ec2fe1-da18-44f1-8428-b4ac092a6487" providerId="AD" clId="Web-{4D19F2D5-7B7A-4592-A9C8-CA0F834F770A}" dt="2023-12-05T20:07:49.537" v="157"/>
          <ac:spMkLst>
            <pc:docMk/>
            <pc:sldMk cId="671685567" sldId="265"/>
            <ac:spMk id="7" creationId="{C8A3C342-1D03-412F-8DD3-BF519E8E0AE9}"/>
          </ac:spMkLst>
        </pc:spChg>
        <pc:spChg chg="add">
          <ac:chgData name="Syed ." userId="S::sikramud@my.centennialcollege.ca::62ec2fe1-da18-44f1-8428-b4ac092a6487" providerId="AD" clId="Web-{4D19F2D5-7B7A-4592-A9C8-CA0F834F770A}" dt="2023-12-05T20:07:49.537" v="157"/>
          <ac:spMkLst>
            <pc:docMk/>
            <pc:sldMk cId="671685567" sldId="265"/>
            <ac:spMk id="8" creationId="{81CC9B02-E087-4350-AEBD-2C3CF001AF01}"/>
          </ac:spMkLst>
        </pc:spChg>
        <pc:spChg chg="add">
          <ac:chgData name="Syed ." userId="S::sikramud@my.centennialcollege.ca::62ec2fe1-da18-44f1-8428-b4ac092a6487" providerId="AD" clId="Web-{4D19F2D5-7B7A-4592-A9C8-CA0F834F770A}" dt="2023-12-05T20:07:49.537" v="157"/>
          <ac:spMkLst>
            <pc:docMk/>
            <pc:sldMk cId="671685567" sldId="265"/>
            <ac:spMk id="9" creationId="{AC3BF0FA-36FA-4CE9-840E-F7C3A8F168B5}"/>
          </ac:spMkLst>
        </pc:spChg>
        <pc:spChg chg="add del">
          <ac:chgData name="Syed ." userId="S::sikramud@my.centennialcollege.ca::62ec2fe1-da18-44f1-8428-b4ac092a6487" providerId="AD" clId="Web-{4D19F2D5-7B7A-4592-A9C8-CA0F834F770A}" dt="2023-12-05T20:07:39.240" v="154"/>
          <ac:spMkLst>
            <pc:docMk/>
            <pc:sldMk cId="671685567" sldId="265"/>
            <ac:spMk id="10" creationId="{B4AAD3FD-83A5-4B89-9F8F-01B8870865BE}"/>
          </ac:spMkLst>
        </pc:spChg>
        <pc:spChg chg="add">
          <ac:chgData name="Syed ." userId="S::sikramud@my.centennialcollege.ca::62ec2fe1-da18-44f1-8428-b4ac092a6487" providerId="AD" clId="Web-{4D19F2D5-7B7A-4592-A9C8-CA0F834F770A}" dt="2023-12-05T20:07:49.537" v="157"/>
          <ac:spMkLst>
            <pc:docMk/>
            <pc:sldMk cId="671685567" sldId="265"/>
            <ac:spMk id="11" creationId="{D6F18ACE-6E82-4ADC-8A2F-A1771B309B16}"/>
          </ac:spMkLst>
        </pc:spChg>
        <pc:spChg chg="add del">
          <ac:chgData name="Syed ." userId="S::sikramud@my.centennialcollege.ca::62ec2fe1-da18-44f1-8428-b4ac092a6487" providerId="AD" clId="Web-{4D19F2D5-7B7A-4592-A9C8-CA0F834F770A}" dt="2023-12-05T20:07:39.240" v="154"/>
          <ac:spMkLst>
            <pc:docMk/>
            <pc:sldMk cId="671685567" sldId="265"/>
            <ac:spMk id="12" creationId="{61752F1D-FC0F-4103-9584-630E643CCDA6}"/>
          </ac:spMkLst>
        </pc:spChg>
        <pc:spChg chg="add del">
          <ac:chgData name="Syed ." userId="S::sikramud@my.centennialcollege.ca::62ec2fe1-da18-44f1-8428-b4ac092a6487" providerId="AD" clId="Web-{4D19F2D5-7B7A-4592-A9C8-CA0F834F770A}" dt="2023-12-05T20:07:39.240" v="154"/>
          <ac:spMkLst>
            <pc:docMk/>
            <pc:sldMk cId="671685567" sldId="265"/>
            <ac:spMk id="14" creationId="{70151CB7-E7DE-4917-B831-01DF9CE01306}"/>
          </ac:spMkLst>
        </pc:spChg>
        <pc:spChg chg="add del">
          <ac:chgData name="Syed ." userId="S::sikramud@my.centennialcollege.ca::62ec2fe1-da18-44f1-8428-b4ac092a6487" providerId="AD" clId="Web-{4D19F2D5-7B7A-4592-A9C8-CA0F834F770A}" dt="2023-12-05T20:07:39.240" v="154"/>
          <ac:spMkLst>
            <pc:docMk/>
            <pc:sldMk cId="671685567" sldId="265"/>
            <ac:spMk id="16" creationId="{A92A1116-1C84-41DF-B803-1F7B0883EC82}"/>
          </ac:spMkLst>
        </pc:spChg>
        <pc:picChg chg="add del mod">
          <ac:chgData name="Syed ." userId="S::sikramud@my.centennialcollege.ca::62ec2fe1-da18-44f1-8428-b4ac092a6487" providerId="AD" clId="Web-{4D19F2D5-7B7A-4592-A9C8-CA0F834F770A}" dt="2023-12-05T20:07:25.584" v="152"/>
          <ac:picMkLst>
            <pc:docMk/>
            <pc:sldMk cId="671685567" sldId="265"/>
            <ac:picMk id="4" creationId="{2CE59E60-B924-FCE9-E47A-5F9FCF7CB4CD}"/>
          </ac:picMkLst>
        </pc:picChg>
        <pc:picChg chg="add mod">
          <ac:chgData name="Syed ." userId="S::sikramud@my.centennialcollege.ca::62ec2fe1-da18-44f1-8428-b4ac092a6487" providerId="AD" clId="Web-{4D19F2D5-7B7A-4592-A9C8-CA0F834F770A}" dt="2023-12-05T20:09:44.290" v="171" actId="14100"/>
          <ac:picMkLst>
            <pc:docMk/>
            <pc:sldMk cId="671685567" sldId="265"/>
            <ac:picMk id="5" creationId="{A8977CDD-A3EE-70A1-7FAB-BAE802EEC655}"/>
          </ac:picMkLst>
        </pc:picChg>
      </pc:sldChg>
      <pc:sldChg chg="del">
        <pc:chgData name="Syed ." userId="S::sikramud@my.centennialcollege.ca::62ec2fe1-da18-44f1-8428-b4ac092a6487" providerId="AD" clId="Web-{4D19F2D5-7B7A-4592-A9C8-CA0F834F770A}" dt="2023-12-05T19:45:19.584" v="11"/>
        <pc:sldMkLst>
          <pc:docMk/>
          <pc:sldMk cId="3943751484" sldId="265"/>
        </pc:sldMkLst>
      </pc:sldChg>
    </pc:docChg>
  </pc:docChgLst>
  <pc:docChgLst>
    <pc:chgData name="Syed ." userId="S::sikramud@my.centennialcollege.ca::62ec2fe1-da18-44f1-8428-b4ac092a6487" providerId="AD" clId="Web-{C776800F-F11F-AFAB-8814-288F3740B9C4}"/>
    <pc:docChg chg="modSld">
      <pc:chgData name="Syed ." userId="S::sikramud@my.centennialcollege.ca::62ec2fe1-da18-44f1-8428-b4ac092a6487" providerId="AD" clId="Web-{C776800F-F11F-AFAB-8814-288F3740B9C4}" dt="2023-12-05T15:41:36.946" v="1" actId="20577"/>
      <pc:docMkLst>
        <pc:docMk/>
      </pc:docMkLst>
      <pc:sldChg chg="modSp">
        <pc:chgData name="Syed ." userId="S::sikramud@my.centennialcollege.ca::62ec2fe1-da18-44f1-8428-b4ac092a6487" providerId="AD" clId="Web-{C776800F-F11F-AFAB-8814-288F3740B9C4}" dt="2023-12-05T15:41:36.946" v="1" actId="20577"/>
        <pc:sldMkLst>
          <pc:docMk/>
          <pc:sldMk cId="109857222" sldId="256"/>
        </pc:sldMkLst>
        <pc:spChg chg="mod">
          <ac:chgData name="Syed ." userId="S::sikramud@my.centennialcollege.ca::62ec2fe1-da18-44f1-8428-b4ac092a6487" providerId="AD" clId="Web-{C776800F-F11F-AFAB-8814-288F3740B9C4}" dt="2023-12-05T15:41:36.946" v="1" actId="20577"/>
          <ac:spMkLst>
            <pc:docMk/>
            <pc:sldMk cId="109857222" sldId="256"/>
            <ac:spMk id="3" creationId="{00000000-0000-0000-0000-000000000000}"/>
          </ac:spMkLst>
        </pc:spChg>
      </pc:sldChg>
    </pc:docChg>
  </pc:docChgLst>
  <pc:docChgLst>
    <pc:chgData name="Deepak Balaji Prabu" userId="S::dprabu@my.centennialcollege.ca::d6e01feb-f992-4468-b5d0-c91d799e29c4" providerId="AD" clId="Web-{4C51C3D3-52D7-B2F8-DD6B-89366CE710A8}"/>
    <pc:docChg chg="modSld addMainMaster delMainMaster">
      <pc:chgData name="Deepak Balaji Prabu" userId="S::dprabu@my.centennialcollege.ca::d6e01feb-f992-4468-b5d0-c91d799e29c4" providerId="AD" clId="Web-{4C51C3D3-52D7-B2F8-DD6B-89366CE710A8}" dt="2023-12-04T23:29:37.209" v="1"/>
      <pc:docMkLst>
        <pc:docMk/>
      </pc:docMkLst>
      <pc:sldChg chg="modSp mod modClrScheme chgLayout">
        <pc:chgData name="Deepak Balaji Prabu" userId="S::dprabu@my.centennialcollege.ca::d6e01feb-f992-4468-b5d0-c91d799e29c4" providerId="AD" clId="Web-{4C51C3D3-52D7-B2F8-DD6B-89366CE710A8}" dt="2023-12-04T23:29:37.209" v="1"/>
        <pc:sldMkLst>
          <pc:docMk/>
          <pc:sldMk cId="109857222" sldId="256"/>
        </pc:sldMkLst>
        <pc:spChg chg="mod ord">
          <ac:chgData name="Deepak Balaji Prabu" userId="S::dprabu@my.centennialcollege.ca::d6e01feb-f992-4468-b5d0-c91d799e29c4" providerId="AD" clId="Web-{4C51C3D3-52D7-B2F8-DD6B-89366CE710A8}" dt="2023-12-04T23:29:37.209" v="1"/>
          <ac:spMkLst>
            <pc:docMk/>
            <pc:sldMk cId="109857222" sldId="256"/>
            <ac:spMk id="2" creationId="{00000000-0000-0000-0000-000000000000}"/>
          </ac:spMkLst>
        </pc:spChg>
        <pc:spChg chg="mod ord">
          <ac:chgData name="Deepak Balaji Prabu" userId="S::dprabu@my.centennialcollege.ca::d6e01feb-f992-4468-b5d0-c91d799e29c4" providerId="AD" clId="Web-{4C51C3D3-52D7-B2F8-DD6B-89366CE710A8}" dt="2023-12-04T23:29:37.209" v="1"/>
          <ac:spMkLst>
            <pc:docMk/>
            <pc:sldMk cId="109857222" sldId="256"/>
            <ac:spMk id="3" creationId="{00000000-0000-0000-0000-000000000000}"/>
          </ac:spMkLst>
        </pc:spChg>
      </pc:sldChg>
      <pc:sldMasterChg chg="del delSldLayout">
        <pc:chgData name="Deepak Balaji Prabu" userId="S::dprabu@my.centennialcollege.ca::d6e01feb-f992-4468-b5d0-c91d799e29c4" providerId="AD" clId="Web-{4C51C3D3-52D7-B2F8-DD6B-89366CE710A8}" dt="2023-12-04T23:29:34.600" v="0"/>
        <pc:sldMasterMkLst>
          <pc:docMk/>
          <pc:sldMasterMk cId="2460954070" sldId="2147483660"/>
        </pc:sldMasterMkLst>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2385387890" sldId="2147483661"/>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949138452" sldId="2147483662"/>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2591524520" sldId="2147483663"/>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1203092039" sldId="2147483664"/>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3733172339" sldId="2147483665"/>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3210312558" sldId="2147483666"/>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3146388984" sldId="2147483667"/>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3171841454" sldId="2147483668"/>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1718958274" sldId="2147483669"/>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2202905451" sldId="2147483670"/>
          </pc:sldLayoutMkLst>
        </pc:sldLayoutChg>
        <pc:sldLayoutChg chg="del">
          <pc:chgData name="Deepak Balaji Prabu" userId="S::dprabu@my.centennialcollege.ca::d6e01feb-f992-4468-b5d0-c91d799e29c4" providerId="AD" clId="Web-{4C51C3D3-52D7-B2F8-DD6B-89366CE710A8}" dt="2023-12-04T23:29:34.600" v="0"/>
          <pc:sldLayoutMkLst>
            <pc:docMk/>
            <pc:sldMasterMk cId="2460954070" sldId="2147483660"/>
            <pc:sldLayoutMk cId="3479445657" sldId="2147483671"/>
          </pc:sldLayoutMkLst>
        </pc:sldLayoutChg>
      </pc:sldMasterChg>
      <pc:sldMasterChg chg="add del addSldLayout delSldLayout modSldLayout">
        <pc:chgData name="Deepak Balaji Prabu" userId="S::dprabu@my.centennialcollege.ca::d6e01feb-f992-4468-b5d0-c91d799e29c4" providerId="AD" clId="Web-{4C51C3D3-52D7-B2F8-DD6B-89366CE710A8}" dt="2023-12-04T23:29:37.209" v="1"/>
        <pc:sldMasterMkLst>
          <pc:docMk/>
          <pc:sldMasterMk cId="2953702472" sldId="2147483672"/>
        </pc:sldMasterMkLst>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3649864350" sldId="2147483673"/>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1059434396" sldId="2147483674"/>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3771625882" sldId="2147483675"/>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2076682024" sldId="2147483676"/>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2808928009" sldId="2147483677"/>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2111047424" sldId="2147483678"/>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3856502012" sldId="2147483679"/>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3001274494" sldId="2147483680"/>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2055301066" sldId="2147483681"/>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551960512" sldId="2147483682"/>
          </pc:sldLayoutMkLst>
        </pc:sldLayoutChg>
        <pc:sldLayoutChg chg="add del mod replId">
          <pc:chgData name="Deepak Balaji Prabu" userId="S::dprabu@my.centennialcollege.ca::d6e01feb-f992-4468-b5d0-c91d799e29c4" providerId="AD" clId="Web-{4C51C3D3-52D7-B2F8-DD6B-89366CE710A8}" dt="2023-12-04T23:29:37.209" v="1"/>
          <pc:sldLayoutMkLst>
            <pc:docMk/>
            <pc:sldMasterMk cId="2953702472" sldId="2147483672"/>
            <pc:sldLayoutMk cId="2542852404" sldId="2147483683"/>
          </pc:sldLayoutMkLst>
        </pc:sldLayoutChg>
      </pc:sldMasterChg>
      <pc:sldMasterChg chg="add addSldLayout modSldLayout">
        <pc:chgData name="Deepak Balaji Prabu" userId="S::dprabu@my.centennialcollege.ca::d6e01feb-f992-4468-b5d0-c91d799e29c4" providerId="AD" clId="Web-{4C51C3D3-52D7-B2F8-DD6B-89366CE710A8}" dt="2023-12-04T23:29:37.209" v="1"/>
        <pc:sldMasterMkLst>
          <pc:docMk/>
          <pc:sldMasterMk cId="1058940880" sldId="2147483684"/>
        </pc:sldMasterMkLst>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1889230692" sldId="2147483685"/>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3335146783" sldId="2147483686"/>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1109301350" sldId="2147483687"/>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2124791443" sldId="2147483688"/>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4242841912" sldId="2147483689"/>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1178370999" sldId="2147483690"/>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2220370638" sldId="2147483691"/>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718235180" sldId="2147483692"/>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3492447236" sldId="2147483693"/>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824010374" sldId="2147483694"/>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129459412" sldId="2147483695"/>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1761748671" sldId="2147483696"/>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3919706288" sldId="2147483697"/>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3606506464" sldId="2147483698"/>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417864668" sldId="2147483699"/>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979175306" sldId="2147483700"/>
          </pc:sldLayoutMkLst>
        </pc:sldLayoutChg>
        <pc:sldLayoutChg chg="add mod replId">
          <pc:chgData name="Deepak Balaji Prabu" userId="S::dprabu@my.centennialcollege.ca::d6e01feb-f992-4468-b5d0-c91d799e29c4" providerId="AD" clId="Web-{4C51C3D3-52D7-B2F8-DD6B-89366CE710A8}" dt="2023-12-04T23:29:37.209" v="1"/>
          <pc:sldLayoutMkLst>
            <pc:docMk/>
            <pc:sldMasterMk cId="1058940880" sldId="2147483684"/>
            <pc:sldLayoutMk cId="4208874333" sldId="2147483701"/>
          </pc:sldLayoutMkLst>
        </pc:sldLayoutChg>
      </pc:sldMasterChg>
    </pc:docChg>
  </pc:docChgLst>
  <pc:docChgLst>
    <pc:chgData name="Nirojan Jeyandhran" userId="S::njeyandh@my.centennialcollege.ca::e0bfcb96-a595-4b40-957e-b9fef4d31e55" providerId="AD" clId="Web-{E090C758-A2AB-1C98-CCC4-80EDAA3BE32C}"/>
    <pc:docChg chg="addSld delSld modSld">
      <pc:chgData name="Nirojan Jeyandhran" userId="S::njeyandh@my.centennialcollege.ca::e0bfcb96-a595-4b40-957e-b9fef4d31e55" providerId="AD" clId="Web-{E090C758-A2AB-1C98-CCC4-80EDAA3BE32C}" dt="2023-12-05T06:11:43.427" v="139" actId="20577"/>
      <pc:docMkLst>
        <pc:docMk/>
      </pc:docMkLst>
      <pc:sldChg chg="addSp delSp modSp mod setBg">
        <pc:chgData name="Nirojan Jeyandhran" userId="S::njeyandh@my.centennialcollege.ca::e0bfcb96-a595-4b40-957e-b9fef4d31e55" providerId="AD" clId="Web-{E090C758-A2AB-1C98-CCC4-80EDAA3BE32C}" dt="2023-12-05T06:09:11.611" v="113"/>
        <pc:sldMkLst>
          <pc:docMk/>
          <pc:sldMk cId="1802192756" sldId="257"/>
        </pc:sldMkLst>
        <pc:spChg chg="mod">
          <ac:chgData name="Nirojan Jeyandhran" userId="S::njeyandh@my.centennialcollege.ca::e0bfcb96-a595-4b40-957e-b9fef4d31e55" providerId="AD" clId="Web-{E090C758-A2AB-1C98-CCC4-80EDAA3BE32C}" dt="2023-12-05T06:09:11.611" v="113"/>
          <ac:spMkLst>
            <pc:docMk/>
            <pc:sldMk cId="1802192756" sldId="257"/>
            <ac:spMk id="2" creationId="{495D0FC3-A9E7-6CFA-FCB1-1AD9CF21B133}"/>
          </ac:spMkLst>
        </pc:spChg>
        <pc:spChg chg="del mod">
          <ac:chgData name="Nirojan Jeyandhran" userId="S::njeyandh@my.centennialcollege.ca::e0bfcb96-a595-4b40-957e-b9fef4d31e55" providerId="AD" clId="Web-{E090C758-A2AB-1C98-CCC4-80EDAA3BE32C}" dt="2023-12-05T05:46:04.716" v="2"/>
          <ac:spMkLst>
            <pc:docMk/>
            <pc:sldMk cId="1802192756" sldId="257"/>
            <ac:spMk id="3" creationId="{81A628DF-4C95-061C-AADE-B195F051B806}"/>
          </ac:spMkLst>
        </pc:spChg>
        <pc:spChg chg="add del mod">
          <ac:chgData name="Nirojan Jeyandhran" userId="S::njeyandh@my.centennialcollege.ca::e0bfcb96-a595-4b40-957e-b9fef4d31e55" providerId="AD" clId="Web-{E090C758-A2AB-1C98-CCC4-80EDAA3BE32C}" dt="2023-12-05T05:47:46.312" v="14"/>
          <ac:spMkLst>
            <pc:docMk/>
            <pc:sldMk cId="1802192756" sldId="257"/>
            <ac:spMk id="4" creationId="{ADC1B016-9CC2-8F80-12C1-05C8AEFDD040}"/>
          </ac:spMkLst>
        </pc:spChg>
        <pc:spChg chg="add mod">
          <ac:chgData name="Nirojan Jeyandhran" userId="S::njeyandh@my.centennialcollege.ca::e0bfcb96-a595-4b40-957e-b9fef4d31e55" providerId="AD" clId="Web-{E090C758-A2AB-1C98-CCC4-80EDAA3BE32C}" dt="2023-12-05T06:09:11.611" v="113"/>
          <ac:spMkLst>
            <pc:docMk/>
            <pc:sldMk cId="1802192756" sldId="257"/>
            <ac:spMk id="5" creationId="{C6FD9C43-C14A-3ADE-AE08-0AD9C5B717C3}"/>
          </ac:spMkLst>
        </pc:spChg>
        <pc:spChg chg="add">
          <ac:chgData name="Nirojan Jeyandhran" userId="S::njeyandh@my.centennialcollege.ca::e0bfcb96-a595-4b40-957e-b9fef4d31e55" providerId="AD" clId="Web-{E090C758-A2AB-1C98-CCC4-80EDAA3BE32C}" dt="2023-12-05T06:09:11.611" v="113"/>
          <ac:spMkLst>
            <pc:docMk/>
            <pc:sldMk cId="1802192756" sldId="257"/>
            <ac:spMk id="11" creationId="{C8A3C342-1D03-412F-8DD3-BF519E8E0AE9}"/>
          </ac:spMkLst>
        </pc:spChg>
        <pc:spChg chg="add">
          <ac:chgData name="Nirojan Jeyandhran" userId="S::njeyandh@my.centennialcollege.ca::e0bfcb96-a595-4b40-957e-b9fef4d31e55" providerId="AD" clId="Web-{E090C758-A2AB-1C98-CCC4-80EDAA3BE32C}" dt="2023-12-05T06:09:11.611" v="113"/>
          <ac:spMkLst>
            <pc:docMk/>
            <pc:sldMk cId="1802192756" sldId="257"/>
            <ac:spMk id="13" creationId="{81CC9B02-E087-4350-AEBD-2C3CF001AF01}"/>
          </ac:spMkLst>
        </pc:spChg>
        <pc:picChg chg="add">
          <ac:chgData name="Nirojan Jeyandhran" userId="S::njeyandh@my.centennialcollege.ca::e0bfcb96-a595-4b40-957e-b9fef4d31e55" providerId="AD" clId="Web-{E090C758-A2AB-1C98-CCC4-80EDAA3BE32C}" dt="2023-12-05T06:09:11.611" v="113"/>
          <ac:picMkLst>
            <pc:docMk/>
            <pc:sldMk cId="1802192756" sldId="257"/>
            <ac:picMk id="7" creationId="{CE11405E-24C8-D0AD-5512-63CDFC20252E}"/>
          </ac:picMkLst>
        </pc:picChg>
      </pc:sldChg>
      <pc:sldChg chg="addSp delSp modSp new mod setBg">
        <pc:chgData name="Nirojan Jeyandhran" userId="S::njeyandh@my.centennialcollege.ca::e0bfcb96-a595-4b40-957e-b9fef4d31e55" providerId="AD" clId="Web-{E090C758-A2AB-1C98-CCC4-80EDAA3BE32C}" dt="2023-12-05T06:09:03.408" v="112"/>
        <pc:sldMkLst>
          <pc:docMk/>
          <pc:sldMk cId="3592161443" sldId="258"/>
        </pc:sldMkLst>
        <pc:spChg chg="del">
          <ac:chgData name="Nirojan Jeyandhran" userId="S::njeyandh@my.centennialcollege.ca::e0bfcb96-a595-4b40-957e-b9fef4d31e55" providerId="AD" clId="Web-{E090C758-A2AB-1C98-CCC4-80EDAA3BE32C}" dt="2023-12-05T05:48:44.313" v="22"/>
          <ac:spMkLst>
            <pc:docMk/>
            <pc:sldMk cId="3592161443" sldId="258"/>
            <ac:spMk id="2" creationId="{D07A61D9-33D4-45FD-304C-688440E11EFE}"/>
          </ac:spMkLst>
        </pc:spChg>
        <pc:spChg chg="del">
          <ac:chgData name="Nirojan Jeyandhran" userId="S::njeyandh@my.centennialcollege.ca::e0bfcb96-a595-4b40-957e-b9fef4d31e55" providerId="AD" clId="Web-{E090C758-A2AB-1C98-CCC4-80EDAA3BE32C}" dt="2023-12-05T05:48:59.908" v="26"/>
          <ac:spMkLst>
            <pc:docMk/>
            <pc:sldMk cId="3592161443" sldId="258"/>
            <ac:spMk id="3" creationId="{A4F93DBD-B2B6-AA15-3EBA-C40D8240AF65}"/>
          </ac:spMkLst>
        </pc:spChg>
        <pc:spChg chg="add del">
          <ac:chgData name="Nirojan Jeyandhran" userId="S::njeyandh@my.centennialcollege.ca::e0bfcb96-a595-4b40-957e-b9fef4d31e55" providerId="AD" clId="Web-{E090C758-A2AB-1C98-CCC4-80EDAA3BE32C}" dt="2023-12-05T05:48:39.032" v="21"/>
          <ac:spMkLst>
            <pc:docMk/>
            <pc:sldMk cId="3592161443" sldId="258"/>
            <ac:spMk id="5" creationId="{FA5D0A67-B863-6B29-B94D-780B0853C097}"/>
          </ac:spMkLst>
        </pc:spChg>
        <pc:spChg chg="add mod">
          <ac:chgData name="Nirojan Jeyandhran" userId="S::njeyandh@my.centennialcollege.ca::e0bfcb96-a595-4b40-957e-b9fef4d31e55" providerId="AD" clId="Web-{E090C758-A2AB-1C98-CCC4-80EDAA3BE32C}" dt="2023-12-05T06:09:03.408" v="112"/>
          <ac:spMkLst>
            <pc:docMk/>
            <pc:sldMk cId="3592161443" sldId="258"/>
            <ac:spMk id="7" creationId="{04D82E3C-CD3F-0F00-0360-89A349F9516A}"/>
          </ac:spMkLst>
        </pc:spChg>
        <pc:spChg chg="add mod">
          <ac:chgData name="Nirojan Jeyandhran" userId="S::njeyandh@my.centennialcollege.ca::e0bfcb96-a595-4b40-957e-b9fef4d31e55" providerId="AD" clId="Web-{E090C758-A2AB-1C98-CCC4-80EDAA3BE32C}" dt="2023-12-05T06:09:03.408" v="112"/>
          <ac:spMkLst>
            <pc:docMk/>
            <pc:sldMk cId="3592161443" sldId="258"/>
            <ac:spMk id="8" creationId="{3F005B1B-51A6-453F-36BE-E8B2842DA16E}"/>
          </ac:spMkLst>
        </pc:spChg>
        <pc:picChg chg="add">
          <ac:chgData name="Nirojan Jeyandhran" userId="S::njeyandh@my.centennialcollege.ca::e0bfcb96-a595-4b40-957e-b9fef4d31e55" providerId="AD" clId="Web-{E090C758-A2AB-1C98-CCC4-80EDAA3BE32C}" dt="2023-12-05T06:09:03.408" v="112"/>
          <ac:picMkLst>
            <pc:docMk/>
            <pc:sldMk cId="3592161443" sldId="258"/>
            <ac:picMk id="10" creationId="{8E273A00-7291-7589-E89C-614723D4921B}"/>
          </ac:picMkLst>
        </pc:picChg>
      </pc:sldChg>
      <pc:sldChg chg="addSp delSp modSp new mod setBg">
        <pc:chgData name="Nirojan Jeyandhran" userId="S::njeyandh@my.centennialcollege.ca::e0bfcb96-a595-4b40-957e-b9fef4d31e55" providerId="AD" clId="Web-{E090C758-A2AB-1C98-CCC4-80EDAA3BE32C}" dt="2023-12-05T06:08:53.454" v="111"/>
        <pc:sldMkLst>
          <pc:docMk/>
          <pc:sldMk cId="2452362722" sldId="259"/>
        </pc:sldMkLst>
        <pc:spChg chg="mod">
          <ac:chgData name="Nirojan Jeyandhran" userId="S::njeyandh@my.centennialcollege.ca::e0bfcb96-a595-4b40-957e-b9fef4d31e55" providerId="AD" clId="Web-{E090C758-A2AB-1C98-CCC4-80EDAA3BE32C}" dt="2023-12-05T06:08:53.454" v="111"/>
          <ac:spMkLst>
            <pc:docMk/>
            <pc:sldMk cId="2452362722" sldId="259"/>
            <ac:spMk id="2" creationId="{EF8ED7C4-80EE-5E78-A3E4-5063344B104C}"/>
          </ac:spMkLst>
        </pc:spChg>
        <pc:spChg chg="del mod">
          <ac:chgData name="Nirojan Jeyandhran" userId="S::njeyandh@my.centennialcollege.ca::e0bfcb96-a595-4b40-957e-b9fef4d31e55" providerId="AD" clId="Web-{E090C758-A2AB-1C98-CCC4-80EDAA3BE32C}" dt="2023-12-05T05:50:02.269" v="38"/>
          <ac:spMkLst>
            <pc:docMk/>
            <pc:sldMk cId="2452362722" sldId="259"/>
            <ac:spMk id="3" creationId="{4F03CA1A-3C9F-1614-D7F6-5434B756069D}"/>
          </ac:spMkLst>
        </pc:spChg>
        <pc:spChg chg="add mod">
          <ac:chgData name="Nirojan Jeyandhran" userId="S::njeyandh@my.centennialcollege.ca::e0bfcb96-a595-4b40-957e-b9fef4d31e55" providerId="AD" clId="Web-{E090C758-A2AB-1C98-CCC4-80EDAA3BE32C}" dt="2023-12-05T06:08:53.454" v="111"/>
          <ac:spMkLst>
            <pc:docMk/>
            <pc:sldMk cId="2452362722" sldId="259"/>
            <ac:spMk id="4" creationId="{3C483E61-8F74-F8F7-9068-84F8AAF2D99F}"/>
          </ac:spMkLst>
        </pc:spChg>
        <pc:picChg chg="add">
          <ac:chgData name="Nirojan Jeyandhran" userId="S::njeyandh@my.centennialcollege.ca::e0bfcb96-a595-4b40-957e-b9fef4d31e55" providerId="AD" clId="Web-{E090C758-A2AB-1C98-CCC4-80EDAA3BE32C}" dt="2023-12-05T06:08:53.454" v="111"/>
          <ac:picMkLst>
            <pc:docMk/>
            <pc:sldMk cId="2452362722" sldId="259"/>
            <ac:picMk id="6" creationId="{506CB878-8685-EC44-A940-EF41E1F61834}"/>
          </ac:picMkLst>
        </pc:picChg>
      </pc:sldChg>
      <pc:sldChg chg="addSp delSp modSp new mod setBg">
        <pc:chgData name="Nirojan Jeyandhran" userId="S::njeyandh@my.centennialcollege.ca::e0bfcb96-a595-4b40-957e-b9fef4d31e55" providerId="AD" clId="Web-{E090C758-A2AB-1C98-CCC4-80EDAA3BE32C}" dt="2023-12-05T06:08:42.110" v="110"/>
        <pc:sldMkLst>
          <pc:docMk/>
          <pc:sldMk cId="3583483168" sldId="260"/>
        </pc:sldMkLst>
        <pc:spChg chg="mod">
          <ac:chgData name="Nirojan Jeyandhran" userId="S::njeyandh@my.centennialcollege.ca::e0bfcb96-a595-4b40-957e-b9fef4d31e55" providerId="AD" clId="Web-{E090C758-A2AB-1C98-CCC4-80EDAA3BE32C}" dt="2023-12-05T06:08:42.110" v="110"/>
          <ac:spMkLst>
            <pc:docMk/>
            <pc:sldMk cId="3583483168" sldId="260"/>
            <ac:spMk id="2" creationId="{1F77C54D-6359-C56F-0108-B8F2BE665102}"/>
          </ac:spMkLst>
        </pc:spChg>
        <pc:spChg chg="del">
          <ac:chgData name="Nirojan Jeyandhran" userId="S::njeyandh@my.centennialcollege.ca::e0bfcb96-a595-4b40-957e-b9fef4d31e55" providerId="AD" clId="Web-{E090C758-A2AB-1C98-CCC4-80EDAA3BE32C}" dt="2023-12-05T05:50:55.692" v="47"/>
          <ac:spMkLst>
            <pc:docMk/>
            <pc:sldMk cId="3583483168" sldId="260"/>
            <ac:spMk id="3" creationId="{ED297C94-E23D-F5F1-22EE-A27AF4D26042}"/>
          </ac:spMkLst>
        </pc:spChg>
        <pc:spChg chg="add mod">
          <ac:chgData name="Nirojan Jeyandhran" userId="S::njeyandh@my.centennialcollege.ca::e0bfcb96-a595-4b40-957e-b9fef4d31e55" providerId="AD" clId="Web-{E090C758-A2AB-1C98-CCC4-80EDAA3BE32C}" dt="2023-12-05T06:08:42.110" v="110"/>
          <ac:spMkLst>
            <pc:docMk/>
            <pc:sldMk cId="3583483168" sldId="260"/>
            <ac:spMk id="4" creationId="{C13D45B2-CEF3-7254-9BD4-5DB5FB216911}"/>
          </ac:spMkLst>
        </pc:spChg>
        <pc:spChg chg="add">
          <ac:chgData name="Nirojan Jeyandhran" userId="S::njeyandh@my.centennialcollege.ca::e0bfcb96-a595-4b40-957e-b9fef4d31e55" providerId="AD" clId="Web-{E090C758-A2AB-1C98-CCC4-80EDAA3BE32C}" dt="2023-12-05T06:08:42.110" v="110"/>
          <ac:spMkLst>
            <pc:docMk/>
            <pc:sldMk cId="3583483168" sldId="260"/>
            <ac:spMk id="10" creationId="{C8A3C342-1D03-412F-8DD3-BF519E8E0AE9}"/>
          </ac:spMkLst>
        </pc:spChg>
        <pc:spChg chg="add">
          <ac:chgData name="Nirojan Jeyandhran" userId="S::njeyandh@my.centennialcollege.ca::e0bfcb96-a595-4b40-957e-b9fef4d31e55" providerId="AD" clId="Web-{E090C758-A2AB-1C98-CCC4-80EDAA3BE32C}" dt="2023-12-05T06:08:42.110" v="110"/>
          <ac:spMkLst>
            <pc:docMk/>
            <pc:sldMk cId="3583483168" sldId="260"/>
            <ac:spMk id="12" creationId="{81CC9B02-E087-4350-AEBD-2C3CF001AF01}"/>
          </ac:spMkLst>
        </pc:spChg>
        <pc:spChg chg="add">
          <ac:chgData name="Nirojan Jeyandhran" userId="S::njeyandh@my.centennialcollege.ca::e0bfcb96-a595-4b40-957e-b9fef4d31e55" providerId="AD" clId="Web-{E090C758-A2AB-1C98-CCC4-80EDAA3BE32C}" dt="2023-12-05T06:08:42.110" v="110"/>
          <ac:spMkLst>
            <pc:docMk/>
            <pc:sldMk cId="3583483168" sldId="260"/>
            <ac:spMk id="14" creationId="{D6F18ACE-6E82-4ADC-8A2F-A1771B309B16}"/>
          </ac:spMkLst>
        </pc:spChg>
        <pc:picChg chg="add">
          <ac:chgData name="Nirojan Jeyandhran" userId="S::njeyandh@my.centennialcollege.ca::e0bfcb96-a595-4b40-957e-b9fef4d31e55" providerId="AD" clId="Web-{E090C758-A2AB-1C98-CCC4-80EDAA3BE32C}" dt="2023-12-05T06:08:42.110" v="110"/>
          <ac:picMkLst>
            <pc:docMk/>
            <pc:sldMk cId="3583483168" sldId="260"/>
            <ac:picMk id="6" creationId="{81F11017-6892-109C-3FDC-B086A0575B5D}"/>
          </ac:picMkLst>
        </pc:picChg>
      </pc:sldChg>
      <pc:sldChg chg="addSp delSp modSp new mod setBg">
        <pc:chgData name="Nirojan Jeyandhran" userId="S::njeyandh@my.centennialcollege.ca::e0bfcb96-a595-4b40-957e-b9fef4d31e55" providerId="AD" clId="Web-{E090C758-A2AB-1C98-CCC4-80EDAA3BE32C}" dt="2023-12-05T06:08:30.469" v="109"/>
        <pc:sldMkLst>
          <pc:docMk/>
          <pc:sldMk cId="3255841623" sldId="261"/>
        </pc:sldMkLst>
        <pc:spChg chg="mod">
          <ac:chgData name="Nirojan Jeyandhran" userId="S::njeyandh@my.centennialcollege.ca::e0bfcb96-a595-4b40-957e-b9fef4d31e55" providerId="AD" clId="Web-{E090C758-A2AB-1C98-CCC4-80EDAA3BE32C}" dt="2023-12-05T06:08:30.469" v="109"/>
          <ac:spMkLst>
            <pc:docMk/>
            <pc:sldMk cId="3255841623" sldId="261"/>
            <ac:spMk id="2" creationId="{35186F1A-1594-1E8C-E80A-75B91CCDD62C}"/>
          </ac:spMkLst>
        </pc:spChg>
        <pc:spChg chg="del mod">
          <ac:chgData name="Nirojan Jeyandhran" userId="S::njeyandh@my.centennialcollege.ca::e0bfcb96-a595-4b40-957e-b9fef4d31e55" providerId="AD" clId="Web-{E090C758-A2AB-1C98-CCC4-80EDAA3BE32C}" dt="2023-12-05T05:52:19.272" v="66"/>
          <ac:spMkLst>
            <pc:docMk/>
            <pc:sldMk cId="3255841623" sldId="261"/>
            <ac:spMk id="3" creationId="{116ED0EB-D5AC-E143-42EC-23E05997AC54}"/>
          </ac:spMkLst>
        </pc:spChg>
        <pc:spChg chg="add mod">
          <ac:chgData name="Nirojan Jeyandhran" userId="S::njeyandh@my.centennialcollege.ca::e0bfcb96-a595-4b40-957e-b9fef4d31e55" providerId="AD" clId="Web-{E090C758-A2AB-1C98-CCC4-80EDAA3BE32C}" dt="2023-12-05T06:08:30.469" v="109"/>
          <ac:spMkLst>
            <pc:docMk/>
            <pc:sldMk cId="3255841623" sldId="261"/>
            <ac:spMk id="4" creationId="{E7A555BD-EB26-EE2C-65A2-15826DF971DF}"/>
          </ac:spMkLst>
        </pc:spChg>
        <pc:picChg chg="add">
          <ac:chgData name="Nirojan Jeyandhran" userId="S::njeyandh@my.centennialcollege.ca::e0bfcb96-a595-4b40-957e-b9fef4d31e55" providerId="AD" clId="Web-{E090C758-A2AB-1C98-CCC4-80EDAA3BE32C}" dt="2023-12-05T06:08:30.469" v="109"/>
          <ac:picMkLst>
            <pc:docMk/>
            <pc:sldMk cId="3255841623" sldId="261"/>
            <ac:picMk id="6" creationId="{2D3DF2BD-DB8E-874E-F459-C596C4201BE3}"/>
          </ac:picMkLst>
        </pc:picChg>
      </pc:sldChg>
      <pc:sldChg chg="addSp delSp modSp new mod setBg setClrOvrMap">
        <pc:chgData name="Nirojan Jeyandhran" userId="S::njeyandh@my.centennialcollege.ca::e0bfcb96-a595-4b40-957e-b9fef4d31e55" providerId="AD" clId="Web-{E090C758-A2AB-1C98-CCC4-80EDAA3BE32C}" dt="2023-12-05T06:08:19.594" v="108"/>
        <pc:sldMkLst>
          <pc:docMk/>
          <pc:sldMk cId="377914361" sldId="262"/>
        </pc:sldMkLst>
        <pc:spChg chg="mod">
          <ac:chgData name="Nirojan Jeyandhran" userId="S::njeyandh@my.centennialcollege.ca::e0bfcb96-a595-4b40-957e-b9fef4d31e55" providerId="AD" clId="Web-{E090C758-A2AB-1C98-CCC4-80EDAA3BE32C}" dt="2023-12-05T06:08:19.594" v="108"/>
          <ac:spMkLst>
            <pc:docMk/>
            <pc:sldMk cId="377914361" sldId="262"/>
            <ac:spMk id="2" creationId="{7F7F527B-7614-C7BC-1B9D-6C2548EAFA60}"/>
          </ac:spMkLst>
        </pc:spChg>
        <pc:spChg chg="del">
          <ac:chgData name="Nirojan Jeyandhran" userId="S::njeyandh@my.centennialcollege.ca::e0bfcb96-a595-4b40-957e-b9fef4d31e55" providerId="AD" clId="Web-{E090C758-A2AB-1C98-CCC4-80EDAA3BE32C}" dt="2023-12-05T06:04:58.151" v="74"/>
          <ac:spMkLst>
            <pc:docMk/>
            <pc:sldMk cId="377914361" sldId="262"/>
            <ac:spMk id="3" creationId="{879BC004-A0B1-7A0C-70C3-DB4B9081969D}"/>
          </ac:spMkLst>
        </pc:spChg>
        <pc:spChg chg="add del mod">
          <ac:chgData name="Nirojan Jeyandhran" userId="S::njeyandh@my.centennialcollege.ca::e0bfcb96-a595-4b40-957e-b9fef4d31e55" providerId="AD" clId="Web-{E090C758-A2AB-1C98-CCC4-80EDAA3BE32C}" dt="2023-12-05T06:08:19.594" v="108"/>
          <ac:spMkLst>
            <pc:docMk/>
            <pc:sldMk cId="377914361" sldId="262"/>
            <ac:spMk id="4" creationId="{91948A7E-8FBC-98D0-4E5A-A8ECF37B27BA}"/>
          </ac:spMkLst>
        </pc:spChg>
        <pc:spChg chg="add">
          <ac:chgData name="Nirojan Jeyandhran" userId="S::njeyandh@my.centennialcollege.ca::e0bfcb96-a595-4b40-957e-b9fef4d31e55" providerId="AD" clId="Web-{E090C758-A2AB-1C98-CCC4-80EDAA3BE32C}" dt="2023-12-05T06:08:19.594" v="108"/>
          <ac:spMkLst>
            <pc:docMk/>
            <pc:sldMk cId="377914361" sldId="262"/>
            <ac:spMk id="10" creationId="{ABE6F9A3-300E-47F5-B41C-C8C5E758DE7C}"/>
          </ac:spMkLst>
        </pc:spChg>
        <pc:spChg chg="add">
          <ac:chgData name="Nirojan Jeyandhran" userId="S::njeyandh@my.centennialcollege.ca::e0bfcb96-a595-4b40-957e-b9fef4d31e55" providerId="AD" clId="Web-{E090C758-A2AB-1C98-CCC4-80EDAA3BE32C}" dt="2023-12-05T06:08:19.594" v="108"/>
          <ac:spMkLst>
            <pc:docMk/>
            <pc:sldMk cId="377914361" sldId="262"/>
            <ac:spMk id="12" creationId="{61B4701B-39FE-43B8-86AA-D6B8789C2207}"/>
          </ac:spMkLst>
        </pc:spChg>
        <pc:spChg chg="add">
          <ac:chgData name="Nirojan Jeyandhran" userId="S::njeyandh@my.centennialcollege.ca::e0bfcb96-a595-4b40-957e-b9fef4d31e55" providerId="AD" clId="Web-{E090C758-A2AB-1C98-CCC4-80EDAA3BE32C}" dt="2023-12-05T06:08:19.594" v="108"/>
          <ac:spMkLst>
            <pc:docMk/>
            <pc:sldMk cId="377914361" sldId="262"/>
            <ac:spMk id="14" creationId="{E9A7EF13-49FA-4355-971A-34B065F35022}"/>
          </ac:spMkLst>
        </pc:spChg>
        <pc:spChg chg="add">
          <ac:chgData name="Nirojan Jeyandhran" userId="S::njeyandh@my.centennialcollege.ca::e0bfcb96-a595-4b40-957e-b9fef4d31e55" providerId="AD" clId="Web-{E090C758-A2AB-1C98-CCC4-80EDAA3BE32C}" dt="2023-12-05T06:08:19.594" v="108"/>
          <ac:spMkLst>
            <pc:docMk/>
            <pc:sldMk cId="377914361" sldId="262"/>
            <ac:spMk id="16" creationId="{92CF3C3E-0F7B-4F0C-8EBD-BDD38E9C66F5}"/>
          </ac:spMkLst>
        </pc:spChg>
        <pc:graphicFrameChg chg="add">
          <ac:chgData name="Nirojan Jeyandhran" userId="S::njeyandh@my.centennialcollege.ca::e0bfcb96-a595-4b40-957e-b9fef4d31e55" providerId="AD" clId="Web-{E090C758-A2AB-1C98-CCC4-80EDAA3BE32C}" dt="2023-12-05T06:08:19.594" v="108"/>
          <ac:graphicFrameMkLst>
            <pc:docMk/>
            <pc:sldMk cId="377914361" sldId="262"/>
            <ac:graphicFrameMk id="6" creationId="{DA3D53FB-6802-FA8D-B0C3-D9D4F1052FE0}"/>
          </ac:graphicFrameMkLst>
        </pc:graphicFrameChg>
      </pc:sldChg>
      <pc:sldChg chg="addSp delSp modSp new mod setBg setClrOvrMap">
        <pc:chgData name="Nirojan Jeyandhran" userId="S::njeyandh@my.centennialcollege.ca::e0bfcb96-a595-4b40-957e-b9fef4d31e55" providerId="AD" clId="Web-{E090C758-A2AB-1C98-CCC4-80EDAA3BE32C}" dt="2023-12-05T06:07:47.421" v="107"/>
        <pc:sldMkLst>
          <pc:docMk/>
          <pc:sldMk cId="2263831125" sldId="263"/>
        </pc:sldMkLst>
        <pc:spChg chg="mod">
          <ac:chgData name="Nirojan Jeyandhran" userId="S::njeyandh@my.centennialcollege.ca::e0bfcb96-a595-4b40-957e-b9fef4d31e55" providerId="AD" clId="Web-{E090C758-A2AB-1C98-CCC4-80EDAA3BE32C}" dt="2023-12-05T06:07:47.421" v="107"/>
          <ac:spMkLst>
            <pc:docMk/>
            <pc:sldMk cId="2263831125" sldId="263"/>
            <ac:spMk id="2" creationId="{A17A45EC-F8B5-20D6-3694-6B22092C14F0}"/>
          </ac:spMkLst>
        </pc:spChg>
        <pc:spChg chg="del">
          <ac:chgData name="Nirojan Jeyandhran" userId="S::njeyandh@my.centennialcollege.ca::e0bfcb96-a595-4b40-957e-b9fef4d31e55" providerId="AD" clId="Web-{E090C758-A2AB-1C98-CCC4-80EDAA3BE32C}" dt="2023-12-05T06:05:51.012" v="90"/>
          <ac:spMkLst>
            <pc:docMk/>
            <pc:sldMk cId="2263831125" sldId="263"/>
            <ac:spMk id="3" creationId="{44E13A5C-7845-F0E8-4B6E-E256A04C5B88}"/>
          </ac:spMkLst>
        </pc:spChg>
        <pc:spChg chg="add del mod">
          <ac:chgData name="Nirojan Jeyandhran" userId="S::njeyandh@my.centennialcollege.ca::e0bfcb96-a595-4b40-957e-b9fef4d31e55" providerId="AD" clId="Web-{E090C758-A2AB-1C98-CCC4-80EDAA3BE32C}" dt="2023-12-05T06:07:47.421" v="107"/>
          <ac:spMkLst>
            <pc:docMk/>
            <pc:sldMk cId="2263831125" sldId="263"/>
            <ac:spMk id="4" creationId="{BDEC0A14-C61E-6B97-5C07-C4BF7E4C734E}"/>
          </ac:spMkLst>
        </pc:spChg>
        <pc:spChg chg="add">
          <ac:chgData name="Nirojan Jeyandhran" userId="S::njeyandh@my.centennialcollege.ca::e0bfcb96-a595-4b40-957e-b9fef4d31e55" providerId="AD" clId="Web-{E090C758-A2AB-1C98-CCC4-80EDAA3BE32C}" dt="2023-12-05T06:07:47.421" v="107"/>
          <ac:spMkLst>
            <pc:docMk/>
            <pc:sldMk cId="2263831125" sldId="263"/>
            <ac:spMk id="10" creationId="{ABE6F9A3-300E-47F5-B41C-C8C5E758DE7C}"/>
          </ac:spMkLst>
        </pc:spChg>
        <pc:spChg chg="add">
          <ac:chgData name="Nirojan Jeyandhran" userId="S::njeyandh@my.centennialcollege.ca::e0bfcb96-a595-4b40-957e-b9fef4d31e55" providerId="AD" clId="Web-{E090C758-A2AB-1C98-CCC4-80EDAA3BE32C}" dt="2023-12-05T06:07:47.421" v="107"/>
          <ac:spMkLst>
            <pc:docMk/>
            <pc:sldMk cId="2263831125" sldId="263"/>
            <ac:spMk id="12" creationId="{61B4701B-39FE-43B8-86AA-D6B8789C2207}"/>
          </ac:spMkLst>
        </pc:spChg>
        <pc:spChg chg="add">
          <ac:chgData name="Nirojan Jeyandhran" userId="S::njeyandh@my.centennialcollege.ca::e0bfcb96-a595-4b40-957e-b9fef4d31e55" providerId="AD" clId="Web-{E090C758-A2AB-1C98-CCC4-80EDAA3BE32C}" dt="2023-12-05T06:07:47.421" v="107"/>
          <ac:spMkLst>
            <pc:docMk/>
            <pc:sldMk cId="2263831125" sldId="263"/>
            <ac:spMk id="14" creationId="{E9A7EF13-49FA-4355-971A-34B065F35022}"/>
          </ac:spMkLst>
        </pc:spChg>
        <pc:spChg chg="add">
          <ac:chgData name="Nirojan Jeyandhran" userId="S::njeyandh@my.centennialcollege.ca::e0bfcb96-a595-4b40-957e-b9fef4d31e55" providerId="AD" clId="Web-{E090C758-A2AB-1C98-CCC4-80EDAA3BE32C}" dt="2023-12-05T06:07:47.421" v="107"/>
          <ac:spMkLst>
            <pc:docMk/>
            <pc:sldMk cId="2263831125" sldId="263"/>
            <ac:spMk id="16" creationId="{92CF3C3E-0F7B-4F0C-8EBD-BDD38E9C66F5}"/>
          </ac:spMkLst>
        </pc:spChg>
        <pc:graphicFrameChg chg="add">
          <ac:chgData name="Nirojan Jeyandhran" userId="S::njeyandh@my.centennialcollege.ca::e0bfcb96-a595-4b40-957e-b9fef4d31e55" providerId="AD" clId="Web-{E090C758-A2AB-1C98-CCC4-80EDAA3BE32C}" dt="2023-12-05T06:07:47.421" v="107"/>
          <ac:graphicFrameMkLst>
            <pc:docMk/>
            <pc:sldMk cId="2263831125" sldId="263"/>
            <ac:graphicFrameMk id="6" creationId="{CA88DB46-31FF-6AC8-05D8-97124AC54530}"/>
          </ac:graphicFrameMkLst>
        </pc:graphicFrameChg>
      </pc:sldChg>
      <pc:sldChg chg="addSp delSp modSp new del">
        <pc:chgData name="Nirojan Jeyandhran" userId="S::njeyandh@my.centennialcollege.ca::e0bfcb96-a595-4b40-957e-b9fef4d31e55" providerId="AD" clId="Web-{E090C758-A2AB-1C98-CCC4-80EDAA3BE32C}" dt="2023-12-05T06:05:41.543" v="86"/>
        <pc:sldMkLst>
          <pc:docMk/>
          <pc:sldMk cId="3423475470" sldId="263"/>
        </pc:sldMkLst>
        <pc:spChg chg="add del">
          <ac:chgData name="Nirojan Jeyandhran" userId="S::njeyandh@my.centennialcollege.ca::e0bfcb96-a595-4b40-957e-b9fef4d31e55" providerId="AD" clId="Web-{E090C758-A2AB-1C98-CCC4-80EDAA3BE32C}" dt="2023-12-05T06:05:40.762" v="85"/>
          <ac:spMkLst>
            <pc:docMk/>
            <pc:sldMk cId="3423475470" sldId="263"/>
            <ac:spMk id="2" creationId="{B115B88E-EF90-A260-79A2-982B1004B528}"/>
          </ac:spMkLst>
        </pc:spChg>
        <pc:spChg chg="add del mod">
          <ac:chgData name="Nirojan Jeyandhran" userId="S::njeyandh@my.centennialcollege.ca::e0bfcb96-a595-4b40-957e-b9fef4d31e55" providerId="AD" clId="Web-{E090C758-A2AB-1C98-CCC4-80EDAA3BE32C}" dt="2023-12-05T06:05:40.121" v="84"/>
          <ac:spMkLst>
            <pc:docMk/>
            <pc:sldMk cId="3423475470" sldId="263"/>
            <ac:spMk id="4" creationId="{FBBEDA93-54CD-21B4-1162-ED2365B5F5B7}"/>
          </ac:spMkLst>
        </pc:spChg>
      </pc:sldChg>
      <pc:sldChg chg="addSp delSp modSp new mod setBg">
        <pc:chgData name="Nirojan Jeyandhran" userId="S::njeyandh@my.centennialcollege.ca::e0bfcb96-a595-4b40-957e-b9fef4d31e55" providerId="AD" clId="Web-{E090C758-A2AB-1C98-CCC4-80EDAA3BE32C}" dt="2023-12-05T06:07:29.186" v="106"/>
        <pc:sldMkLst>
          <pc:docMk/>
          <pc:sldMk cId="88836910" sldId="264"/>
        </pc:sldMkLst>
        <pc:spChg chg="mod">
          <ac:chgData name="Nirojan Jeyandhran" userId="S::njeyandh@my.centennialcollege.ca::e0bfcb96-a595-4b40-957e-b9fef4d31e55" providerId="AD" clId="Web-{E090C758-A2AB-1C98-CCC4-80EDAA3BE32C}" dt="2023-12-05T06:07:29.186" v="106"/>
          <ac:spMkLst>
            <pc:docMk/>
            <pc:sldMk cId="88836910" sldId="264"/>
            <ac:spMk id="2" creationId="{CE6B045F-6AFB-2858-7A50-A7ADD7BA4012}"/>
          </ac:spMkLst>
        </pc:spChg>
        <pc:spChg chg="del">
          <ac:chgData name="Nirojan Jeyandhran" userId="S::njeyandh@my.centennialcollege.ca::e0bfcb96-a595-4b40-957e-b9fef4d31e55" providerId="AD" clId="Web-{E090C758-A2AB-1C98-CCC4-80EDAA3BE32C}" dt="2023-12-05T06:06:43.388" v="99"/>
          <ac:spMkLst>
            <pc:docMk/>
            <pc:sldMk cId="88836910" sldId="264"/>
            <ac:spMk id="3" creationId="{E47A4337-CE12-8E11-0DD8-A96D940592ED}"/>
          </ac:spMkLst>
        </pc:spChg>
        <pc:spChg chg="add mod">
          <ac:chgData name="Nirojan Jeyandhran" userId="S::njeyandh@my.centennialcollege.ca::e0bfcb96-a595-4b40-957e-b9fef4d31e55" providerId="AD" clId="Web-{E090C758-A2AB-1C98-CCC4-80EDAA3BE32C}" dt="2023-12-05T06:07:29.186" v="106"/>
          <ac:spMkLst>
            <pc:docMk/>
            <pc:sldMk cId="88836910" sldId="264"/>
            <ac:spMk id="4" creationId="{FB00DC00-70D9-AAD7-A208-8AE83C375D45}"/>
          </ac:spMkLst>
        </pc:spChg>
        <pc:spChg chg="add">
          <ac:chgData name="Nirojan Jeyandhran" userId="S::njeyandh@my.centennialcollege.ca::e0bfcb96-a595-4b40-957e-b9fef4d31e55" providerId="AD" clId="Web-{E090C758-A2AB-1C98-CCC4-80EDAA3BE32C}" dt="2023-12-05T06:07:29.186" v="106"/>
          <ac:spMkLst>
            <pc:docMk/>
            <pc:sldMk cId="88836910" sldId="264"/>
            <ac:spMk id="10" creationId="{A26E2FAE-FA60-497B-B2CB-7702C6FF3A3F}"/>
          </ac:spMkLst>
        </pc:spChg>
        <pc:picChg chg="add">
          <ac:chgData name="Nirojan Jeyandhran" userId="S::njeyandh@my.centennialcollege.ca::e0bfcb96-a595-4b40-957e-b9fef4d31e55" providerId="AD" clId="Web-{E090C758-A2AB-1C98-CCC4-80EDAA3BE32C}" dt="2023-12-05T06:07:29.186" v="106"/>
          <ac:picMkLst>
            <pc:docMk/>
            <pc:sldMk cId="88836910" sldId="264"/>
            <ac:picMk id="6" creationId="{D952A090-F1F0-8384-AEBB-B74DBB18E680}"/>
          </ac:picMkLst>
        </pc:picChg>
      </pc:sldChg>
      <pc:sldChg chg="addSp delSp modSp new mod setBg setClrOvrMap">
        <pc:chgData name="Nirojan Jeyandhran" userId="S::njeyandh@my.centennialcollege.ca::e0bfcb96-a595-4b40-957e-b9fef4d31e55" providerId="AD" clId="Web-{E090C758-A2AB-1C98-CCC4-80EDAA3BE32C}" dt="2023-12-05T06:11:43.427" v="139" actId="20577"/>
        <pc:sldMkLst>
          <pc:docMk/>
          <pc:sldMk cId="3943751484" sldId="265"/>
        </pc:sldMkLst>
        <pc:spChg chg="mod">
          <ac:chgData name="Nirojan Jeyandhran" userId="S::njeyandh@my.centennialcollege.ca::e0bfcb96-a595-4b40-957e-b9fef4d31e55" providerId="AD" clId="Web-{E090C758-A2AB-1C98-CCC4-80EDAA3BE32C}" dt="2023-12-05T06:11:27.943" v="134"/>
          <ac:spMkLst>
            <pc:docMk/>
            <pc:sldMk cId="3943751484" sldId="265"/>
            <ac:spMk id="2" creationId="{B148570B-C318-DD37-F3C2-9ECD5B0C74F0}"/>
          </ac:spMkLst>
        </pc:spChg>
        <pc:spChg chg="del">
          <ac:chgData name="Nirojan Jeyandhran" userId="S::njeyandh@my.centennialcollege.ca::e0bfcb96-a595-4b40-957e-b9fef4d31e55" providerId="AD" clId="Web-{E090C758-A2AB-1C98-CCC4-80EDAA3BE32C}" dt="2023-12-05T06:09:40.612" v="117"/>
          <ac:spMkLst>
            <pc:docMk/>
            <pc:sldMk cId="3943751484" sldId="265"/>
            <ac:spMk id="3" creationId="{FF53470D-5423-8F0B-0C71-B421B432E021}"/>
          </ac:spMkLst>
        </pc:spChg>
        <pc:spChg chg="add mod">
          <ac:chgData name="Nirojan Jeyandhran" userId="S::njeyandh@my.centennialcollege.ca::e0bfcb96-a595-4b40-957e-b9fef4d31e55" providerId="AD" clId="Web-{E090C758-A2AB-1C98-CCC4-80EDAA3BE32C}" dt="2023-12-05T06:11:43.427" v="139" actId="20577"/>
          <ac:spMkLst>
            <pc:docMk/>
            <pc:sldMk cId="3943751484" sldId="265"/>
            <ac:spMk id="4" creationId="{6276A6AB-5CFB-B9B6-7C38-310D687B8E76}"/>
          </ac:spMkLst>
        </pc:spChg>
        <pc:spChg chg="add del">
          <ac:chgData name="Nirojan Jeyandhran" userId="S::njeyandh@my.centennialcollege.ca::e0bfcb96-a595-4b40-957e-b9fef4d31e55" providerId="AD" clId="Web-{E090C758-A2AB-1C98-CCC4-80EDAA3BE32C}" dt="2023-12-05T06:11:18.224" v="129"/>
          <ac:spMkLst>
            <pc:docMk/>
            <pc:sldMk cId="3943751484" sldId="265"/>
            <ac:spMk id="9" creationId="{74CD14DB-BB81-479F-A1FC-1C75640E9F84}"/>
          </ac:spMkLst>
        </pc:spChg>
        <pc:spChg chg="add del">
          <ac:chgData name="Nirojan Jeyandhran" userId="S::njeyandh@my.centennialcollege.ca::e0bfcb96-a595-4b40-957e-b9fef4d31e55" providerId="AD" clId="Web-{E090C758-A2AB-1C98-CCC4-80EDAA3BE32C}" dt="2023-12-05T06:11:27.896" v="133"/>
          <ac:spMkLst>
            <pc:docMk/>
            <pc:sldMk cId="3943751484" sldId="265"/>
            <ac:spMk id="10" creationId="{C8A3C342-1D03-412F-8DD3-BF519E8E0AE9}"/>
          </ac:spMkLst>
        </pc:spChg>
        <pc:spChg chg="add del">
          <ac:chgData name="Nirojan Jeyandhran" userId="S::njeyandh@my.centennialcollege.ca::e0bfcb96-a595-4b40-957e-b9fef4d31e55" providerId="AD" clId="Web-{E090C758-A2AB-1C98-CCC4-80EDAA3BE32C}" dt="2023-12-05T06:11:18.224" v="129"/>
          <ac:spMkLst>
            <pc:docMk/>
            <pc:sldMk cId="3943751484" sldId="265"/>
            <ac:spMk id="11" creationId="{C943A91B-7CA7-4592-A975-73B1BF8C4C74}"/>
          </ac:spMkLst>
        </pc:spChg>
        <pc:spChg chg="add del">
          <ac:chgData name="Nirojan Jeyandhran" userId="S::njeyandh@my.centennialcollege.ca::e0bfcb96-a595-4b40-957e-b9fef4d31e55" providerId="AD" clId="Web-{E090C758-A2AB-1C98-CCC4-80EDAA3BE32C}" dt="2023-12-05T06:11:27.896" v="133"/>
          <ac:spMkLst>
            <pc:docMk/>
            <pc:sldMk cId="3943751484" sldId="265"/>
            <ac:spMk id="12" creationId="{81CC9B02-E087-4350-AEBD-2C3CF001AF01}"/>
          </ac:spMkLst>
        </pc:spChg>
        <pc:spChg chg="add del">
          <ac:chgData name="Nirojan Jeyandhran" userId="S::njeyandh@my.centennialcollege.ca::e0bfcb96-a595-4b40-957e-b9fef4d31e55" providerId="AD" clId="Web-{E090C758-A2AB-1C98-CCC4-80EDAA3BE32C}" dt="2023-12-05T06:11:18.224" v="129"/>
          <ac:spMkLst>
            <pc:docMk/>
            <pc:sldMk cId="3943751484" sldId="265"/>
            <ac:spMk id="13" creationId="{EC471314-E46A-414B-8D91-74880E84F187}"/>
          </ac:spMkLst>
        </pc:spChg>
        <pc:spChg chg="add del">
          <ac:chgData name="Nirojan Jeyandhran" userId="S::njeyandh@my.centennialcollege.ca::e0bfcb96-a595-4b40-957e-b9fef4d31e55" providerId="AD" clId="Web-{E090C758-A2AB-1C98-CCC4-80EDAA3BE32C}" dt="2023-12-05T06:11:27.896" v="133"/>
          <ac:spMkLst>
            <pc:docMk/>
            <pc:sldMk cId="3943751484" sldId="265"/>
            <ac:spMk id="14" creationId="{D6F18ACE-6E82-4ADC-8A2F-A1771B309B16}"/>
          </ac:spMkLst>
        </pc:spChg>
        <pc:spChg chg="add del">
          <ac:chgData name="Nirojan Jeyandhran" userId="S::njeyandh@my.centennialcollege.ca::e0bfcb96-a595-4b40-957e-b9fef4d31e55" providerId="AD" clId="Web-{E090C758-A2AB-1C98-CCC4-80EDAA3BE32C}" dt="2023-12-05T06:11:18.224" v="129"/>
          <ac:spMkLst>
            <pc:docMk/>
            <pc:sldMk cId="3943751484" sldId="265"/>
            <ac:spMk id="15" creationId="{6A681326-1C9D-44A3-A627-3871BDAE4127}"/>
          </ac:spMkLst>
        </pc:spChg>
        <pc:picChg chg="add del">
          <ac:chgData name="Nirojan Jeyandhran" userId="S::njeyandh@my.centennialcollege.ca::e0bfcb96-a595-4b40-957e-b9fef4d31e55" providerId="AD" clId="Web-{E090C758-A2AB-1C98-CCC4-80EDAA3BE32C}" dt="2023-12-05T06:11:21.614" v="131"/>
          <ac:picMkLst>
            <pc:docMk/>
            <pc:sldMk cId="3943751484" sldId="265"/>
            <ac:picMk id="6" creationId="{7D66B358-49B9-EE79-312A-19C5DEA23017}"/>
          </ac:picMkLst>
        </pc:picChg>
        <pc:picChg chg="add del">
          <ac:chgData name="Nirojan Jeyandhran" userId="S::njeyandh@my.centennialcollege.ca::e0bfcb96-a595-4b40-957e-b9fef4d31e55" providerId="AD" clId="Web-{E090C758-A2AB-1C98-CCC4-80EDAA3BE32C}" dt="2023-12-05T06:11:27.896" v="133"/>
          <ac:picMkLst>
            <pc:docMk/>
            <pc:sldMk cId="3943751484" sldId="265"/>
            <ac:picMk id="8" creationId="{F4759ECC-B7C7-3FAE-707A-7734A2AB1526}"/>
          </ac:picMkLst>
        </pc:picChg>
        <pc:picChg chg="add">
          <ac:chgData name="Nirojan Jeyandhran" userId="S::njeyandh@my.centennialcollege.ca::e0bfcb96-a595-4b40-957e-b9fef4d31e55" providerId="AD" clId="Web-{E090C758-A2AB-1C98-CCC4-80EDAA3BE32C}" dt="2023-12-05T06:11:27.943" v="134"/>
          <ac:picMkLst>
            <pc:docMk/>
            <pc:sldMk cId="3943751484" sldId="265"/>
            <ac:picMk id="16" creationId="{7D66B358-49B9-EE79-312A-19C5DEA23017}"/>
          </ac:picMkLst>
        </pc:picChg>
      </pc:sldChg>
    </pc:docChg>
  </pc:docChgLst>
  <pc:docChgLst>
    <pc:chgData name="Deepak Balaji Prabu" userId="S::dprabu@my.centennialcollege.ca::d6e01feb-f992-4468-b5d0-c91d799e29c4" providerId="AD" clId="Web-{DEC84DAC-A3E2-7CEF-B950-E55F31CD3A40}"/>
    <pc:docChg chg="addSld modSld">
      <pc:chgData name="Deepak Balaji Prabu" userId="S::dprabu@my.centennialcollege.ca::d6e01feb-f992-4468-b5d0-c91d799e29c4" providerId="AD" clId="Web-{DEC84DAC-A3E2-7CEF-B950-E55F31CD3A40}" dt="2023-12-05T01:30:03.099" v="35" actId="20577"/>
      <pc:docMkLst>
        <pc:docMk/>
      </pc:docMkLst>
      <pc:sldChg chg="modSp">
        <pc:chgData name="Deepak Balaji Prabu" userId="S::dprabu@my.centennialcollege.ca::d6e01feb-f992-4468-b5d0-c91d799e29c4" providerId="AD" clId="Web-{DEC84DAC-A3E2-7CEF-B950-E55F31CD3A40}" dt="2023-12-05T01:29:06.361" v="34" actId="20577"/>
        <pc:sldMkLst>
          <pc:docMk/>
          <pc:sldMk cId="109857222" sldId="256"/>
        </pc:sldMkLst>
        <pc:spChg chg="mod">
          <ac:chgData name="Deepak Balaji Prabu" userId="S::dprabu@my.centennialcollege.ca::d6e01feb-f992-4468-b5d0-c91d799e29c4" providerId="AD" clId="Web-{DEC84DAC-A3E2-7CEF-B950-E55F31CD3A40}" dt="2023-12-05T01:28:17.187" v="25" actId="1076"/>
          <ac:spMkLst>
            <pc:docMk/>
            <pc:sldMk cId="109857222" sldId="256"/>
            <ac:spMk id="2" creationId="{00000000-0000-0000-0000-000000000000}"/>
          </ac:spMkLst>
        </pc:spChg>
        <pc:spChg chg="mod">
          <ac:chgData name="Deepak Balaji Prabu" userId="S::dprabu@my.centennialcollege.ca::d6e01feb-f992-4468-b5d0-c91d799e29c4" providerId="AD" clId="Web-{DEC84DAC-A3E2-7CEF-B950-E55F31CD3A40}" dt="2023-12-05T01:29:06.361" v="34" actId="20577"/>
          <ac:spMkLst>
            <pc:docMk/>
            <pc:sldMk cId="109857222" sldId="256"/>
            <ac:spMk id="3" creationId="{00000000-0000-0000-0000-000000000000}"/>
          </ac:spMkLst>
        </pc:spChg>
      </pc:sldChg>
      <pc:sldChg chg="modSp new">
        <pc:chgData name="Deepak Balaji Prabu" userId="S::dprabu@my.centennialcollege.ca::d6e01feb-f992-4468-b5d0-c91d799e29c4" providerId="AD" clId="Web-{DEC84DAC-A3E2-7CEF-B950-E55F31CD3A40}" dt="2023-12-05T01:30:03.099" v="35" actId="20577"/>
        <pc:sldMkLst>
          <pc:docMk/>
          <pc:sldMk cId="1802192756" sldId="257"/>
        </pc:sldMkLst>
        <pc:spChg chg="mod">
          <ac:chgData name="Deepak Balaji Prabu" userId="S::dprabu@my.centennialcollege.ca::d6e01feb-f992-4468-b5d0-c91d799e29c4" providerId="AD" clId="Web-{DEC84DAC-A3E2-7CEF-B950-E55F31CD3A40}" dt="2023-12-05T01:30:03.099" v="35" actId="20577"/>
          <ac:spMkLst>
            <pc:docMk/>
            <pc:sldMk cId="1802192756" sldId="257"/>
            <ac:spMk id="2" creationId="{495D0FC3-A9E7-6CFA-FCB1-1AD9CF21B133}"/>
          </ac:spMkLst>
        </pc:spChg>
      </pc:sldChg>
    </pc:docChg>
  </pc:docChgLst>
  <pc:docChgLst>
    <pc:chgData name="Deepak Balaji Prabu" userId="S::dprabu@my.centennialcollege.ca::d6e01feb-f992-4468-b5d0-c91d799e29c4" providerId="AD" clId="Web-{567E28ED-1391-4117-AEAF-38F21695158B}"/>
    <pc:docChg chg="modSld">
      <pc:chgData name="Deepak Balaji Prabu" userId="S::dprabu@my.centennialcollege.ca::d6e01feb-f992-4468-b5d0-c91d799e29c4" providerId="AD" clId="Web-{567E28ED-1391-4117-AEAF-38F21695158B}" dt="2023-12-05T20:19:47.047" v="7" actId="1076"/>
      <pc:docMkLst>
        <pc:docMk/>
      </pc:docMkLst>
      <pc:sldChg chg="modSp">
        <pc:chgData name="Deepak Balaji Prabu" userId="S::dprabu@my.centennialcollege.ca::d6e01feb-f992-4468-b5d0-c91d799e29c4" providerId="AD" clId="Web-{567E28ED-1391-4117-AEAF-38F21695158B}" dt="2023-12-05T20:07:57.517" v="6" actId="20577"/>
        <pc:sldMkLst>
          <pc:docMk/>
          <pc:sldMk cId="109857222" sldId="256"/>
        </pc:sldMkLst>
        <pc:spChg chg="mod">
          <ac:chgData name="Deepak Balaji Prabu" userId="S::dprabu@my.centennialcollege.ca::d6e01feb-f992-4468-b5d0-c91d799e29c4" providerId="AD" clId="Web-{567E28ED-1391-4117-AEAF-38F21695158B}" dt="2023-12-05T20:07:57.517" v="6" actId="20577"/>
          <ac:spMkLst>
            <pc:docMk/>
            <pc:sldMk cId="109857222" sldId="256"/>
            <ac:spMk id="3" creationId="{00000000-0000-0000-0000-000000000000}"/>
          </ac:spMkLst>
        </pc:spChg>
      </pc:sldChg>
      <pc:sldChg chg="modSp">
        <pc:chgData name="Deepak Balaji Prabu" userId="S::dprabu@my.centennialcollege.ca::d6e01feb-f992-4468-b5d0-c91d799e29c4" providerId="AD" clId="Web-{567E28ED-1391-4117-AEAF-38F21695158B}" dt="2023-12-05T20:19:47.047" v="7" actId="1076"/>
        <pc:sldMkLst>
          <pc:docMk/>
          <pc:sldMk cId="377914361" sldId="262"/>
        </pc:sldMkLst>
        <pc:graphicFrameChg chg="mod">
          <ac:chgData name="Deepak Balaji Prabu" userId="S::dprabu@my.centennialcollege.ca::d6e01feb-f992-4468-b5d0-c91d799e29c4" providerId="AD" clId="Web-{567E28ED-1391-4117-AEAF-38F21695158B}" dt="2023-12-05T20:19:47.047" v="7" actId="1076"/>
          <ac:graphicFrameMkLst>
            <pc:docMk/>
            <pc:sldMk cId="377914361" sldId="262"/>
            <ac:graphicFrameMk id="6" creationId="{DA3D53FB-6802-FA8D-B0C3-D9D4F1052FE0}"/>
          </ac:graphicFrameMkLst>
        </pc:graphicFrameChg>
      </pc:sldChg>
    </pc:docChg>
  </pc:docChgLst>
  <pc:docChgLst>
    <pc:chgData name="Nirojan Jeyandhran" userId="S::njeyandh@my.centennialcollege.ca::e0bfcb96-a595-4b40-957e-b9fef4d31e55" providerId="AD" clId="Web-{6E62071E-3674-CF46-EA01-F640064EBB32}"/>
    <pc:docChg chg="modSld">
      <pc:chgData name="Nirojan Jeyandhran" userId="S::njeyandh@my.centennialcollege.ca::e0bfcb96-a595-4b40-957e-b9fef4d31e55" providerId="AD" clId="Web-{6E62071E-3674-CF46-EA01-F640064EBB32}" dt="2023-12-05T20:07:10.635" v="14" actId="14100"/>
      <pc:docMkLst>
        <pc:docMk/>
      </pc:docMkLst>
      <pc:sldChg chg="addSp delSp modSp">
        <pc:chgData name="Nirojan Jeyandhran" userId="S::njeyandh@my.centennialcollege.ca::e0bfcb96-a595-4b40-957e-b9fef4d31e55" providerId="AD" clId="Web-{6E62071E-3674-CF46-EA01-F640064EBB32}" dt="2023-12-05T20:07:10.635" v="14" actId="14100"/>
        <pc:sldMkLst>
          <pc:docMk/>
          <pc:sldMk cId="1802192756" sldId="257"/>
        </pc:sldMkLst>
        <pc:spChg chg="add mod">
          <ac:chgData name="Nirojan Jeyandhran" userId="S::njeyandh@my.centennialcollege.ca::e0bfcb96-a595-4b40-957e-b9fef4d31e55" providerId="AD" clId="Web-{6E62071E-3674-CF46-EA01-F640064EBB32}" dt="2023-12-05T20:07:10.635" v="14" actId="14100"/>
          <ac:spMkLst>
            <pc:docMk/>
            <pc:sldMk cId="1802192756" sldId="257"/>
            <ac:spMk id="3" creationId="{57B68EE9-CDF1-FBF1-4BD6-9D3345112697}"/>
          </ac:spMkLst>
        </pc:spChg>
        <pc:spChg chg="del">
          <ac:chgData name="Nirojan Jeyandhran" userId="S::njeyandh@my.centennialcollege.ca::e0bfcb96-a595-4b40-957e-b9fef4d31e55" providerId="AD" clId="Web-{6E62071E-3674-CF46-EA01-F640064EBB32}" dt="2023-12-05T20:05:31.772" v="0"/>
          <ac:spMkLst>
            <pc:docMk/>
            <pc:sldMk cId="1802192756" sldId="257"/>
            <ac:spMk id="5" creationId="{C6FD9C43-C14A-3ADE-AE08-0AD9C5B717C3}"/>
          </ac:spMkLst>
        </pc:spChg>
        <pc:spChg chg="del">
          <ac:chgData name="Nirojan Jeyandhran" userId="S::njeyandh@my.centennialcollege.ca::e0bfcb96-a595-4b40-957e-b9fef4d31e55" providerId="AD" clId="Web-{6E62071E-3674-CF46-EA01-F640064EBB32}" dt="2023-12-05T20:06:31.196" v="7"/>
          <ac:spMkLst>
            <pc:docMk/>
            <pc:sldMk cId="1802192756" sldId="257"/>
            <ac:spMk id="11" creationId="{C8A3C342-1D03-412F-8DD3-BF519E8E0AE9}"/>
          </ac:spMkLst>
        </pc:spChg>
        <pc:spChg chg="del">
          <ac:chgData name="Nirojan Jeyandhran" userId="S::njeyandh@my.centennialcollege.ca::e0bfcb96-a595-4b40-957e-b9fef4d31e55" providerId="AD" clId="Web-{6E62071E-3674-CF46-EA01-F640064EBB32}" dt="2023-12-05T20:06:31.196" v="7"/>
          <ac:spMkLst>
            <pc:docMk/>
            <pc:sldMk cId="1802192756" sldId="257"/>
            <ac:spMk id="13" creationId="{81CC9B02-E087-4350-AEBD-2C3CF001AF01}"/>
          </ac:spMkLst>
        </pc:spChg>
        <pc:spChg chg="add">
          <ac:chgData name="Nirojan Jeyandhran" userId="S::njeyandh@my.centennialcollege.ca::e0bfcb96-a595-4b40-957e-b9fef4d31e55" providerId="AD" clId="Web-{6E62071E-3674-CF46-EA01-F640064EBB32}" dt="2023-12-05T20:06:31.196" v="7"/>
          <ac:spMkLst>
            <pc:docMk/>
            <pc:sldMk cId="1802192756" sldId="257"/>
            <ac:spMk id="18" creationId="{C8A3C342-1D03-412F-8DD3-BF519E8E0AE9}"/>
          </ac:spMkLst>
        </pc:spChg>
        <pc:spChg chg="add">
          <ac:chgData name="Nirojan Jeyandhran" userId="S::njeyandh@my.centennialcollege.ca::e0bfcb96-a595-4b40-957e-b9fef4d31e55" providerId="AD" clId="Web-{6E62071E-3674-CF46-EA01-F640064EBB32}" dt="2023-12-05T20:06:31.196" v="7"/>
          <ac:spMkLst>
            <pc:docMk/>
            <pc:sldMk cId="1802192756" sldId="257"/>
            <ac:spMk id="20" creationId="{81CC9B02-E087-4350-AEBD-2C3CF001AF01}"/>
          </ac:spMkLst>
        </pc:spChg>
        <pc:picChg chg="mod ord">
          <ac:chgData name="Nirojan Jeyandhran" userId="S::njeyandh@my.centennialcollege.ca::e0bfcb96-a595-4b40-957e-b9fef4d31e55" providerId="AD" clId="Web-{6E62071E-3674-CF46-EA01-F640064EBB32}" dt="2023-12-05T20:06:31.196" v="7"/>
          <ac:picMkLst>
            <pc:docMk/>
            <pc:sldMk cId="1802192756" sldId="257"/>
            <ac:picMk id="7" creationId="{CE11405E-24C8-D0AD-5512-63CDFC20252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E7025-821B-4FB7-80E3-6367FB0CBF4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267FBA2-C177-41C1-B711-4EA53E632F5D}">
      <dgm:prSet phldr="0"/>
      <dgm:spPr/>
      <dgm:t>
        <a:bodyPr/>
        <a:lstStyle/>
        <a:p>
          <a:pPr rtl="0"/>
          <a:r>
            <a:rPr lang="en-US">
              <a:latin typeface="Century Gothic" panose="020B0502020202020204"/>
            </a:rPr>
            <a:t>Integration of AI &amp; Machine Learning: Enhancing Efficiency &amp; Automation</a:t>
          </a:r>
          <a:endParaRPr lang="en-US"/>
        </a:p>
      </dgm:t>
    </dgm:pt>
    <dgm:pt modelId="{2D1F9BFF-33DF-4DDB-BC5A-9DC7F845F0A9}" type="parTrans" cxnId="{C93DE814-6114-4B89-BDC7-D625207A078D}">
      <dgm:prSet/>
      <dgm:spPr/>
    </dgm:pt>
    <dgm:pt modelId="{81E53FB4-6FB2-4852-B38D-89C85F7F787C}" type="sibTrans" cxnId="{C93DE814-6114-4B89-BDC7-D625207A078D}">
      <dgm:prSet/>
      <dgm:spPr/>
    </dgm:pt>
    <dgm:pt modelId="{3CF03F60-D8E7-4F60-8859-AF0452B2D64C}">
      <dgm:prSet phldr="0"/>
      <dgm:spPr/>
      <dgm:t>
        <a:bodyPr/>
        <a:lstStyle/>
        <a:p>
          <a:pPr rtl="0"/>
          <a:r>
            <a:rPr lang="en-US">
              <a:latin typeface="Century Gothic" panose="020B0502020202020204"/>
            </a:rPr>
            <a:t>Specialized Methodologies for Cloud Computing &amp; IoT</a:t>
          </a:r>
          <a:endParaRPr lang="en-US"/>
        </a:p>
      </dgm:t>
    </dgm:pt>
    <dgm:pt modelId="{88C53708-A6CC-42FB-BCA9-056C8FFAC89A}" type="parTrans" cxnId="{2A92748D-A26C-47D1-8886-023A42B75B36}">
      <dgm:prSet/>
      <dgm:spPr/>
    </dgm:pt>
    <dgm:pt modelId="{C0D97ECC-3182-4F26-B44A-3904C76504BF}" type="sibTrans" cxnId="{2A92748D-A26C-47D1-8886-023A42B75B36}">
      <dgm:prSet/>
      <dgm:spPr/>
    </dgm:pt>
    <dgm:pt modelId="{C177FB67-DD4B-4B7D-9993-F36FB7DA92AC}" type="pres">
      <dgm:prSet presAssocID="{7B6E7025-821B-4FB7-80E3-6367FB0CBF4C}" presName="linear" presStyleCnt="0">
        <dgm:presLayoutVars>
          <dgm:animLvl val="lvl"/>
          <dgm:resizeHandles val="exact"/>
        </dgm:presLayoutVars>
      </dgm:prSet>
      <dgm:spPr/>
    </dgm:pt>
    <dgm:pt modelId="{22ED0ADC-B6BD-426D-91DC-EEE2D3D620D4}" type="pres">
      <dgm:prSet presAssocID="{F267FBA2-C177-41C1-B711-4EA53E632F5D}" presName="parentText" presStyleLbl="node1" presStyleIdx="0" presStyleCnt="2">
        <dgm:presLayoutVars>
          <dgm:chMax val="0"/>
          <dgm:bulletEnabled val="1"/>
        </dgm:presLayoutVars>
      </dgm:prSet>
      <dgm:spPr/>
    </dgm:pt>
    <dgm:pt modelId="{B45BBD48-DBF3-4C1E-8A05-1A83FBFF97FE}" type="pres">
      <dgm:prSet presAssocID="{81E53FB4-6FB2-4852-B38D-89C85F7F787C}" presName="spacer" presStyleCnt="0"/>
      <dgm:spPr/>
    </dgm:pt>
    <dgm:pt modelId="{A294CEBC-491A-4787-94B7-99421BC1916B}" type="pres">
      <dgm:prSet presAssocID="{3CF03F60-D8E7-4F60-8859-AF0452B2D64C}" presName="parentText" presStyleLbl="node1" presStyleIdx="1" presStyleCnt="2">
        <dgm:presLayoutVars>
          <dgm:chMax val="0"/>
          <dgm:bulletEnabled val="1"/>
        </dgm:presLayoutVars>
      </dgm:prSet>
      <dgm:spPr/>
    </dgm:pt>
  </dgm:ptLst>
  <dgm:cxnLst>
    <dgm:cxn modelId="{C93DE814-6114-4B89-BDC7-D625207A078D}" srcId="{7B6E7025-821B-4FB7-80E3-6367FB0CBF4C}" destId="{F267FBA2-C177-41C1-B711-4EA53E632F5D}" srcOrd="0" destOrd="0" parTransId="{2D1F9BFF-33DF-4DDB-BC5A-9DC7F845F0A9}" sibTransId="{81E53FB4-6FB2-4852-B38D-89C85F7F787C}"/>
    <dgm:cxn modelId="{77E6EA8C-5CFC-4A9B-B970-B5A79FD1E7C8}" type="presOf" srcId="{3CF03F60-D8E7-4F60-8859-AF0452B2D64C}" destId="{A294CEBC-491A-4787-94B7-99421BC1916B}" srcOrd="0" destOrd="0" presId="urn:microsoft.com/office/officeart/2005/8/layout/vList2"/>
    <dgm:cxn modelId="{2A92748D-A26C-47D1-8886-023A42B75B36}" srcId="{7B6E7025-821B-4FB7-80E3-6367FB0CBF4C}" destId="{3CF03F60-D8E7-4F60-8859-AF0452B2D64C}" srcOrd="1" destOrd="0" parTransId="{88C53708-A6CC-42FB-BCA9-056C8FFAC89A}" sibTransId="{C0D97ECC-3182-4F26-B44A-3904C76504BF}"/>
    <dgm:cxn modelId="{613B41B3-0B3F-4902-AF9A-4995881FE1DC}" type="presOf" srcId="{F267FBA2-C177-41C1-B711-4EA53E632F5D}" destId="{22ED0ADC-B6BD-426D-91DC-EEE2D3D620D4}" srcOrd="0" destOrd="0" presId="urn:microsoft.com/office/officeart/2005/8/layout/vList2"/>
    <dgm:cxn modelId="{115C48BE-9678-43CE-A67F-C543E707D975}" type="presOf" srcId="{7B6E7025-821B-4FB7-80E3-6367FB0CBF4C}" destId="{C177FB67-DD4B-4B7D-9993-F36FB7DA92AC}" srcOrd="0" destOrd="0" presId="urn:microsoft.com/office/officeart/2005/8/layout/vList2"/>
    <dgm:cxn modelId="{A4BE39C2-C306-4E64-8757-9F330BAC575F}" type="presParOf" srcId="{C177FB67-DD4B-4B7D-9993-F36FB7DA92AC}" destId="{22ED0ADC-B6BD-426D-91DC-EEE2D3D620D4}" srcOrd="0" destOrd="0" presId="urn:microsoft.com/office/officeart/2005/8/layout/vList2"/>
    <dgm:cxn modelId="{D05179D0-0661-418B-B30D-ABBBBBE936EF}" type="presParOf" srcId="{C177FB67-DD4B-4B7D-9993-F36FB7DA92AC}" destId="{B45BBD48-DBF3-4C1E-8A05-1A83FBFF97FE}" srcOrd="1" destOrd="0" presId="urn:microsoft.com/office/officeart/2005/8/layout/vList2"/>
    <dgm:cxn modelId="{C702DB2F-6ADA-45A1-BFED-92F7F221EB4E}" type="presParOf" srcId="{C177FB67-DD4B-4B7D-9993-F36FB7DA92AC}" destId="{A294CEBC-491A-4787-94B7-99421BC1916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13D608-D3CC-4EE9-9817-1344BC618EA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A0509706-E678-44D2-A5AE-AC20602D9792}">
      <dgm:prSet/>
      <dgm:spPr/>
      <dgm:t>
        <a:bodyPr/>
        <a:lstStyle/>
        <a:p>
          <a:r>
            <a:rPr lang="en-US"/>
            <a:t>Complexity in IT Infrastructures: Rapid Technological Advancements</a:t>
          </a:r>
        </a:p>
      </dgm:t>
    </dgm:pt>
    <dgm:pt modelId="{C24DD4AE-7973-4C2E-B8FD-1B3A301FC44F}" type="parTrans" cxnId="{9B2288B0-A712-4B8E-85A4-64EC498A5F80}">
      <dgm:prSet/>
      <dgm:spPr/>
      <dgm:t>
        <a:bodyPr/>
        <a:lstStyle/>
        <a:p>
          <a:endParaRPr lang="en-US"/>
        </a:p>
      </dgm:t>
    </dgm:pt>
    <dgm:pt modelId="{1AB13380-8307-4277-90A1-AF853133314D}" type="sibTrans" cxnId="{9B2288B0-A712-4B8E-85A4-64EC498A5F80}">
      <dgm:prSet/>
      <dgm:spPr/>
      <dgm:t>
        <a:bodyPr/>
        <a:lstStyle/>
        <a:p>
          <a:endParaRPr lang="en-US"/>
        </a:p>
      </dgm:t>
    </dgm:pt>
    <dgm:pt modelId="{88001A56-5228-497F-A5D1-483F456A1852}">
      <dgm:prSet/>
      <dgm:spPr/>
      <dgm:t>
        <a:bodyPr/>
        <a:lstStyle/>
        <a:p>
          <a:r>
            <a:rPr lang="en-US"/>
            <a:t>Skills Shortage: Demands for Trained Penetration Testers</a:t>
          </a:r>
        </a:p>
      </dgm:t>
    </dgm:pt>
    <dgm:pt modelId="{77FD2C48-A273-4432-9283-282C68D94871}" type="parTrans" cxnId="{7F771412-2CDA-4F54-BB5D-64FE26128341}">
      <dgm:prSet/>
      <dgm:spPr/>
      <dgm:t>
        <a:bodyPr/>
        <a:lstStyle/>
        <a:p>
          <a:endParaRPr lang="en-US"/>
        </a:p>
      </dgm:t>
    </dgm:pt>
    <dgm:pt modelId="{7FCE5D08-2E2E-47C3-894A-179252BA6305}" type="sibTrans" cxnId="{7F771412-2CDA-4F54-BB5D-64FE26128341}">
      <dgm:prSet/>
      <dgm:spPr/>
      <dgm:t>
        <a:bodyPr/>
        <a:lstStyle/>
        <a:p>
          <a:endParaRPr lang="en-US"/>
        </a:p>
      </dgm:t>
    </dgm:pt>
    <dgm:pt modelId="{2B3D35FB-1186-4343-93CF-FD1BCE693069}">
      <dgm:prSet/>
      <dgm:spPr/>
      <dgm:t>
        <a:bodyPr/>
        <a:lstStyle/>
        <a:p>
          <a:r>
            <a:rPr lang="en-US"/>
            <a:t>Ethical Considerations &amp; Legal Frameworks: Responsible Practices</a:t>
          </a:r>
        </a:p>
      </dgm:t>
    </dgm:pt>
    <dgm:pt modelId="{D314B2C8-6007-4811-B8D6-B62C9FCAE33E}" type="parTrans" cxnId="{8E0CB1BC-4AB7-4EA0-B1AA-744D232687DA}">
      <dgm:prSet/>
      <dgm:spPr/>
      <dgm:t>
        <a:bodyPr/>
        <a:lstStyle/>
        <a:p>
          <a:endParaRPr lang="en-US"/>
        </a:p>
      </dgm:t>
    </dgm:pt>
    <dgm:pt modelId="{26FB06D4-A2EF-4CBD-B5C0-67CDEDD0D41B}" type="sibTrans" cxnId="{8E0CB1BC-4AB7-4EA0-B1AA-744D232687DA}">
      <dgm:prSet/>
      <dgm:spPr/>
      <dgm:t>
        <a:bodyPr/>
        <a:lstStyle/>
        <a:p>
          <a:endParaRPr lang="en-US"/>
        </a:p>
      </dgm:t>
    </dgm:pt>
    <dgm:pt modelId="{4FBA4ACC-17F9-4450-B3E3-67A478B173F5}" type="pres">
      <dgm:prSet presAssocID="{6E13D608-D3CC-4EE9-9817-1344BC618EAE}" presName="linear" presStyleCnt="0">
        <dgm:presLayoutVars>
          <dgm:animLvl val="lvl"/>
          <dgm:resizeHandles val="exact"/>
        </dgm:presLayoutVars>
      </dgm:prSet>
      <dgm:spPr/>
    </dgm:pt>
    <dgm:pt modelId="{25CF5DCB-4B03-4CE2-A86C-BBB65E239B40}" type="pres">
      <dgm:prSet presAssocID="{A0509706-E678-44D2-A5AE-AC20602D9792}" presName="parentText" presStyleLbl="node1" presStyleIdx="0" presStyleCnt="3">
        <dgm:presLayoutVars>
          <dgm:chMax val="0"/>
          <dgm:bulletEnabled val="1"/>
        </dgm:presLayoutVars>
      </dgm:prSet>
      <dgm:spPr/>
    </dgm:pt>
    <dgm:pt modelId="{9597B284-9C5D-4188-BE3C-76BDFE3AAF20}" type="pres">
      <dgm:prSet presAssocID="{1AB13380-8307-4277-90A1-AF853133314D}" presName="spacer" presStyleCnt="0"/>
      <dgm:spPr/>
    </dgm:pt>
    <dgm:pt modelId="{059B5FF8-3BD9-4C67-9E01-2BB6E5EE1B83}" type="pres">
      <dgm:prSet presAssocID="{88001A56-5228-497F-A5D1-483F456A1852}" presName="parentText" presStyleLbl="node1" presStyleIdx="1" presStyleCnt="3">
        <dgm:presLayoutVars>
          <dgm:chMax val="0"/>
          <dgm:bulletEnabled val="1"/>
        </dgm:presLayoutVars>
      </dgm:prSet>
      <dgm:spPr/>
    </dgm:pt>
    <dgm:pt modelId="{C2493BF4-7E09-4E45-8B6A-150EA3FC9033}" type="pres">
      <dgm:prSet presAssocID="{7FCE5D08-2E2E-47C3-894A-179252BA6305}" presName="spacer" presStyleCnt="0"/>
      <dgm:spPr/>
    </dgm:pt>
    <dgm:pt modelId="{94335A36-E7A6-4284-AE57-7937D56DB7EE}" type="pres">
      <dgm:prSet presAssocID="{2B3D35FB-1186-4343-93CF-FD1BCE693069}" presName="parentText" presStyleLbl="node1" presStyleIdx="2" presStyleCnt="3">
        <dgm:presLayoutVars>
          <dgm:chMax val="0"/>
          <dgm:bulletEnabled val="1"/>
        </dgm:presLayoutVars>
      </dgm:prSet>
      <dgm:spPr/>
    </dgm:pt>
  </dgm:ptLst>
  <dgm:cxnLst>
    <dgm:cxn modelId="{7F771412-2CDA-4F54-BB5D-64FE26128341}" srcId="{6E13D608-D3CC-4EE9-9817-1344BC618EAE}" destId="{88001A56-5228-497F-A5D1-483F456A1852}" srcOrd="1" destOrd="0" parTransId="{77FD2C48-A273-4432-9283-282C68D94871}" sibTransId="{7FCE5D08-2E2E-47C3-894A-179252BA6305}"/>
    <dgm:cxn modelId="{3408AA25-8307-48DB-B4A0-C0DF1F47E7D6}" type="presOf" srcId="{2B3D35FB-1186-4343-93CF-FD1BCE693069}" destId="{94335A36-E7A6-4284-AE57-7937D56DB7EE}" srcOrd="0" destOrd="0" presId="urn:microsoft.com/office/officeart/2005/8/layout/vList2"/>
    <dgm:cxn modelId="{4400E199-32AC-4F5F-89D8-BFC5AB0A339C}" type="presOf" srcId="{A0509706-E678-44D2-A5AE-AC20602D9792}" destId="{25CF5DCB-4B03-4CE2-A86C-BBB65E239B40}" srcOrd="0" destOrd="0" presId="urn:microsoft.com/office/officeart/2005/8/layout/vList2"/>
    <dgm:cxn modelId="{9B2288B0-A712-4B8E-85A4-64EC498A5F80}" srcId="{6E13D608-D3CC-4EE9-9817-1344BC618EAE}" destId="{A0509706-E678-44D2-A5AE-AC20602D9792}" srcOrd="0" destOrd="0" parTransId="{C24DD4AE-7973-4C2E-B8FD-1B3A301FC44F}" sibTransId="{1AB13380-8307-4277-90A1-AF853133314D}"/>
    <dgm:cxn modelId="{B711C2B5-5CB1-4193-80D9-6C405CC0BBCE}" type="presOf" srcId="{88001A56-5228-497F-A5D1-483F456A1852}" destId="{059B5FF8-3BD9-4C67-9E01-2BB6E5EE1B83}" srcOrd="0" destOrd="0" presId="urn:microsoft.com/office/officeart/2005/8/layout/vList2"/>
    <dgm:cxn modelId="{8E0CB1BC-4AB7-4EA0-B1AA-744D232687DA}" srcId="{6E13D608-D3CC-4EE9-9817-1344BC618EAE}" destId="{2B3D35FB-1186-4343-93CF-FD1BCE693069}" srcOrd="2" destOrd="0" parTransId="{D314B2C8-6007-4811-B8D6-B62C9FCAE33E}" sibTransId="{26FB06D4-A2EF-4CBD-B5C0-67CDEDD0D41B}"/>
    <dgm:cxn modelId="{941C37F2-98DF-4B00-B98B-99D637E4EA9A}" type="presOf" srcId="{6E13D608-D3CC-4EE9-9817-1344BC618EAE}" destId="{4FBA4ACC-17F9-4450-B3E3-67A478B173F5}" srcOrd="0" destOrd="0" presId="urn:microsoft.com/office/officeart/2005/8/layout/vList2"/>
    <dgm:cxn modelId="{62A7E5C9-AA28-41D0-AC98-44D2D9136141}" type="presParOf" srcId="{4FBA4ACC-17F9-4450-B3E3-67A478B173F5}" destId="{25CF5DCB-4B03-4CE2-A86C-BBB65E239B40}" srcOrd="0" destOrd="0" presId="urn:microsoft.com/office/officeart/2005/8/layout/vList2"/>
    <dgm:cxn modelId="{0B193F53-E9CE-466B-A793-566AAAEDBF85}" type="presParOf" srcId="{4FBA4ACC-17F9-4450-B3E3-67A478B173F5}" destId="{9597B284-9C5D-4188-BE3C-76BDFE3AAF20}" srcOrd="1" destOrd="0" presId="urn:microsoft.com/office/officeart/2005/8/layout/vList2"/>
    <dgm:cxn modelId="{E97121A1-0D83-437B-A5D9-1A0360AC0978}" type="presParOf" srcId="{4FBA4ACC-17F9-4450-B3E3-67A478B173F5}" destId="{059B5FF8-3BD9-4C67-9E01-2BB6E5EE1B83}" srcOrd="2" destOrd="0" presId="urn:microsoft.com/office/officeart/2005/8/layout/vList2"/>
    <dgm:cxn modelId="{73D8DACC-CB3E-4E37-98C8-58B82196E60E}" type="presParOf" srcId="{4FBA4ACC-17F9-4450-B3E3-67A478B173F5}" destId="{C2493BF4-7E09-4E45-8B6A-150EA3FC9033}" srcOrd="3" destOrd="0" presId="urn:microsoft.com/office/officeart/2005/8/layout/vList2"/>
    <dgm:cxn modelId="{FE17D558-9FE2-47AD-8A96-9E6512D6AE18}" type="presParOf" srcId="{4FBA4ACC-17F9-4450-B3E3-67A478B173F5}" destId="{94335A36-E7A6-4284-AE57-7937D56DB7E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D0ADC-B6BD-426D-91DC-EEE2D3D620D4}">
      <dsp:nvSpPr>
        <dsp:cNvPr id="0" name=""/>
        <dsp:cNvSpPr/>
      </dsp:nvSpPr>
      <dsp:spPr>
        <a:xfrm>
          <a:off x="0" y="61296"/>
          <a:ext cx="5614987" cy="227799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a:latin typeface="Century Gothic" panose="020B0502020202020204"/>
            </a:rPr>
            <a:t>Integration of AI &amp; Machine Learning: Enhancing Efficiency &amp; Automation</a:t>
          </a:r>
          <a:endParaRPr lang="en-US" sz="3300" kern="1200"/>
        </a:p>
      </dsp:txBody>
      <dsp:txXfrm>
        <a:off x="111202" y="172498"/>
        <a:ext cx="5392583" cy="2055586"/>
      </dsp:txXfrm>
    </dsp:sp>
    <dsp:sp modelId="{A294CEBC-491A-4787-94B7-99421BC1916B}">
      <dsp:nvSpPr>
        <dsp:cNvPr id="0" name=""/>
        <dsp:cNvSpPr/>
      </dsp:nvSpPr>
      <dsp:spPr>
        <a:xfrm>
          <a:off x="0" y="2434326"/>
          <a:ext cx="5614987" cy="2277990"/>
        </a:xfrm>
        <a:prstGeom prst="roundRect">
          <a:avLst/>
        </a:prstGeom>
        <a:solidFill>
          <a:schemeClr val="accent2">
            <a:hueOff val="1354814"/>
            <a:satOff val="-6632"/>
            <a:lumOff val="372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rtl="0">
            <a:lnSpc>
              <a:spcPct val="90000"/>
            </a:lnSpc>
            <a:spcBef>
              <a:spcPct val="0"/>
            </a:spcBef>
            <a:spcAft>
              <a:spcPct val="35000"/>
            </a:spcAft>
            <a:buNone/>
          </a:pPr>
          <a:r>
            <a:rPr lang="en-US" sz="3300" kern="1200">
              <a:latin typeface="Century Gothic" panose="020B0502020202020204"/>
            </a:rPr>
            <a:t>Specialized Methodologies for Cloud Computing &amp; IoT</a:t>
          </a:r>
          <a:endParaRPr lang="en-US" sz="3300" kern="1200"/>
        </a:p>
      </dsp:txBody>
      <dsp:txXfrm>
        <a:off x="111202" y="2545528"/>
        <a:ext cx="5392583" cy="2055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CF5DCB-4B03-4CE2-A86C-BBB65E239B40}">
      <dsp:nvSpPr>
        <dsp:cNvPr id="0" name=""/>
        <dsp:cNvSpPr/>
      </dsp:nvSpPr>
      <dsp:spPr>
        <a:xfrm>
          <a:off x="0" y="45726"/>
          <a:ext cx="5614987" cy="150696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Complexity in IT Infrastructures: Rapid Technological Advancements</a:t>
          </a:r>
        </a:p>
      </dsp:txBody>
      <dsp:txXfrm>
        <a:off x="73564" y="119290"/>
        <a:ext cx="5467859" cy="1359832"/>
      </dsp:txXfrm>
    </dsp:sp>
    <dsp:sp modelId="{059B5FF8-3BD9-4C67-9E01-2BB6E5EE1B83}">
      <dsp:nvSpPr>
        <dsp:cNvPr id="0" name=""/>
        <dsp:cNvSpPr/>
      </dsp:nvSpPr>
      <dsp:spPr>
        <a:xfrm>
          <a:off x="0" y="1633326"/>
          <a:ext cx="5614987" cy="150696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Skills Shortage: Demands for Trained Penetration Testers</a:t>
          </a:r>
        </a:p>
      </dsp:txBody>
      <dsp:txXfrm>
        <a:off x="73564" y="1706890"/>
        <a:ext cx="5467859" cy="1359832"/>
      </dsp:txXfrm>
    </dsp:sp>
    <dsp:sp modelId="{94335A36-E7A6-4284-AE57-7937D56DB7EE}">
      <dsp:nvSpPr>
        <dsp:cNvPr id="0" name=""/>
        <dsp:cNvSpPr/>
      </dsp:nvSpPr>
      <dsp:spPr>
        <a:xfrm>
          <a:off x="0" y="3220926"/>
          <a:ext cx="5614987" cy="150696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Ethical Considerations &amp; Legal Frameworks: Responsible Practices</a:t>
          </a:r>
        </a:p>
      </dsp:txBody>
      <dsp:txXfrm>
        <a:off x="73564" y="3294490"/>
        <a:ext cx="5467859" cy="13598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8923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24010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9459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761748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19706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06506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7864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979175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0887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35146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0930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124791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4284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7837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220370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718235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492447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12/5/2023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105894088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pngall.com/web-security-png/download/2601"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technofaq.org/posts/2020/01/benefits-of-virtual-private-network-vpn-means-to-security-and-privacy-of-your-dat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teachonline.ca/webinar/how-keep-zoom-classes-secure-and-private-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4560" y="314826"/>
            <a:ext cx="8685290" cy="3159134"/>
          </a:xfrm>
        </p:spPr>
        <p:txBody>
          <a:bodyPr/>
          <a:lstStyle/>
          <a:p>
            <a:r>
              <a:rPr lang="en-US" sz="6000">
                <a:ea typeface="+mj-lt"/>
                <a:cs typeface="+mj-lt"/>
              </a:rPr>
              <a:t>Enhancing Data Security through Penetration Testing</a:t>
            </a:r>
            <a:endParaRPr lang="en-US" sz="6000"/>
          </a:p>
        </p:txBody>
      </p:sp>
      <p:sp>
        <p:nvSpPr>
          <p:cNvPr id="3" name="Subtitle 2"/>
          <p:cNvSpPr>
            <a:spLocks noGrp="1"/>
          </p:cNvSpPr>
          <p:nvPr>
            <p:ph type="subTitle" idx="1"/>
          </p:nvPr>
        </p:nvSpPr>
        <p:spPr>
          <a:xfrm>
            <a:off x="1004561" y="3634381"/>
            <a:ext cx="8976052" cy="2004419"/>
          </a:xfrm>
        </p:spPr>
        <p:txBody>
          <a:bodyPr>
            <a:normAutofit lnSpcReduction="10000"/>
          </a:bodyPr>
          <a:lstStyle/>
          <a:p>
            <a:r>
              <a:rPr lang="en-US">
                <a:ea typeface="+mj-lt"/>
                <a:cs typeface="+mj-lt"/>
              </a:rPr>
              <a:t>Centennial College</a:t>
            </a:r>
          </a:p>
          <a:p>
            <a:endParaRPr lang="en-US"/>
          </a:p>
          <a:p>
            <a:r>
              <a:rPr lang="en-US"/>
              <a:t>Syed - 301318212</a:t>
            </a:r>
          </a:p>
          <a:p>
            <a:r>
              <a:rPr lang="en-US"/>
              <a:t>Deepak - 301304684</a:t>
            </a:r>
          </a:p>
          <a:p>
            <a:r>
              <a:rPr lang="en-US"/>
              <a:t>Nirojan - 300807665</a:t>
            </a:r>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045F-6AFB-2858-7A50-A7ADD7BA4012}"/>
              </a:ext>
            </a:extLst>
          </p:cNvPr>
          <p:cNvSpPr>
            <a:spLocks noGrp="1"/>
          </p:cNvSpPr>
          <p:nvPr>
            <p:ph type="title"/>
          </p:nvPr>
        </p:nvSpPr>
        <p:spPr>
          <a:xfrm>
            <a:off x="650669" y="629266"/>
            <a:ext cx="3330328" cy="1641986"/>
          </a:xfrm>
        </p:spPr>
        <p:txBody>
          <a:bodyPr vert="horz" lIns="91440" tIns="45720" rIns="91440" bIns="45720" rtlCol="0" anchor="t">
            <a:normAutofit/>
          </a:bodyPr>
          <a:lstStyle/>
          <a:p>
            <a:pPr>
              <a:lnSpc>
                <a:spcPct val="90000"/>
              </a:lnSpc>
            </a:pPr>
            <a:r>
              <a:rPr lang="en-US" sz="2600"/>
              <a:t>Conclusion </a:t>
            </a:r>
          </a:p>
          <a:p>
            <a:pPr>
              <a:lnSpc>
                <a:spcPct val="90000"/>
              </a:lnSpc>
            </a:pPr>
            <a:endParaRPr lang="en-US" sz="2600"/>
          </a:p>
        </p:txBody>
      </p:sp>
      <p:pic>
        <p:nvPicPr>
          <p:cNvPr id="6" name="Picture 5" descr="Magnifying glass showing decling performance">
            <a:extLst>
              <a:ext uri="{FF2B5EF4-FFF2-40B4-BE49-F238E27FC236}">
                <a16:creationId xmlns:a16="http://schemas.microsoft.com/office/drawing/2014/main" id="{D952A090-F1F0-8384-AEBB-B74DBB18E680}"/>
              </a:ext>
            </a:extLst>
          </p:cNvPr>
          <p:cNvPicPr>
            <a:picLocks noChangeAspect="1"/>
          </p:cNvPicPr>
          <p:nvPr/>
        </p:nvPicPr>
        <p:blipFill rotWithShape="1">
          <a:blip r:embed="rId3"/>
          <a:srcRect l="15232" r="11292" b="-3"/>
          <a:stretch/>
        </p:blipFill>
        <p:spPr>
          <a:xfrm>
            <a:off x="4634680" y="10"/>
            <a:ext cx="7560130" cy="6857990"/>
          </a:xfrm>
          <a:prstGeom prst="rect">
            <a:avLst/>
          </a:prstGeom>
        </p:spPr>
      </p:pic>
      <p:sp>
        <p:nvSpPr>
          <p:cNvPr id="10" name="Rectangle 9">
            <a:extLst>
              <a:ext uri="{FF2B5EF4-FFF2-40B4-BE49-F238E27FC236}">
                <a16:creationId xmlns:a16="http://schemas.microsoft.com/office/drawing/2014/main" id="{A26E2FAE-FA60-497B-B2CB-7702C6FF3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FB00DC00-70D9-AAD7-A208-8AE83C375D45}"/>
              </a:ext>
            </a:extLst>
          </p:cNvPr>
          <p:cNvSpPr txBox="1"/>
          <p:nvPr/>
        </p:nvSpPr>
        <p:spPr>
          <a:xfrm>
            <a:off x="368446" y="1450623"/>
            <a:ext cx="4035883" cy="38099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buClr>
                <a:schemeClr val="bg2">
                  <a:lumMod val="40000"/>
                  <a:lumOff val="60000"/>
                </a:schemeClr>
              </a:buClr>
              <a:buSzPct val="80000"/>
            </a:pPr>
            <a:r>
              <a:rPr lang="en-US" sz="1600">
                <a:ea typeface="+mn-lt"/>
                <a:cs typeface="+mn-lt"/>
              </a:rPr>
              <a:t>Penetration testing is the linchpin of cyber defense, countering evolving threats. Its historical evolution and adherence to standards underscore its critical role. Coupled with the Information Security Management System, it forms a robust defense. Future trends include AI integration, but challenges like skill shortages require continuous adaptation, ethics, and strategic cybersecurity investments.</a:t>
            </a:r>
            <a:endParaRPr lang="en-US" sz="1600"/>
          </a:p>
          <a:p>
            <a:pPr defTabSz="457200">
              <a:spcBef>
                <a:spcPts val="1000"/>
              </a:spcBef>
              <a:buClr>
                <a:srgbClr val="8AD0D6"/>
              </a:buClr>
              <a:buSzPct val="80000"/>
              <a:buFont typeface="Wingdings" charset="2"/>
              <a:buChar char="Ø"/>
            </a:pPr>
            <a:endParaRPr lang="en-US">
              <a:latin typeface="+mj-lt"/>
              <a:ea typeface="+mj-ea"/>
              <a:cs typeface="+mj-cs"/>
            </a:endParaRPr>
          </a:p>
        </p:txBody>
      </p:sp>
    </p:spTree>
    <p:extLst>
      <p:ext uri="{BB962C8B-B14F-4D97-AF65-F5344CB8AC3E}">
        <p14:creationId xmlns:p14="http://schemas.microsoft.com/office/powerpoint/2010/main" val="8883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5D0FC3-A9E7-6CFA-FCB1-1AD9CF21B133}"/>
              </a:ext>
            </a:extLst>
          </p:cNvPr>
          <p:cNvSpPr>
            <a:spLocks noGrp="1"/>
          </p:cNvSpPr>
          <p:nvPr>
            <p:ph type="title"/>
          </p:nvPr>
        </p:nvSpPr>
        <p:spPr>
          <a:xfrm>
            <a:off x="648930" y="629266"/>
            <a:ext cx="5616217" cy="1622321"/>
          </a:xfrm>
        </p:spPr>
        <p:txBody>
          <a:bodyPr vert="horz" lIns="91440" tIns="45720" rIns="91440" bIns="45720" rtlCol="0" anchor="t">
            <a:normAutofit/>
          </a:bodyPr>
          <a:lstStyle/>
          <a:p>
            <a:r>
              <a:rPr lang="en-US" b="0" i="0" kern="1200">
                <a:solidFill>
                  <a:srgbClr val="EBEBEB"/>
                </a:solidFill>
                <a:latin typeface="+mj-lt"/>
                <a:ea typeface="+mj-ea"/>
                <a:cs typeface="+mj-cs"/>
              </a:rPr>
              <a:t>Introduction</a:t>
            </a:r>
          </a:p>
        </p:txBody>
      </p:sp>
      <p:sp>
        <p:nvSpPr>
          <p:cNvPr id="27"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29" name="Freeform: Shape 28">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4" name="Picture 3" descr="A shield with a key and a lock&#10;&#10;Description automatically generated">
            <a:extLst>
              <a:ext uri="{FF2B5EF4-FFF2-40B4-BE49-F238E27FC236}">
                <a16:creationId xmlns:a16="http://schemas.microsoft.com/office/drawing/2014/main" id="{63B58D6C-A916-19AA-649C-561C4FB6E67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63742" y="1438929"/>
            <a:ext cx="3980139" cy="3980139"/>
          </a:xfrm>
          <a:prstGeom prst="rect">
            <a:avLst/>
          </a:prstGeom>
          <a:effectLst/>
        </p:spPr>
      </p:pic>
      <p:sp>
        <p:nvSpPr>
          <p:cNvPr id="31" name="Rectangle 30">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57B68EE9-CDF1-FBF1-4BD6-9D3345112697}"/>
              </a:ext>
            </a:extLst>
          </p:cNvPr>
          <p:cNvSpPr txBox="1"/>
          <p:nvPr/>
        </p:nvSpPr>
        <p:spPr>
          <a:xfrm>
            <a:off x="611301" y="1582326"/>
            <a:ext cx="5616216" cy="464149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28600" indent="-228600" defTabSz="4572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Importance of Data Security: In today's business environment, securing data and information is crucial for companies aiming to stay competitive. Adherence to security standards and regulations is imperative for all businesses.</a:t>
            </a:r>
          </a:p>
          <a:p>
            <a:pPr marL="228600" indent="-228600" defTabSz="4572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Regulatory Procedures: Businesses implement various regulatory procedures such as security assurance, secure software engineering, proof of correctness, and penetration tests to strengthen protection measures.</a:t>
            </a:r>
          </a:p>
          <a:p>
            <a:pPr defTabSz="457200">
              <a:lnSpc>
                <a:spcPct val="90000"/>
              </a:lnSpc>
              <a:spcBef>
                <a:spcPts val="1000"/>
              </a:spcBef>
              <a:buClr>
                <a:schemeClr val="bg2">
                  <a:lumMod val="40000"/>
                  <a:lumOff val="60000"/>
                </a:schemeClr>
              </a:buClr>
              <a:buSzPct val="80000"/>
              <a:buFont typeface="Wingdings 3" charset="2"/>
              <a:buChar char=""/>
            </a:pPr>
            <a:endParaRPr lang="en-US" sz="1400">
              <a:solidFill>
                <a:srgbClr val="FFFFFF"/>
              </a:solidFill>
              <a:latin typeface="+mj-lt"/>
              <a:ea typeface="+mj-ea"/>
              <a:cs typeface="+mj-cs"/>
            </a:endParaRPr>
          </a:p>
          <a:p>
            <a:pPr defTabSz="457200">
              <a:lnSpc>
                <a:spcPct val="90000"/>
              </a:lnSpc>
              <a:spcBef>
                <a:spcPts val="1000"/>
              </a:spcBef>
              <a:buClr>
                <a:schemeClr val="bg2">
                  <a:lumMod val="40000"/>
                  <a:lumOff val="60000"/>
                </a:schemeClr>
              </a:buClr>
              <a:buSzPct val="80000"/>
            </a:pPr>
            <a:r>
              <a:rPr lang="en-US" sz="1400">
                <a:solidFill>
                  <a:srgbClr val="FFFFFF"/>
                </a:solidFill>
                <a:latin typeface="+mj-lt"/>
                <a:ea typeface="+mj-ea"/>
                <a:cs typeface="+mj-cs"/>
              </a:rPr>
              <a:t>Types of Penetration Testing Strategies:</a:t>
            </a:r>
          </a:p>
          <a:p>
            <a:pPr marL="228600" lvl="1" indent="-228600" defTabSz="4572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Black Box Testing: Testers lack prior knowledge about the system being tested, simulating an external attacker's perspective.</a:t>
            </a:r>
          </a:p>
          <a:p>
            <a:pPr marL="228600" lvl="1" indent="-228600" defTabSz="4572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Grey Box Testing: Testers possess minimal knowledge about the systems under test, providing a semi-knowledgeable approach.</a:t>
            </a:r>
          </a:p>
          <a:p>
            <a:pPr marL="228600" lvl="1" indent="-228600" defTabSz="457200">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White Box Testing: Testers are equipped with comprehensive knowledge about the systems being tested, allowing for an in-depth assessment of vulnerabilities.</a:t>
            </a:r>
          </a:p>
        </p:txBody>
      </p:sp>
    </p:spTree>
    <p:extLst>
      <p:ext uri="{BB962C8B-B14F-4D97-AF65-F5344CB8AC3E}">
        <p14:creationId xmlns:p14="http://schemas.microsoft.com/office/powerpoint/2010/main" val="1802192756"/>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04D82E3C-CD3F-0F00-0360-89A349F9516A}"/>
              </a:ext>
            </a:extLst>
          </p:cNvPr>
          <p:cNvSpPr>
            <a:spLocks noGrp="1"/>
          </p:cNvSpPr>
          <p:nvPr>
            <p:ph type="title"/>
          </p:nvPr>
        </p:nvSpPr>
        <p:spPr>
          <a:xfrm>
            <a:off x="5411931" y="452718"/>
            <a:ext cx="4638903" cy="1400530"/>
          </a:xfrm>
        </p:spPr>
        <p:txBody>
          <a:bodyPr vert="horz" lIns="91440" tIns="45720" rIns="91440" bIns="45720" rtlCol="0" anchor="t">
            <a:normAutofit/>
          </a:bodyPr>
          <a:lstStyle/>
          <a:p>
            <a:pPr>
              <a:lnSpc>
                <a:spcPct val="90000"/>
              </a:lnSpc>
            </a:pPr>
            <a:r>
              <a:rPr lang="en-US" sz="3600"/>
              <a:t>History of Penetration Testing</a:t>
            </a:r>
          </a:p>
          <a:p>
            <a:pPr>
              <a:lnSpc>
                <a:spcPct val="90000"/>
              </a:lnSpc>
            </a:pPr>
            <a:endParaRPr lang="en-US" sz="3600"/>
          </a:p>
        </p:txBody>
      </p:sp>
      <p:sp>
        <p:nvSpPr>
          <p:cNvPr id="15"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2" name="Picture 1">
            <a:extLst>
              <a:ext uri="{FF2B5EF4-FFF2-40B4-BE49-F238E27FC236}">
                <a16:creationId xmlns:a16="http://schemas.microsoft.com/office/drawing/2014/main" id="{0D093608-92B3-B49E-1B9F-8FFAC6C32E38}"/>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31957" r="27253"/>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17" name="Rectangle 16">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TextBox 7">
            <a:extLst>
              <a:ext uri="{FF2B5EF4-FFF2-40B4-BE49-F238E27FC236}">
                <a16:creationId xmlns:a16="http://schemas.microsoft.com/office/drawing/2014/main" id="{3F005B1B-51A6-453F-36BE-E8B2842DA16E}"/>
              </a:ext>
            </a:extLst>
          </p:cNvPr>
          <p:cNvSpPr txBox="1"/>
          <p:nvPr/>
        </p:nvSpPr>
        <p:spPr>
          <a:xfrm>
            <a:off x="5345098" y="1855362"/>
            <a:ext cx="6369865" cy="419548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600">
                <a:latin typeface="+mj-lt"/>
                <a:ea typeface="+mj-ea"/>
                <a:cs typeface="+mj-cs"/>
              </a:rPr>
              <a:t>With the rise of shared computer resources in the 1960s, security risks emerged, prompting the need for computer security.</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600">
                <a:latin typeface="+mj-lt"/>
                <a:ea typeface="+mj-ea"/>
                <a:cs typeface="+mj-cs"/>
              </a:rPr>
              <a:t> The US Department of Defense initiated "tiger teams" in the 1970s to identify and address security holes, acknowledging the importance of securing computer systems.</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600">
                <a:latin typeface="+mj-lt"/>
                <a:ea typeface="+mj-ea"/>
                <a:cs typeface="+mj-cs"/>
              </a:rPr>
              <a:t>James P. Anderson's introduction of "reference monitors" in the 1970s laid the foundation for enforcing authorized access relationships, contributing to secure system standards.</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600">
                <a:latin typeface="+mj-lt"/>
                <a:ea typeface="+mj-ea"/>
                <a:cs typeface="+mj-cs"/>
              </a:rPr>
              <a:t> Dan Farmer and </a:t>
            </a:r>
            <a:r>
              <a:rPr lang="en-US" sz="1600" err="1">
                <a:latin typeface="+mj-lt"/>
                <a:ea typeface="+mj-ea"/>
                <a:cs typeface="+mj-cs"/>
              </a:rPr>
              <a:t>Wietse</a:t>
            </a:r>
            <a:r>
              <a:rPr lang="en-US" sz="1600">
                <a:latin typeface="+mj-lt"/>
                <a:ea typeface="+mj-ea"/>
                <a:cs typeface="+mj-cs"/>
              </a:rPr>
              <a:t> Venema's 1993 paper introduced the "</a:t>
            </a:r>
            <a:r>
              <a:rPr lang="en-US" sz="1600" err="1">
                <a:latin typeface="+mj-lt"/>
                <a:ea typeface="+mj-ea"/>
                <a:cs typeface="+mj-cs"/>
              </a:rPr>
              <a:t>uebercracker</a:t>
            </a:r>
            <a:r>
              <a:rPr lang="en-US" sz="1600">
                <a:latin typeface="+mj-lt"/>
                <a:ea typeface="+mj-ea"/>
                <a:cs typeface="+mj-cs"/>
              </a:rPr>
              <a:t>," a more elusive hacker, shaping the early foundations of penetration testing.</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600">
                <a:latin typeface="+mj-lt"/>
                <a:ea typeface="+mj-ea"/>
                <a:cs typeface="+mj-cs"/>
              </a:rPr>
              <a:t> In 2003, OWASP provided the first penetration testing framework, evolving to version 4 in 2014, showcasing continual improvements to address evolving IT security challenges.</a:t>
            </a:r>
          </a:p>
        </p:txBody>
      </p:sp>
    </p:spTree>
    <p:extLst>
      <p:ext uri="{BB962C8B-B14F-4D97-AF65-F5344CB8AC3E}">
        <p14:creationId xmlns:p14="http://schemas.microsoft.com/office/powerpoint/2010/main" val="359216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D7C4-80EE-5E78-A3E4-5063344B104C}"/>
              </a:ext>
            </a:extLst>
          </p:cNvPr>
          <p:cNvSpPr>
            <a:spLocks noGrp="1"/>
          </p:cNvSpPr>
          <p:nvPr>
            <p:ph type="title"/>
          </p:nvPr>
        </p:nvSpPr>
        <p:spPr>
          <a:xfrm>
            <a:off x="6742108" y="629266"/>
            <a:ext cx="3307744" cy="1641986"/>
          </a:xfrm>
        </p:spPr>
        <p:txBody>
          <a:bodyPr vert="horz" lIns="91440" tIns="45720" rIns="91440" bIns="45720" rtlCol="0" anchor="t">
            <a:normAutofit/>
          </a:bodyPr>
          <a:lstStyle/>
          <a:p>
            <a:pPr>
              <a:lnSpc>
                <a:spcPct val="90000"/>
              </a:lnSpc>
            </a:pPr>
            <a:r>
              <a:rPr lang="en-US" sz="3300"/>
              <a:t>Methodology of Penetration Testing</a:t>
            </a:r>
          </a:p>
          <a:p>
            <a:pPr>
              <a:lnSpc>
                <a:spcPct val="90000"/>
              </a:lnSpc>
            </a:pPr>
            <a:endParaRPr lang="en-US" sz="3300"/>
          </a:p>
        </p:txBody>
      </p:sp>
      <p:pic>
        <p:nvPicPr>
          <p:cNvPr id="6" name="Picture 5" descr="Graph on document with pen">
            <a:extLst>
              <a:ext uri="{FF2B5EF4-FFF2-40B4-BE49-F238E27FC236}">
                <a16:creationId xmlns:a16="http://schemas.microsoft.com/office/drawing/2014/main" id="{506CB878-8685-EC44-A940-EF41E1F61834}"/>
              </a:ext>
            </a:extLst>
          </p:cNvPr>
          <p:cNvPicPr>
            <a:picLocks noChangeAspect="1"/>
          </p:cNvPicPr>
          <p:nvPr/>
        </p:nvPicPr>
        <p:blipFill rotWithShape="1">
          <a:blip r:embed="rId3"/>
          <a:srcRect l="27410" r="13358" b="-3"/>
          <a:stretch/>
        </p:blipFill>
        <p:spPr>
          <a:xfrm>
            <a:off x="-2" y="10"/>
            <a:ext cx="6094407" cy="6857990"/>
          </a:xfrm>
          <a:prstGeom prst="rect">
            <a:avLst/>
          </a:prstGeom>
        </p:spPr>
      </p:pic>
      <p:sp>
        <p:nvSpPr>
          <p:cNvPr id="4" name="TextBox 3">
            <a:extLst>
              <a:ext uri="{FF2B5EF4-FFF2-40B4-BE49-F238E27FC236}">
                <a16:creationId xmlns:a16="http://schemas.microsoft.com/office/drawing/2014/main" id="{3C483E61-8F74-F8F7-9068-84F8AAF2D99F}"/>
              </a:ext>
            </a:extLst>
          </p:cNvPr>
          <p:cNvSpPr txBox="1"/>
          <p:nvPr/>
        </p:nvSpPr>
        <p:spPr>
          <a:xfrm>
            <a:off x="6742108" y="2438400"/>
            <a:ext cx="3985077" cy="380999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lnSpc>
                <a:spcPct val="90000"/>
              </a:lnSpc>
              <a:spcBef>
                <a:spcPts val="1000"/>
              </a:spcBef>
              <a:buClr>
                <a:schemeClr val="bg2">
                  <a:lumMod val="40000"/>
                  <a:lumOff val="60000"/>
                </a:schemeClr>
              </a:buClr>
              <a:buSzPct val="80000"/>
            </a:pPr>
            <a:r>
              <a:rPr lang="en-US" sz="1400">
                <a:latin typeface="+mj-lt"/>
                <a:ea typeface="+mj-ea"/>
                <a:cs typeface="+mj-cs"/>
              </a:rPr>
              <a:t>Four Phases of Penetration Testing:</a:t>
            </a:r>
            <a:endParaRPr lang="en-US">
              <a:ea typeface="+mj-ea"/>
              <a:cs typeface="+mj-cs"/>
            </a:endParaRPr>
          </a:p>
          <a:p>
            <a:pPr marL="228600" lvl="1" indent="-22860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Planning: Scope, Approvals, Legal Compliance</a:t>
            </a:r>
          </a:p>
          <a:p>
            <a:pPr marL="228600" lvl="1" indent="-22860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Discovery: Testing, Vulnerability Analysis, Tools Used</a:t>
            </a:r>
          </a:p>
          <a:p>
            <a:pPr marL="228600" lvl="1" indent="-22860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Attack: Executing Attacks, Monitoring System</a:t>
            </a:r>
          </a:p>
          <a:p>
            <a:pPr marL="228600" lvl="1" indent="-22860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Reporting: Final Stage, Reporting Findings, Audience Catering</a:t>
            </a:r>
          </a:p>
          <a:p>
            <a:pPr defTabSz="457200">
              <a:lnSpc>
                <a:spcPct val="90000"/>
              </a:lnSpc>
              <a:spcBef>
                <a:spcPts val="1000"/>
              </a:spcBef>
              <a:buClr>
                <a:schemeClr val="bg2">
                  <a:lumMod val="40000"/>
                  <a:lumOff val="60000"/>
                </a:schemeClr>
              </a:buClr>
              <a:buSzPct val="80000"/>
              <a:buFont typeface="Wingdings 3" charset="2"/>
              <a:buChar char=""/>
            </a:pPr>
            <a:endParaRPr lang="en-US" sz="1400">
              <a:latin typeface="+mj-lt"/>
              <a:ea typeface="+mj-ea"/>
              <a:cs typeface="+mj-cs"/>
            </a:endParaRPr>
          </a:p>
          <a:p>
            <a:pPr defTabSz="457200">
              <a:lnSpc>
                <a:spcPct val="90000"/>
              </a:lnSpc>
              <a:spcBef>
                <a:spcPts val="1000"/>
              </a:spcBef>
              <a:buClr>
                <a:srgbClr val="8AD0D6"/>
              </a:buClr>
              <a:buSzPct val="80000"/>
              <a:buFont typeface="Wingdings 3" charset="2"/>
              <a:buChar char=""/>
            </a:pPr>
            <a:endParaRPr lang="en-US" sz="1400">
              <a:latin typeface="+mj-lt"/>
              <a:ea typeface="+mj-ea"/>
              <a:cs typeface="+mj-cs"/>
            </a:endParaRPr>
          </a:p>
        </p:txBody>
      </p:sp>
    </p:spTree>
    <p:extLst>
      <p:ext uri="{BB962C8B-B14F-4D97-AF65-F5344CB8AC3E}">
        <p14:creationId xmlns:p14="http://schemas.microsoft.com/office/powerpoint/2010/main" val="245236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F63D1A-17EA-7FD8-36C5-494FE90022A9}"/>
              </a:ext>
            </a:extLst>
          </p:cNvPr>
          <p:cNvSpPr>
            <a:spLocks noGrp="1"/>
          </p:cNvSpPr>
          <p:nvPr>
            <p:ph type="title"/>
          </p:nvPr>
        </p:nvSpPr>
        <p:spPr>
          <a:xfrm>
            <a:off x="601893" y="262377"/>
            <a:ext cx="6188190" cy="1622321"/>
          </a:xfrm>
        </p:spPr>
        <p:txBody>
          <a:bodyPr>
            <a:normAutofit/>
          </a:bodyPr>
          <a:lstStyle/>
          <a:p>
            <a:pPr>
              <a:lnSpc>
                <a:spcPct val="90000"/>
              </a:lnSpc>
            </a:pPr>
            <a:r>
              <a:rPr lang="en-US" sz="3600">
                <a:solidFill>
                  <a:srgbClr val="EBEBEB"/>
                </a:solidFill>
              </a:rPr>
              <a:t>Information Security Management System (ISMS):</a:t>
            </a:r>
          </a:p>
        </p:txBody>
      </p:sp>
      <p:sp>
        <p:nvSpPr>
          <p:cNvPr id="8"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 name="Freeform: Shape 8">
            <a:extLst>
              <a:ext uri="{FF2B5EF4-FFF2-40B4-BE49-F238E27FC236}">
                <a16:creationId xmlns:a16="http://schemas.microsoft.com/office/drawing/2014/main" id="{AC3BF0FA-36FA-4CE9-840E-F7C3A8F16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81796" y="947378"/>
            <a:ext cx="6858001" cy="4963245"/>
          </a:xfrm>
          <a:custGeom>
            <a:avLst/>
            <a:gdLst>
              <a:gd name="connsiteX0" fmla="*/ 6858001 w 6858001"/>
              <a:gd name="connsiteY0" fmla="*/ 1177 h 4963245"/>
              <a:gd name="connsiteX1" fmla="*/ 6858001 w 6858001"/>
              <a:gd name="connsiteY1" fmla="*/ 1344715 h 4963245"/>
              <a:gd name="connsiteX2" fmla="*/ 6858000 w 6858001"/>
              <a:gd name="connsiteY2" fmla="*/ 1344715 h 4963245"/>
              <a:gd name="connsiteX3" fmla="*/ 6858000 w 6858001"/>
              <a:gd name="connsiteY3" fmla="*/ 4963245 h 4963245"/>
              <a:gd name="connsiteX4" fmla="*/ 0 w 6858001"/>
              <a:gd name="connsiteY4" fmla="*/ 4963244 h 4963245"/>
              <a:gd name="connsiteX5" fmla="*/ 0 w 6858001"/>
              <a:gd name="connsiteY5" fmla="*/ 900697 h 4963245"/>
              <a:gd name="connsiteX6" fmla="*/ 1 w 6858001"/>
              <a:gd name="connsiteY6" fmla="*/ 900697 h 4963245"/>
              <a:gd name="connsiteX7" fmla="*/ 1 w 6858001"/>
              <a:gd name="connsiteY7" fmla="*/ 0 h 4963245"/>
              <a:gd name="connsiteX8" fmla="*/ 40463 w 6858001"/>
              <a:gd name="connsiteY8" fmla="*/ 5883 h 4963245"/>
              <a:gd name="connsiteX9" fmla="*/ 159107 w 6858001"/>
              <a:gd name="connsiteY9" fmla="*/ 23196 h 4963245"/>
              <a:gd name="connsiteX10" fmla="*/ 245518 w 6858001"/>
              <a:gd name="connsiteY10" fmla="*/ 35299 h 4963245"/>
              <a:gd name="connsiteX11" fmla="*/ 348388 w 6858001"/>
              <a:gd name="connsiteY11" fmla="*/ 48073 h 4963245"/>
              <a:gd name="connsiteX12" fmla="*/ 470460 w 6858001"/>
              <a:gd name="connsiteY12" fmla="*/ 63369 h 4963245"/>
              <a:gd name="connsiteX13" fmla="*/ 605563 w 6858001"/>
              <a:gd name="connsiteY13" fmla="*/ 79506 h 4963245"/>
              <a:gd name="connsiteX14" fmla="*/ 757810 w 6858001"/>
              <a:gd name="connsiteY14" fmla="*/ 96483 h 4963245"/>
              <a:gd name="connsiteX15" fmla="*/ 923774 w 6858001"/>
              <a:gd name="connsiteY15" fmla="*/ 114469 h 4963245"/>
              <a:gd name="connsiteX16" fmla="*/ 1104139 w 6858001"/>
              <a:gd name="connsiteY16" fmla="*/ 132454 h 4963245"/>
              <a:gd name="connsiteX17" fmla="*/ 1296163 w 6858001"/>
              <a:gd name="connsiteY17" fmla="*/ 150776 h 4963245"/>
              <a:gd name="connsiteX18" fmla="*/ 1503275 w 6858001"/>
              <a:gd name="connsiteY18" fmla="*/ 167753 h 4963245"/>
              <a:gd name="connsiteX19" fmla="*/ 1719988 w 6858001"/>
              <a:gd name="connsiteY19" fmla="*/ 184058 h 4963245"/>
              <a:gd name="connsiteX20" fmla="*/ 1949045 w 6858001"/>
              <a:gd name="connsiteY20" fmla="*/ 198849 h 4963245"/>
              <a:gd name="connsiteX21" fmla="*/ 2187703 w 6858001"/>
              <a:gd name="connsiteY21" fmla="*/ 212969 h 4963245"/>
              <a:gd name="connsiteX22" fmla="*/ 2436649 w 6858001"/>
              <a:gd name="connsiteY22" fmla="*/ 226248 h 4963245"/>
              <a:gd name="connsiteX23" fmla="*/ 2564208 w 6858001"/>
              <a:gd name="connsiteY23" fmla="*/ 230955 h 4963245"/>
              <a:gd name="connsiteX24" fmla="*/ 2694509 w 6858001"/>
              <a:gd name="connsiteY24" fmla="*/ 236165 h 4963245"/>
              <a:gd name="connsiteX25" fmla="*/ 2826868 w 6858001"/>
              <a:gd name="connsiteY25" fmla="*/ 241040 h 4963245"/>
              <a:gd name="connsiteX26" fmla="*/ 2959914 w 6858001"/>
              <a:gd name="connsiteY26" fmla="*/ 244234 h 4963245"/>
              <a:gd name="connsiteX27" fmla="*/ 3095702 w 6858001"/>
              <a:gd name="connsiteY27" fmla="*/ 247091 h 4963245"/>
              <a:gd name="connsiteX28" fmla="*/ 3232862 w 6858001"/>
              <a:gd name="connsiteY28" fmla="*/ 250117 h 4963245"/>
              <a:gd name="connsiteX29" fmla="*/ 3372765 w 6858001"/>
              <a:gd name="connsiteY29" fmla="*/ 252134 h 4963245"/>
              <a:gd name="connsiteX30" fmla="*/ 3514040 w 6858001"/>
              <a:gd name="connsiteY30" fmla="*/ 252134 h 4963245"/>
              <a:gd name="connsiteX31" fmla="*/ 3656686 w 6858001"/>
              <a:gd name="connsiteY31" fmla="*/ 253142 h 4963245"/>
              <a:gd name="connsiteX32" fmla="*/ 3800704 w 6858001"/>
              <a:gd name="connsiteY32" fmla="*/ 252134 h 4963245"/>
              <a:gd name="connsiteX33" fmla="*/ 3946780 w 6858001"/>
              <a:gd name="connsiteY33" fmla="*/ 250117 h 4963245"/>
              <a:gd name="connsiteX34" fmla="*/ 4092855 w 6858001"/>
              <a:gd name="connsiteY34" fmla="*/ 248268 h 4963245"/>
              <a:gd name="connsiteX35" fmla="*/ 4240988 w 6858001"/>
              <a:gd name="connsiteY35" fmla="*/ 244234 h 4963245"/>
              <a:gd name="connsiteX36" fmla="*/ 4390492 w 6858001"/>
              <a:gd name="connsiteY36" fmla="*/ 240032 h 4963245"/>
              <a:gd name="connsiteX37" fmla="*/ 4539997 w 6858001"/>
              <a:gd name="connsiteY37" fmla="*/ 235157 h 4963245"/>
              <a:gd name="connsiteX38" fmla="*/ 4690873 w 6858001"/>
              <a:gd name="connsiteY38" fmla="*/ 228266 h 4963245"/>
              <a:gd name="connsiteX39" fmla="*/ 4843120 w 6858001"/>
              <a:gd name="connsiteY39" fmla="*/ 220029 h 4963245"/>
              <a:gd name="connsiteX40" fmla="*/ 4996054 w 6858001"/>
              <a:gd name="connsiteY40" fmla="*/ 212129 h 4963245"/>
              <a:gd name="connsiteX41" fmla="*/ 5148987 w 6858001"/>
              <a:gd name="connsiteY41" fmla="*/ 202044 h 4963245"/>
              <a:gd name="connsiteX42" fmla="*/ 5303978 w 6858001"/>
              <a:gd name="connsiteY42" fmla="*/ 189941 h 4963245"/>
              <a:gd name="connsiteX43" fmla="*/ 5456911 w 6858001"/>
              <a:gd name="connsiteY43" fmla="*/ 177839 h 4963245"/>
              <a:gd name="connsiteX44" fmla="*/ 5612588 w 6858001"/>
              <a:gd name="connsiteY44" fmla="*/ 163887 h 4963245"/>
              <a:gd name="connsiteX45" fmla="*/ 5768950 w 6858001"/>
              <a:gd name="connsiteY45" fmla="*/ 148591 h 4963245"/>
              <a:gd name="connsiteX46" fmla="*/ 5923255 w 6858001"/>
              <a:gd name="connsiteY46" fmla="*/ 132455 h 4963245"/>
              <a:gd name="connsiteX47" fmla="*/ 6079618 w 6858001"/>
              <a:gd name="connsiteY47" fmla="*/ 113629 h 4963245"/>
              <a:gd name="connsiteX48" fmla="*/ 6235294 w 6858001"/>
              <a:gd name="connsiteY48" fmla="*/ 93458 h 4963245"/>
              <a:gd name="connsiteX49" fmla="*/ 6391657 w 6858001"/>
              <a:gd name="connsiteY49" fmla="*/ 73455 h 4963245"/>
              <a:gd name="connsiteX50" fmla="*/ 6547333 w 6858001"/>
              <a:gd name="connsiteY50" fmla="*/ 50091 h 4963245"/>
              <a:gd name="connsiteX51" fmla="*/ 6702324 w 6858001"/>
              <a:gd name="connsiteY51" fmla="*/ 26222 h 496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4963245">
                <a:moveTo>
                  <a:pt x="6858001" y="1177"/>
                </a:moveTo>
                <a:lnTo>
                  <a:pt x="6858001" y="1344715"/>
                </a:lnTo>
                <a:lnTo>
                  <a:pt x="6858000" y="1344715"/>
                </a:lnTo>
                <a:lnTo>
                  <a:pt x="6858000" y="4963245"/>
                </a:lnTo>
                <a:lnTo>
                  <a:pt x="0" y="4963244"/>
                </a:lnTo>
                <a:lnTo>
                  <a:pt x="0" y="900697"/>
                </a:lnTo>
                <a:lnTo>
                  <a:pt x="1" y="900697"/>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sp>
      <p:pic>
        <p:nvPicPr>
          <p:cNvPr id="5" name="Picture 4" descr="A diagram of a process&#10;&#10;Description automatically generated">
            <a:extLst>
              <a:ext uri="{FF2B5EF4-FFF2-40B4-BE49-F238E27FC236}">
                <a16:creationId xmlns:a16="http://schemas.microsoft.com/office/drawing/2014/main" id="{A8977CDD-A3EE-70A1-7FAB-BAE802EEC655}"/>
              </a:ext>
            </a:extLst>
          </p:cNvPr>
          <p:cNvPicPr>
            <a:picLocks noChangeAspect="1"/>
          </p:cNvPicPr>
          <p:nvPr/>
        </p:nvPicPr>
        <p:blipFill>
          <a:blip r:embed="rId2"/>
          <a:stretch>
            <a:fillRect/>
          </a:stretch>
        </p:blipFill>
        <p:spPr>
          <a:xfrm>
            <a:off x="7828834" y="1811918"/>
            <a:ext cx="4063121" cy="3196531"/>
          </a:xfrm>
          <a:prstGeom prst="rect">
            <a:avLst/>
          </a:prstGeom>
          <a:effectLst/>
        </p:spPr>
      </p:pic>
      <p:sp>
        <p:nvSpPr>
          <p:cNvPr id="11" name="Rectangle 10">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BD3D9617-D594-8C2F-082C-BF95D58FE092}"/>
              </a:ext>
            </a:extLst>
          </p:cNvPr>
          <p:cNvSpPr>
            <a:spLocks noGrp="1"/>
          </p:cNvSpPr>
          <p:nvPr>
            <p:ph idx="1"/>
          </p:nvPr>
        </p:nvSpPr>
        <p:spPr>
          <a:xfrm>
            <a:off x="648930" y="1949215"/>
            <a:ext cx="6188189" cy="3973567"/>
          </a:xfrm>
        </p:spPr>
        <p:txBody>
          <a:bodyPr vert="horz" lIns="91440" tIns="45720" rIns="91440" bIns="45720" rtlCol="0" anchor="t">
            <a:noAutofit/>
          </a:bodyPr>
          <a:lstStyle/>
          <a:p>
            <a:pPr>
              <a:lnSpc>
                <a:spcPct val="90000"/>
              </a:lnSpc>
            </a:pPr>
            <a:r>
              <a:rPr lang="en-US" sz="1300" b="1">
                <a:solidFill>
                  <a:srgbClr val="FFFFFF"/>
                </a:solidFill>
                <a:ea typeface="+mj-lt"/>
                <a:cs typeface="+mj-lt"/>
              </a:rPr>
              <a:t>ISMS Overview:</a:t>
            </a:r>
            <a:endParaRPr lang="en-US" sz="1300">
              <a:solidFill>
                <a:srgbClr val="FFFFFF"/>
              </a:solidFill>
            </a:endParaRPr>
          </a:p>
          <a:p>
            <a:pPr lvl="1">
              <a:lnSpc>
                <a:spcPct val="90000"/>
              </a:lnSpc>
              <a:buClr>
                <a:srgbClr val="8AD0D6"/>
              </a:buClr>
            </a:pPr>
            <a:r>
              <a:rPr lang="en-US" sz="1300">
                <a:solidFill>
                  <a:srgbClr val="FFFFFF"/>
                </a:solidFill>
                <a:ea typeface="+mj-lt"/>
                <a:cs typeface="+mj-lt"/>
              </a:rPr>
              <a:t>Implements tailored security controls to address organizational needs.</a:t>
            </a:r>
            <a:endParaRPr lang="en-US" sz="1300">
              <a:solidFill>
                <a:srgbClr val="FFFFFF"/>
              </a:solidFill>
            </a:endParaRPr>
          </a:p>
          <a:p>
            <a:pPr lvl="1">
              <a:lnSpc>
                <a:spcPct val="90000"/>
              </a:lnSpc>
              <a:buClr>
                <a:srgbClr val="8AD0D6"/>
              </a:buClr>
            </a:pPr>
            <a:r>
              <a:rPr lang="en-US" sz="1300">
                <a:solidFill>
                  <a:srgbClr val="FFFFFF"/>
                </a:solidFill>
                <a:ea typeface="+mj-lt"/>
                <a:cs typeface="+mj-lt"/>
              </a:rPr>
              <a:t>Aims to minimize risks, ensuring business continuity and safeguarding information assets.</a:t>
            </a:r>
            <a:endParaRPr lang="en-US" sz="1300">
              <a:solidFill>
                <a:srgbClr val="FFFFFF"/>
              </a:solidFill>
            </a:endParaRPr>
          </a:p>
          <a:p>
            <a:pPr>
              <a:lnSpc>
                <a:spcPct val="90000"/>
              </a:lnSpc>
              <a:buClr>
                <a:srgbClr val="8AD0D6"/>
              </a:buClr>
            </a:pPr>
            <a:r>
              <a:rPr lang="en-US" sz="1300" b="1">
                <a:solidFill>
                  <a:srgbClr val="FFFFFF"/>
                </a:solidFill>
                <a:ea typeface="+mj-lt"/>
                <a:cs typeface="+mj-lt"/>
              </a:rPr>
              <a:t>ISO27k Standards:</a:t>
            </a:r>
            <a:endParaRPr lang="en-US" sz="1300">
              <a:solidFill>
                <a:srgbClr val="FFFFFF"/>
              </a:solidFill>
            </a:endParaRPr>
          </a:p>
          <a:p>
            <a:pPr lvl="1">
              <a:lnSpc>
                <a:spcPct val="90000"/>
              </a:lnSpc>
              <a:buClr>
                <a:srgbClr val="8AD0D6"/>
              </a:buClr>
            </a:pPr>
            <a:r>
              <a:rPr lang="en-US" sz="1300">
                <a:solidFill>
                  <a:srgbClr val="FFFFFF"/>
                </a:solidFill>
                <a:ea typeface="+mj-lt"/>
                <a:cs typeface="+mj-lt"/>
              </a:rPr>
              <a:t>International standards applicable to businesses, government, and non-profits of all sizes.</a:t>
            </a:r>
            <a:endParaRPr lang="en-US" sz="1300">
              <a:solidFill>
                <a:srgbClr val="FFFFFF"/>
              </a:solidFill>
            </a:endParaRPr>
          </a:p>
          <a:p>
            <a:pPr>
              <a:lnSpc>
                <a:spcPct val="90000"/>
              </a:lnSpc>
              <a:buClr>
                <a:srgbClr val="8AD0D6"/>
              </a:buClr>
            </a:pPr>
            <a:r>
              <a:rPr lang="en-US" sz="1300" b="1">
                <a:solidFill>
                  <a:srgbClr val="FFFFFF"/>
                </a:solidFill>
                <a:ea typeface="+mj-lt"/>
                <a:cs typeface="+mj-lt"/>
              </a:rPr>
              <a:t>(C-I-A) Traits:</a:t>
            </a:r>
            <a:endParaRPr lang="en-US" sz="1300">
              <a:solidFill>
                <a:srgbClr val="FFFFFF"/>
              </a:solidFill>
            </a:endParaRPr>
          </a:p>
          <a:p>
            <a:pPr lvl="1">
              <a:lnSpc>
                <a:spcPct val="90000"/>
              </a:lnSpc>
              <a:buClr>
                <a:srgbClr val="8AD0D6"/>
              </a:buClr>
            </a:pPr>
            <a:r>
              <a:rPr lang="en-US" sz="1300">
                <a:solidFill>
                  <a:srgbClr val="FFFFFF"/>
                </a:solidFill>
                <a:ea typeface="+mj-lt"/>
                <a:cs typeface="+mj-lt"/>
              </a:rPr>
              <a:t>Focus on Information Confidentiality, Integrity, and Service Availability.</a:t>
            </a:r>
            <a:endParaRPr lang="en-US" sz="1300">
              <a:solidFill>
                <a:srgbClr val="FFFFFF"/>
              </a:solidFill>
            </a:endParaRPr>
          </a:p>
          <a:p>
            <a:pPr>
              <a:lnSpc>
                <a:spcPct val="90000"/>
              </a:lnSpc>
              <a:buClr>
                <a:srgbClr val="8AD0D6"/>
              </a:buClr>
            </a:pPr>
            <a:r>
              <a:rPr lang="en-US" sz="1300" b="1">
                <a:solidFill>
                  <a:srgbClr val="FFFFFF"/>
                </a:solidFill>
                <a:ea typeface="+mj-lt"/>
                <a:cs typeface="+mj-lt"/>
              </a:rPr>
              <a:t>PDCA Model Implementation:</a:t>
            </a:r>
            <a:endParaRPr lang="en-US" sz="1300">
              <a:solidFill>
                <a:srgbClr val="FFFFFF"/>
              </a:solidFill>
            </a:endParaRPr>
          </a:p>
          <a:p>
            <a:pPr lvl="1">
              <a:lnSpc>
                <a:spcPct val="90000"/>
              </a:lnSpc>
              <a:buClr>
                <a:srgbClr val="8AD0D6"/>
              </a:buClr>
            </a:pPr>
            <a:r>
              <a:rPr lang="en-US" sz="1300">
                <a:solidFill>
                  <a:srgbClr val="FFFFFF"/>
                </a:solidFill>
                <a:ea typeface="+mj-lt"/>
                <a:cs typeface="+mj-lt"/>
              </a:rPr>
              <a:t>Adopts the Plan-Do-Check-Act model for effective processes and continuous improvement.</a:t>
            </a:r>
            <a:endParaRPr lang="en-US" sz="1300">
              <a:solidFill>
                <a:srgbClr val="FFFFFF"/>
              </a:solidFill>
            </a:endParaRPr>
          </a:p>
          <a:p>
            <a:pPr>
              <a:lnSpc>
                <a:spcPct val="90000"/>
              </a:lnSpc>
              <a:buClr>
                <a:srgbClr val="8AD0D6"/>
              </a:buClr>
            </a:pPr>
            <a:r>
              <a:rPr lang="en-US" sz="1300" b="1">
                <a:solidFill>
                  <a:srgbClr val="FFFFFF"/>
                </a:solidFill>
                <a:ea typeface="+mj-lt"/>
                <a:cs typeface="+mj-lt"/>
              </a:rPr>
              <a:t>Testing in ISMS:</a:t>
            </a:r>
            <a:endParaRPr lang="en-US" sz="1300">
              <a:solidFill>
                <a:srgbClr val="FFFFFF"/>
              </a:solidFill>
            </a:endParaRPr>
          </a:p>
          <a:p>
            <a:pPr lvl="1">
              <a:lnSpc>
                <a:spcPct val="90000"/>
              </a:lnSpc>
              <a:buClr>
                <a:srgbClr val="8AD0D6"/>
              </a:buClr>
            </a:pPr>
            <a:r>
              <a:rPr lang="en-US" sz="1300">
                <a:solidFill>
                  <a:srgbClr val="FFFFFF"/>
                </a:solidFill>
                <a:ea typeface="+mj-lt"/>
                <a:cs typeface="+mj-lt"/>
              </a:rPr>
              <a:t>Identifies vulnerabilities, contributing to risk assessments and guiding remedial actions.</a:t>
            </a:r>
            <a:endParaRPr lang="en-US" sz="1300">
              <a:solidFill>
                <a:srgbClr val="FFFFFF"/>
              </a:solidFill>
            </a:endParaRPr>
          </a:p>
          <a:p>
            <a:pPr>
              <a:lnSpc>
                <a:spcPct val="90000"/>
              </a:lnSpc>
              <a:buClr>
                <a:srgbClr val="8AD0D6"/>
              </a:buClr>
            </a:pPr>
            <a:endParaRPr lang="en-US" sz="1100">
              <a:solidFill>
                <a:srgbClr val="FFFFFF"/>
              </a:solidFill>
            </a:endParaRPr>
          </a:p>
        </p:txBody>
      </p:sp>
    </p:spTree>
    <p:extLst>
      <p:ext uri="{BB962C8B-B14F-4D97-AF65-F5344CB8AC3E}">
        <p14:creationId xmlns:p14="http://schemas.microsoft.com/office/powerpoint/2010/main" val="6716855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7C54D-6359-C56F-0108-B8F2BE665102}"/>
              </a:ext>
            </a:extLst>
          </p:cNvPr>
          <p:cNvSpPr>
            <a:spLocks noGrp="1"/>
          </p:cNvSpPr>
          <p:nvPr>
            <p:ph type="title"/>
          </p:nvPr>
        </p:nvSpPr>
        <p:spPr>
          <a:xfrm>
            <a:off x="5411931" y="452718"/>
            <a:ext cx="4638903" cy="1400530"/>
          </a:xfrm>
        </p:spPr>
        <p:txBody>
          <a:bodyPr vert="horz" lIns="91440" tIns="45720" rIns="91440" bIns="45720" rtlCol="0" anchor="t">
            <a:normAutofit/>
          </a:bodyPr>
          <a:lstStyle/>
          <a:p>
            <a:pPr>
              <a:lnSpc>
                <a:spcPct val="90000"/>
              </a:lnSpc>
            </a:pPr>
            <a:r>
              <a:rPr lang="en-US" sz="3600"/>
              <a:t>Standards for Penetration Testing</a:t>
            </a:r>
          </a:p>
          <a:p>
            <a:pPr>
              <a:lnSpc>
                <a:spcPct val="90000"/>
              </a:lnSpc>
            </a:pPr>
            <a:endParaRPr lang="en-US" sz="3600"/>
          </a:p>
        </p:txBody>
      </p:sp>
      <p:sp>
        <p:nvSpPr>
          <p:cNvPr id="21"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28375" y="-1573"/>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3" name="Picture 2" descr="A blue background with a lock and circuit board&#10;&#10;Description automatically generated">
            <a:extLst>
              <a:ext uri="{FF2B5EF4-FFF2-40B4-BE49-F238E27FC236}">
                <a16:creationId xmlns:a16="http://schemas.microsoft.com/office/drawing/2014/main" id="{9118AF96-AD01-FFFD-9FC4-198995A88A7B}"/>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8262" r="55480"/>
          <a:stretch/>
        </p:blipFill>
        <p:spPr>
          <a:xfrm>
            <a:off x="3" y="10"/>
            <a:ext cx="4973099" cy="6857991"/>
          </a:xfrm>
          <a:custGeom>
            <a:avLst/>
            <a:gdLst/>
            <a:ahLst/>
            <a:cxnLst/>
            <a:rect l="l" t="t" r="r" b="b"/>
            <a:pathLst>
              <a:path w="4973099" h="6858001">
                <a:moveTo>
                  <a:pt x="3628384" y="0"/>
                </a:moveTo>
                <a:lnTo>
                  <a:pt x="4971922" y="0"/>
                </a:lnTo>
                <a:lnTo>
                  <a:pt x="4946877" y="155677"/>
                </a:lnTo>
                <a:lnTo>
                  <a:pt x="4923008" y="310668"/>
                </a:lnTo>
                <a:lnTo>
                  <a:pt x="4899644" y="466344"/>
                </a:lnTo>
                <a:lnTo>
                  <a:pt x="4879641" y="622707"/>
                </a:lnTo>
                <a:lnTo>
                  <a:pt x="4859470" y="778383"/>
                </a:lnTo>
                <a:lnTo>
                  <a:pt x="4840644" y="934746"/>
                </a:lnTo>
                <a:lnTo>
                  <a:pt x="4824508" y="1089051"/>
                </a:lnTo>
                <a:lnTo>
                  <a:pt x="4809212" y="1245413"/>
                </a:lnTo>
                <a:lnTo>
                  <a:pt x="4795260" y="1401090"/>
                </a:lnTo>
                <a:lnTo>
                  <a:pt x="4783158" y="1554023"/>
                </a:lnTo>
                <a:lnTo>
                  <a:pt x="4771055" y="1709014"/>
                </a:lnTo>
                <a:lnTo>
                  <a:pt x="4760970" y="1861947"/>
                </a:lnTo>
                <a:lnTo>
                  <a:pt x="4753070" y="2014881"/>
                </a:lnTo>
                <a:lnTo>
                  <a:pt x="4744833" y="2167128"/>
                </a:lnTo>
                <a:lnTo>
                  <a:pt x="4737942" y="2318004"/>
                </a:lnTo>
                <a:lnTo>
                  <a:pt x="4733067" y="2467509"/>
                </a:lnTo>
                <a:lnTo>
                  <a:pt x="4728865" y="2617013"/>
                </a:lnTo>
                <a:lnTo>
                  <a:pt x="4724831" y="2765146"/>
                </a:lnTo>
                <a:lnTo>
                  <a:pt x="4722982" y="2911221"/>
                </a:lnTo>
                <a:lnTo>
                  <a:pt x="4720965" y="3057297"/>
                </a:lnTo>
                <a:lnTo>
                  <a:pt x="4719956" y="3201315"/>
                </a:lnTo>
                <a:lnTo>
                  <a:pt x="4720965" y="3343961"/>
                </a:lnTo>
                <a:lnTo>
                  <a:pt x="4720965" y="3485236"/>
                </a:lnTo>
                <a:lnTo>
                  <a:pt x="4722982" y="3625139"/>
                </a:lnTo>
                <a:lnTo>
                  <a:pt x="4726007" y="3762299"/>
                </a:lnTo>
                <a:lnTo>
                  <a:pt x="4728865" y="3898087"/>
                </a:lnTo>
                <a:lnTo>
                  <a:pt x="4732059" y="4031133"/>
                </a:lnTo>
                <a:lnTo>
                  <a:pt x="4736933" y="4163492"/>
                </a:lnTo>
                <a:lnTo>
                  <a:pt x="4742144" y="4293793"/>
                </a:lnTo>
                <a:lnTo>
                  <a:pt x="4746850" y="4421352"/>
                </a:lnTo>
                <a:lnTo>
                  <a:pt x="4760130" y="4670298"/>
                </a:lnTo>
                <a:lnTo>
                  <a:pt x="4774249" y="4908956"/>
                </a:lnTo>
                <a:lnTo>
                  <a:pt x="4789041" y="5138013"/>
                </a:lnTo>
                <a:lnTo>
                  <a:pt x="4805346" y="5354726"/>
                </a:lnTo>
                <a:lnTo>
                  <a:pt x="4822323" y="5561838"/>
                </a:lnTo>
                <a:lnTo>
                  <a:pt x="4840644" y="5753862"/>
                </a:lnTo>
                <a:lnTo>
                  <a:pt x="4858630" y="5934227"/>
                </a:lnTo>
                <a:lnTo>
                  <a:pt x="4876615" y="6100191"/>
                </a:lnTo>
                <a:lnTo>
                  <a:pt x="4893592" y="6252438"/>
                </a:lnTo>
                <a:lnTo>
                  <a:pt x="4909729" y="6387541"/>
                </a:lnTo>
                <a:lnTo>
                  <a:pt x="4925025" y="6509613"/>
                </a:lnTo>
                <a:lnTo>
                  <a:pt x="4937800" y="6612483"/>
                </a:lnTo>
                <a:lnTo>
                  <a:pt x="4949902" y="6698894"/>
                </a:lnTo>
                <a:lnTo>
                  <a:pt x="4967216" y="6817538"/>
                </a:lnTo>
                <a:lnTo>
                  <a:pt x="4973099" y="6858000"/>
                </a:lnTo>
                <a:lnTo>
                  <a:pt x="4075210" y="6858000"/>
                </a:lnTo>
                <a:lnTo>
                  <a:pt x="4075210" y="6858001"/>
                </a:lnTo>
                <a:lnTo>
                  <a:pt x="0" y="6858001"/>
                </a:lnTo>
                <a:lnTo>
                  <a:pt x="0" y="1"/>
                </a:lnTo>
                <a:lnTo>
                  <a:pt x="3628384" y="1"/>
                </a:lnTo>
                <a:close/>
              </a:path>
            </a:pathLst>
          </a:custGeom>
        </p:spPr>
      </p:pic>
      <p:sp>
        <p:nvSpPr>
          <p:cNvPr id="23" name="Rectangle 22">
            <a:extLst>
              <a:ext uri="{FF2B5EF4-FFF2-40B4-BE49-F238E27FC236}">
                <a16:creationId xmlns:a16="http://schemas.microsoft.com/office/drawing/2014/main" id="{D6F18ACE-6E82-4ADC-8A2F-A1771B309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TextBox 3">
            <a:extLst>
              <a:ext uri="{FF2B5EF4-FFF2-40B4-BE49-F238E27FC236}">
                <a16:creationId xmlns:a16="http://schemas.microsoft.com/office/drawing/2014/main" id="{C13D45B2-CEF3-7254-9BD4-5DB5FB216911}"/>
              </a:ext>
            </a:extLst>
          </p:cNvPr>
          <p:cNvSpPr txBox="1"/>
          <p:nvPr/>
        </p:nvSpPr>
        <p:spPr>
          <a:xfrm>
            <a:off x="5545421" y="1810871"/>
            <a:ext cx="5849138" cy="419548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defTabSz="457200">
              <a:lnSpc>
                <a:spcPct val="90000"/>
              </a:lnSpc>
              <a:spcBef>
                <a:spcPts val="1000"/>
              </a:spcBef>
              <a:buClr>
                <a:schemeClr val="bg2">
                  <a:lumMod val="40000"/>
                  <a:lumOff val="60000"/>
                </a:schemeClr>
              </a:buClr>
              <a:buSzPct val="80000"/>
            </a:pPr>
            <a:r>
              <a:rPr lang="en-US" sz="1400">
                <a:latin typeface="+mj-lt"/>
                <a:ea typeface="+mj-ea"/>
                <a:cs typeface="+mj-cs"/>
              </a:rPr>
              <a:t>Major Standard:</a:t>
            </a:r>
            <a:endParaRPr lang="en-US">
              <a:ea typeface="+mj-ea"/>
              <a:cs typeface="+mj-cs"/>
            </a:endParaRP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1. ISAAF: Integrated Security Assessment and Authorization Framework - Comprehensive security assessment and authorization framework.</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2. NIST SP 800-115: National Institute of Standards and Technology Special Publication 800-115 - NIST guidelines for information security testing and assessments.</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3. OSSTMM: Open Source Security Testing Methodology Manual - Open-source manual defining security testing methods.</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4. OWASP: Open Web Application Security Project - Community-driven organization providing tools and resources for web application security.</a:t>
            </a:r>
          </a:p>
          <a:p>
            <a:pPr marL="285750" indent="-285750"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5. PTES: Penetration Testing Execution Standard - Standardized methodology for conducting penetration tests and security assessments.</a:t>
            </a:r>
          </a:p>
          <a:p>
            <a:pPr marL="457200" lvl="2" defTabSz="457200">
              <a:lnSpc>
                <a:spcPct val="90000"/>
              </a:lnSpc>
              <a:spcBef>
                <a:spcPts val="1000"/>
              </a:spcBef>
              <a:buClr>
                <a:schemeClr val="bg2">
                  <a:lumMod val="40000"/>
                  <a:lumOff val="60000"/>
                </a:schemeClr>
              </a:buClr>
              <a:buSzPct val="80000"/>
              <a:buFont typeface="Wingdings 3" charset="2"/>
              <a:buChar char=""/>
            </a:pPr>
            <a:endParaRPr lang="en-US" sz="1000">
              <a:latin typeface="+mj-lt"/>
              <a:ea typeface="+mj-ea"/>
              <a:cs typeface="+mj-cs"/>
            </a:endParaRPr>
          </a:p>
          <a:p>
            <a:pPr defTabSz="457200">
              <a:lnSpc>
                <a:spcPct val="90000"/>
              </a:lnSpc>
              <a:spcBef>
                <a:spcPts val="1000"/>
              </a:spcBef>
              <a:buClr>
                <a:schemeClr val="bg2">
                  <a:lumMod val="40000"/>
                  <a:lumOff val="60000"/>
                </a:schemeClr>
              </a:buClr>
              <a:buSzPct val="80000"/>
              <a:buFont typeface="Wingdings 3" charset="2"/>
              <a:buChar char=""/>
            </a:pPr>
            <a:endParaRPr lang="en-US" sz="1000">
              <a:latin typeface="+mj-lt"/>
              <a:ea typeface="+mj-ea"/>
              <a:cs typeface="+mj-cs"/>
            </a:endParaRPr>
          </a:p>
        </p:txBody>
      </p:sp>
    </p:spTree>
    <p:extLst>
      <p:ext uri="{BB962C8B-B14F-4D97-AF65-F5344CB8AC3E}">
        <p14:creationId xmlns:p14="http://schemas.microsoft.com/office/powerpoint/2010/main" val="3583483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86F1A-1594-1E8C-E80A-75B91CCDD62C}"/>
              </a:ext>
            </a:extLst>
          </p:cNvPr>
          <p:cNvSpPr>
            <a:spLocks noGrp="1"/>
          </p:cNvSpPr>
          <p:nvPr>
            <p:ph type="title"/>
          </p:nvPr>
        </p:nvSpPr>
        <p:spPr>
          <a:xfrm>
            <a:off x="6742108" y="629266"/>
            <a:ext cx="3307744" cy="1641986"/>
          </a:xfrm>
        </p:spPr>
        <p:txBody>
          <a:bodyPr vert="horz" lIns="91440" tIns="45720" rIns="91440" bIns="45720" rtlCol="0" anchor="t">
            <a:normAutofit/>
          </a:bodyPr>
          <a:lstStyle/>
          <a:p>
            <a:r>
              <a:rPr lang="en-US" sz="3900"/>
              <a:t>Penetration Testing Tools</a:t>
            </a:r>
          </a:p>
          <a:p>
            <a:endParaRPr lang="en-US" sz="3900"/>
          </a:p>
        </p:txBody>
      </p:sp>
      <p:pic>
        <p:nvPicPr>
          <p:cNvPr id="6" name="Picture 5" descr="CPU with binary numbers and blueprint">
            <a:extLst>
              <a:ext uri="{FF2B5EF4-FFF2-40B4-BE49-F238E27FC236}">
                <a16:creationId xmlns:a16="http://schemas.microsoft.com/office/drawing/2014/main" id="{2D3DF2BD-DB8E-874E-F459-C596C4201BE3}"/>
              </a:ext>
            </a:extLst>
          </p:cNvPr>
          <p:cNvPicPr>
            <a:picLocks noChangeAspect="1"/>
          </p:cNvPicPr>
          <p:nvPr/>
        </p:nvPicPr>
        <p:blipFill rotWithShape="1">
          <a:blip r:embed="rId3"/>
          <a:srcRect l="27969" r="22043" b="-2"/>
          <a:stretch/>
        </p:blipFill>
        <p:spPr>
          <a:xfrm>
            <a:off x="-2" y="10"/>
            <a:ext cx="6094407" cy="6857990"/>
          </a:xfrm>
          <a:prstGeom prst="rect">
            <a:avLst/>
          </a:prstGeom>
        </p:spPr>
      </p:pic>
      <p:sp>
        <p:nvSpPr>
          <p:cNvPr id="4" name="TextBox 3">
            <a:extLst>
              <a:ext uri="{FF2B5EF4-FFF2-40B4-BE49-F238E27FC236}">
                <a16:creationId xmlns:a16="http://schemas.microsoft.com/office/drawing/2014/main" id="{E7A555BD-EB26-EE2C-65A2-15826DF971DF}"/>
              </a:ext>
            </a:extLst>
          </p:cNvPr>
          <p:cNvSpPr txBox="1"/>
          <p:nvPr/>
        </p:nvSpPr>
        <p:spPr>
          <a:xfrm>
            <a:off x="6742108" y="2438400"/>
            <a:ext cx="4446040" cy="3809999"/>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Nmap: Network &amp; OS Detection</a:t>
            </a:r>
          </a:p>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Metasploit Framework: Creating/Executing Exploits</a:t>
            </a:r>
          </a:p>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BeEF: Exploiting XSS Flaws</a:t>
            </a:r>
          </a:p>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Shadow Security Scanner: Network Errors &amp; Proxies</a:t>
            </a:r>
          </a:p>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Nessus: Identifying Security Vulnerabilities</a:t>
            </a:r>
          </a:p>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Wireshark: Network Analyzer</a:t>
            </a:r>
          </a:p>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Zed Attack Proxy (ZAP): Web App Vulnerability Detection</a:t>
            </a:r>
          </a:p>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Aircrack-ng: Assessing Wi-Fi Networks</a:t>
            </a:r>
          </a:p>
          <a:p>
            <a:pPr defTabSz="457200">
              <a:lnSpc>
                <a:spcPct val="90000"/>
              </a:lnSpc>
              <a:spcBef>
                <a:spcPts val="1000"/>
              </a:spcBef>
              <a:buClr>
                <a:schemeClr val="bg2">
                  <a:lumMod val="40000"/>
                  <a:lumOff val="60000"/>
                </a:schemeClr>
              </a:buClr>
              <a:buSzPct val="80000"/>
              <a:buFont typeface="Wingdings 3" charset="2"/>
              <a:buChar char=""/>
            </a:pPr>
            <a:r>
              <a:rPr lang="en-US" sz="1400">
                <a:latin typeface="+mj-lt"/>
                <a:ea typeface="+mj-ea"/>
                <a:cs typeface="+mj-cs"/>
              </a:rPr>
              <a:t>Netcat: Computer Network Tool</a:t>
            </a:r>
          </a:p>
        </p:txBody>
      </p:sp>
    </p:spTree>
    <p:extLst>
      <p:ext uri="{BB962C8B-B14F-4D97-AF65-F5344CB8AC3E}">
        <p14:creationId xmlns:p14="http://schemas.microsoft.com/office/powerpoint/2010/main" val="325584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F527B-7614-C7BC-1B9D-6C2548EAFA60}"/>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Future Directions in Penetration Testing</a:t>
            </a:r>
          </a:p>
          <a:p>
            <a:endParaRPr lang="en-US">
              <a:solidFill>
                <a:srgbClr val="F2F2F2"/>
              </a:solidFill>
            </a:endParaRPr>
          </a:p>
        </p:txBody>
      </p:sp>
      <p:sp>
        <p:nvSpPr>
          <p:cNvPr id="12" name="Rectangle 11">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TextBox 3">
            <a:extLst>
              <a:ext uri="{FF2B5EF4-FFF2-40B4-BE49-F238E27FC236}">
                <a16:creationId xmlns:a16="http://schemas.microsoft.com/office/drawing/2014/main" id="{DA3D53FB-6802-FA8D-B0C3-D9D4F1052FE0}"/>
              </a:ext>
            </a:extLst>
          </p:cNvPr>
          <p:cNvGraphicFramePr/>
          <p:nvPr>
            <p:extLst>
              <p:ext uri="{D42A27DB-BD31-4B8C-83A1-F6EECF244321}">
                <p14:modId xmlns:p14="http://schemas.microsoft.com/office/powerpoint/2010/main" val="1653836020"/>
              </p:ext>
            </p:extLst>
          </p:nvPr>
        </p:nvGraphicFramePr>
        <p:xfrm>
          <a:off x="5393485" y="866588"/>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91436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7A45EC-F8B5-20D6-3694-6B22092C14F0}"/>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a:solidFill>
                  <a:srgbClr val="F2F2F2"/>
                </a:solidFill>
              </a:rPr>
              <a:t>Challenges in Penetration Testing</a:t>
            </a:r>
          </a:p>
          <a:p>
            <a:endParaRPr lang="en-US">
              <a:solidFill>
                <a:srgbClr val="F2F2F2"/>
              </a:solidFill>
            </a:endParaRPr>
          </a:p>
        </p:txBody>
      </p:sp>
      <p:sp>
        <p:nvSpPr>
          <p:cNvPr id="19" name="Rectangle 1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TextBox 3">
            <a:extLst>
              <a:ext uri="{FF2B5EF4-FFF2-40B4-BE49-F238E27FC236}">
                <a16:creationId xmlns:a16="http://schemas.microsoft.com/office/drawing/2014/main" id="{CA88DB46-31FF-6AC8-05D8-97124AC54530}"/>
              </a:ext>
            </a:extLst>
          </p:cNvPr>
          <p:cNvGraphicFramePr/>
          <p:nvPr>
            <p:extLst>
              <p:ext uri="{D42A27DB-BD31-4B8C-83A1-F6EECF244321}">
                <p14:modId xmlns:p14="http://schemas.microsoft.com/office/powerpoint/2010/main" val="4208024826"/>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383112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Ion</vt:lpstr>
      <vt:lpstr>Enhancing Data Security through Penetration Testing</vt:lpstr>
      <vt:lpstr>Introduction</vt:lpstr>
      <vt:lpstr>History of Penetration Testing </vt:lpstr>
      <vt:lpstr>Methodology of Penetration Testing </vt:lpstr>
      <vt:lpstr>Information Security Management System (ISMS):</vt:lpstr>
      <vt:lpstr>Standards for Penetration Testing </vt:lpstr>
      <vt:lpstr>Penetration Testing Tools </vt:lpstr>
      <vt:lpstr>Future Directions in Penetration Testing </vt:lpstr>
      <vt:lpstr>Challenges in Penetration Testing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2023-10-12T21:41:59Z</dcterms:created>
  <dcterms:modified xsi:type="dcterms:W3CDTF">2023-12-05T20:39:03Z</dcterms:modified>
</cp:coreProperties>
</file>