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9" r:id="rId2"/>
    <p:sldId id="256" r:id="rId3"/>
    <p:sldId id="261" r:id="rId4"/>
    <p:sldId id="260" r:id="rId5"/>
    <p:sldId id="263" r:id="rId6"/>
    <p:sldId id="267" r:id="rId7"/>
    <p:sldId id="273" r:id="rId8"/>
    <p:sldId id="272" r:id="rId9"/>
    <p:sldId id="271" r:id="rId10"/>
    <p:sldId id="270" r:id="rId11"/>
    <p:sldId id="266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125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55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61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34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44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67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84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9/4/2025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9/4/2025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59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9/4/2025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3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15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53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74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BB4D74-B670-49A2-49D2-27C4DF1862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F289EF0-9592-5346-066D-507B9BF8C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urful smoke">
            <a:extLst>
              <a:ext uri="{FF2B5EF4-FFF2-40B4-BE49-F238E27FC236}">
                <a16:creationId xmlns:a16="http://schemas.microsoft.com/office/drawing/2014/main" id="{F390463E-0A62-FD39-E472-CABE02943B0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25000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07065D-74A2-CD18-644F-7E6D65296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283028"/>
            <a:ext cx="7588155" cy="2781035"/>
          </a:xfrm>
        </p:spPr>
        <p:txBody>
          <a:bodyPr>
            <a:normAutofit/>
          </a:bodyPr>
          <a:lstStyle/>
          <a:p>
            <a:r>
              <a:rPr lang="en-IN" sz="5400" dirty="0">
                <a:solidFill>
                  <a:srgbClr val="FFFFFF"/>
                </a:solidFill>
              </a:rPr>
              <a:t>A 2-days National Level Hackathon On AI In Education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0400D3-7EAF-150A-D295-9D4348FAC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5181" y="3347090"/>
            <a:ext cx="8727310" cy="2781035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FFFFFF"/>
                </a:solidFill>
              </a:rPr>
              <a:t>Team Name – The Deciders</a:t>
            </a:r>
          </a:p>
          <a:p>
            <a:r>
              <a:rPr lang="en-IN" sz="2400" b="1" dirty="0">
                <a:solidFill>
                  <a:srgbClr val="FFFFFF"/>
                </a:solidFill>
              </a:rPr>
              <a:t>Name Of Leader – Kanak Sharma </a:t>
            </a:r>
          </a:p>
          <a:p>
            <a:r>
              <a:rPr lang="en-IN" sz="2400" b="1" dirty="0">
                <a:solidFill>
                  <a:srgbClr val="FFFFFF"/>
                </a:solidFill>
              </a:rPr>
              <a:t>Date Of Submission – 5/09/25</a:t>
            </a:r>
          </a:p>
          <a:p>
            <a:r>
              <a:rPr lang="en-IN" sz="2400" b="1" dirty="0">
                <a:solidFill>
                  <a:srgbClr val="FFFFFF"/>
                </a:solidFill>
              </a:rPr>
              <a:t>Lakshmi Narain College Of Technology Excellence Bhopal M.P. </a:t>
            </a:r>
          </a:p>
        </p:txBody>
      </p:sp>
    </p:spTree>
    <p:extLst>
      <p:ext uri="{BB962C8B-B14F-4D97-AF65-F5344CB8AC3E}">
        <p14:creationId xmlns:p14="http://schemas.microsoft.com/office/powerpoint/2010/main" val="22953434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CDFFE6-594E-3085-25B0-40ECBB8D0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F676E23-0090-F323-2BD2-996ACB750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urful smoke">
            <a:extLst>
              <a:ext uri="{FF2B5EF4-FFF2-40B4-BE49-F238E27FC236}">
                <a16:creationId xmlns:a16="http://schemas.microsoft.com/office/drawing/2014/main" id="{88ABF654-E662-A176-EFCF-E8653B74908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25000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FBEEB4-8F1E-8996-6C91-B4D012AF6F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462989"/>
            <a:ext cx="7588155" cy="1562582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latin typeface="Poppins Bold"/>
                <a:ea typeface="Poppins Bold"/>
                <a:cs typeface="Poppins Bold"/>
                <a:sym typeface="Poppins Bold"/>
              </a:rPr>
              <a:t>Evaluation Metrics</a:t>
            </a:r>
            <a:br>
              <a:rPr lang="en-US" sz="5400" dirty="0">
                <a:latin typeface="Poppins Bold"/>
                <a:ea typeface="Poppins Bold"/>
                <a:cs typeface="Poppins Bold"/>
                <a:sym typeface="Poppins Bold"/>
              </a:rPr>
            </a:br>
            <a:endParaRPr lang="en-IN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D8EDEF-C067-371B-B065-6AAEE0AEF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6284" y="1794077"/>
            <a:ext cx="9398643" cy="4074288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Accuracy of responses</a:t>
            </a:r>
            <a:r>
              <a:rPr lang="en-US" sz="2400" dirty="0"/>
              <a:t> – correct and relevant answers to queries.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Response time</a:t>
            </a:r>
            <a:r>
              <a:rPr lang="en-US" sz="2400" dirty="0"/>
              <a:t> – speed of chatbot replies to user input.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Learning impact</a:t>
            </a:r>
            <a:r>
              <a:rPr lang="en-US" sz="2400" dirty="0"/>
              <a:t> – improvement in student performance or understanding.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Engagement rate</a:t>
            </a:r>
            <a:r>
              <a:rPr lang="en-US" sz="2400" dirty="0"/>
              <a:t> – frequency and duration of user interactions.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Feedback Volume</a:t>
            </a:r>
            <a:r>
              <a:rPr lang="en-US" sz="2400" dirty="0"/>
              <a:t> – Number of suggestions and comments from users.</a:t>
            </a:r>
          </a:p>
        </p:txBody>
      </p:sp>
    </p:spTree>
    <p:extLst>
      <p:ext uri="{BB962C8B-B14F-4D97-AF65-F5344CB8AC3E}">
        <p14:creationId xmlns:p14="http://schemas.microsoft.com/office/powerpoint/2010/main" val="130229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B233C7-0A9D-AC19-8392-101DFFA92D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84FA16-0DEF-2C18-B0C9-615B46B8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urful smoke">
            <a:extLst>
              <a:ext uri="{FF2B5EF4-FFF2-40B4-BE49-F238E27FC236}">
                <a16:creationId xmlns:a16="http://schemas.microsoft.com/office/drawing/2014/main" id="{D4002390-2EB9-445F-7161-2EC80C42D68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25000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9D7261-46D8-D717-FC46-E9756B066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544010"/>
            <a:ext cx="7588155" cy="1307939"/>
          </a:xfrm>
        </p:spPr>
        <p:txBody>
          <a:bodyPr>
            <a:normAutofit/>
          </a:bodyPr>
          <a:lstStyle/>
          <a:p>
            <a:r>
              <a:rPr lang="en-IN" sz="5400" dirty="0" err="1">
                <a:solidFill>
                  <a:srgbClr val="FFFFFF"/>
                </a:solidFill>
              </a:rPr>
              <a:t>Conculsion</a:t>
            </a:r>
            <a:endParaRPr lang="en-IN" sz="5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2292DE-CC8C-C04A-2160-47F11C842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4547" y="2303363"/>
            <a:ext cx="8287473" cy="2904666"/>
          </a:xfrm>
        </p:spPr>
        <p:txBody>
          <a:bodyPr>
            <a:normAutofit/>
          </a:bodyPr>
          <a:lstStyle/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Arial" panose="020B0604020202020204" pitchFamily="34" charset="0"/>
              </a:rPr>
              <a:t>“</a:t>
            </a:r>
            <a:r>
              <a:rPr lang="en-US" altLang="en-US" sz="2400" b="1" dirty="0">
                <a:latin typeface="Arial" panose="020B0604020202020204" pitchFamily="34" charset="0"/>
              </a:rPr>
              <a:t>AI </a:t>
            </a:r>
            <a:r>
              <a:rPr lang="en-US" altLang="en-US" sz="2400" dirty="0">
                <a:latin typeface="Arial" panose="020B0604020202020204" pitchFamily="34" charset="0"/>
              </a:rPr>
              <a:t>Can Be The Great Equalizer In Education. Our Solution Brings Personalized, Accessible, And Efficient Learning To Every Student—anywhere.”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br>
              <a:rPr lang="en-US" altLang="en-US" sz="2400" dirty="0">
                <a:latin typeface="Arial" panose="020B0604020202020204" pitchFamily="34" charset="0"/>
              </a:rPr>
            </a:br>
            <a:r>
              <a:rPr lang="en-US" altLang="en-US" sz="2400" b="1" dirty="0">
                <a:latin typeface="Arial" panose="020B0604020202020204" pitchFamily="34" charset="0"/>
              </a:rPr>
              <a:t>Let’s Build The Future Of Education Together from AI</a:t>
            </a:r>
            <a:endParaRPr lang="en-IN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248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EC38FD-78A1-5EB8-98BE-00C3675922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92D16E3-B3A3-3CD8-B728-BF6D7F6C5C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urful smoke">
            <a:extLst>
              <a:ext uri="{FF2B5EF4-FFF2-40B4-BE49-F238E27FC236}">
                <a16:creationId xmlns:a16="http://schemas.microsoft.com/office/drawing/2014/main" id="{18029582-EB0A-BFDE-A77C-FCBCC7D8FA5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25000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D466A6F-BFE4-3EBA-9876-376CC9EF7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2" y="3793937"/>
            <a:ext cx="8867647" cy="2896230"/>
          </a:xfrm>
        </p:spPr>
        <p:txBody>
          <a:bodyPr>
            <a:normAutofit fontScale="70000" lnSpcReduction="20000"/>
          </a:bodyPr>
          <a:lstStyle/>
          <a:p>
            <a:endParaRPr lang="en-IN" sz="2200" dirty="0">
              <a:solidFill>
                <a:srgbClr val="FFFFFF"/>
              </a:solidFill>
            </a:endParaRPr>
          </a:p>
          <a:p>
            <a:endParaRPr lang="en-IN" sz="2200" dirty="0">
              <a:solidFill>
                <a:srgbClr val="FFFFFF"/>
              </a:solidFill>
            </a:endParaRPr>
          </a:p>
          <a:p>
            <a:r>
              <a:rPr lang="en-IN" sz="18500" dirty="0">
                <a:solidFill>
                  <a:srgbClr val="FFFFFF"/>
                </a:solidFill>
              </a:rPr>
              <a:t>        </a:t>
            </a:r>
            <a:r>
              <a:rPr lang="en-IN" sz="5700" dirty="0">
                <a:solidFill>
                  <a:srgbClr val="FFFFFF"/>
                </a:solidFill>
              </a:rPr>
              <a:t>~</a:t>
            </a:r>
            <a:r>
              <a:rPr lang="en-IN" sz="4200" dirty="0">
                <a:solidFill>
                  <a:srgbClr val="FFFFFF"/>
                </a:solidFill>
              </a:rPr>
              <a:t>Team-</a:t>
            </a:r>
            <a:r>
              <a:rPr lang="en-IN" sz="4200" b="1" dirty="0">
                <a:solidFill>
                  <a:srgbClr val="FFFFFF"/>
                </a:solidFill>
              </a:rPr>
              <a:t>The</a:t>
            </a:r>
            <a:r>
              <a:rPr lang="en-IN" sz="4200" dirty="0">
                <a:solidFill>
                  <a:srgbClr val="FFFFFF"/>
                </a:solidFill>
              </a:rPr>
              <a:t> </a:t>
            </a:r>
            <a:r>
              <a:rPr lang="en-IN" sz="4200" b="1" dirty="0">
                <a:solidFill>
                  <a:srgbClr val="FFFFFF"/>
                </a:solidFill>
              </a:rPr>
              <a:t>Deciders</a:t>
            </a:r>
            <a:endParaRPr lang="en-IN" sz="8400" b="1" dirty="0">
              <a:solidFill>
                <a:srgbClr val="FFFFFF"/>
              </a:solidFill>
            </a:endParaRPr>
          </a:p>
          <a:p>
            <a:endParaRPr lang="en-IN" sz="2200" dirty="0">
              <a:solidFill>
                <a:srgbClr val="FFFFFF"/>
              </a:solidFill>
            </a:endParaRPr>
          </a:p>
          <a:p>
            <a:endParaRPr lang="en-IN" sz="2200" dirty="0">
              <a:solidFill>
                <a:srgbClr val="FFFFFF"/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6376189-6C7D-9BBF-B245-840428E33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1829181"/>
          </a:xfrm>
        </p:spPr>
        <p:txBody>
          <a:bodyPr>
            <a:normAutofit/>
          </a:bodyPr>
          <a:lstStyle/>
          <a:p>
            <a:r>
              <a:rPr lang="en-IN" sz="880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2029350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875D55-4A80-43E9-38F6-27E36649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urful smoke">
            <a:extLst>
              <a:ext uri="{FF2B5EF4-FFF2-40B4-BE49-F238E27FC236}">
                <a16:creationId xmlns:a16="http://schemas.microsoft.com/office/drawing/2014/main" id="{1C1F7992-5252-CC28-02C3-257C3BBF08F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25000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00319E-29AF-B304-8C76-B14F20A30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359230"/>
            <a:ext cx="7588155" cy="990599"/>
          </a:xfrm>
        </p:spPr>
        <p:txBody>
          <a:bodyPr>
            <a:normAutofit/>
          </a:bodyPr>
          <a:lstStyle/>
          <a:p>
            <a:r>
              <a:rPr lang="en-IN" sz="5400" dirty="0">
                <a:solidFill>
                  <a:srgbClr val="FFFFFF"/>
                </a:solidFill>
              </a:rPr>
              <a:t>Area Overview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1FC56-750F-5D64-9255-9A906C2A0A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7387" y="1481559"/>
            <a:ext cx="9479666" cy="4734046"/>
          </a:xfrm>
        </p:spPr>
        <p:txBody>
          <a:bodyPr>
            <a:normAutofit fontScale="70000" lnSpcReduction="2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3100" dirty="0">
                <a:solidFill>
                  <a:srgbClr val="FFFFFF"/>
                </a:solidFill>
              </a:rPr>
              <a:t>Mainly </a:t>
            </a:r>
            <a:r>
              <a:rPr lang="en-IN" sz="3100" dirty="0"/>
              <a:t>Focus On </a:t>
            </a:r>
            <a:r>
              <a:rPr lang="en-IN" sz="3100" b="1" dirty="0"/>
              <a:t>Personalized Learning</a:t>
            </a:r>
            <a:endParaRPr lang="en-IN" sz="31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100" dirty="0"/>
              <a:t>A Transformative Area In Education That Adapts Teaching Methods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3100" dirty="0"/>
              <a:t>Customized learning paths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3100" dirty="0"/>
              <a:t>Early Intervention</a:t>
            </a:r>
          </a:p>
          <a:p>
            <a:r>
              <a:rPr lang="en-IN" sz="7000" b="1" dirty="0"/>
              <a:t>Importance of Area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3300" dirty="0"/>
              <a:t>Individual learning needs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3300" dirty="0"/>
              <a:t>Adaptive education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3300" dirty="0"/>
              <a:t>Inclusive learning</a:t>
            </a:r>
            <a:endParaRPr lang="en-IN" sz="3300" b="1" dirty="0"/>
          </a:p>
          <a:p>
            <a:endParaRPr lang="en-IN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825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420E92-0A4D-CCBB-4C27-C4CC5CD276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16C765F-6122-8838-A696-3A82AC8383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urful smoke">
            <a:extLst>
              <a:ext uri="{FF2B5EF4-FFF2-40B4-BE49-F238E27FC236}">
                <a16:creationId xmlns:a16="http://schemas.microsoft.com/office/drawing/2014/main" id="{D2958A07-6879-67E2-E630-6F69BE38130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25000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A2A50B-8548-076C-75A9-0411873D9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520862"/>
            <a:ext cx="7588155" cy="902824"/>
          </a:xfrm>
        </p:spPr>
        <p:txBody>
          <a:bodyPr>
            <a:normAutofit/>
          </a:bodyPr>
          <a:lstStyle/>
          <a:p>
            <a:r>
              <a:rPr lang="en-IN" sz="5400" dirty="0">
                <a:solidFill>
                  <a:srgbClr val="FFFFFF"/>
                </a:solidFill>
              </a:rPr>
              <a:t>Potential Challenges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36E28F-4636-6444-B7E4-FA3FAB03E0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2583" y="1423686"/>
            <a:ext cx="8935656" cy="4913451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One-Size-Fits-All Teaching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Difficulty Identifying Struggling Students Early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Data Privacy &amp; Security</a:t>
            </a:r>
          </a:p>
          <a:p>
            <a:r>
              <a:rPr lang="en-IN" sz="4000" b="1" dirty="0"/>
              <a:t>Opportunities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AI Chatbots And Virtual Assistants Provide </a:t>
            </a:r>
            <a:r>
              <a:rPr lang="en-US" sz="2400" b="1" dirty="0"/>
              <a:t>Instant Support Anytime.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Real-time Analytics Help Teachers Track Progress And </a:t>
            </a:r>
            <a:r>
              <a:rPr lang="en-US" sz="2400" b="1" dirty="0"/>
              <a:t>Intervene Early</a:t>
            </a:r>
            <a:r>
              <a:rPr lang="en-US" sz="2400" dirty="0"/>
              <a:t> When Students Struggle.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7383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6E76D0-63E8-BA81-6654-A19DBAB6EC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2053A96-58DA-A345-E01D-E6A9D3132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urful smoke">
            <a:extLst>
              <a:ext uri="{FF2B5EF4-FFF2-40B4-BE49-F238E27FC236}">
                <a16:creationId xmlns:a16="http://schemas.microsoft.com/office/drawing/2014/main" id="{20DF090E-F7C7-8DEF-1BC5-065DC828C9D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25000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143311-A0C0-8DD7-4616-7F9691597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63286"/>
            <a:ext cx="7588155" cy="1719943"/>
          </a:xfrm>
        </p:spPr>
        <p:txBody>
          <a:bodyPr>
            <a:normAutofit/>
          </a:bodyPr>
          <a:lstStyle/>
          <a:p>
            <a:r>
              <a:rPr lang="en-IN" sz="5400" dirty="0">
                <a:solidFill>
                  <a:srgbClr val="FFFFFF"/>
                </a:solidFill>
              </a:rPr>
              <a:t>Preliminary Solution Concept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0A23F-7180-7EFA-D5FA-37E096146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2046515"/>
            <a:ext cx="7588155" cy="4400584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Access To Quality Education </a:t>
            </a:r>
            <a:r>
              <a:rPr lang="en-US" sz="2400" dirty="0"/>
              <a:t>Is Unequal Across Regions.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Lack Of </a:t>
            </a:r>
            <a:r>
              <a:rPr lang="en-IN" sz="2400" b="1" dirty="0"/>
              <a:t>Real-time Feedback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/>
              <a:t>Limited Personalization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/>
              <a:t>Unequal Access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IN" sz="2600" b="1" dirty="0"/>
              <a:t>Training &amp; Adoption</a:t>
            </a:r>
            <a:endParaRPr lang="en-IN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0413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EE0A39-28A1-96BA-C89F-49E5473EBC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2C8E2F8-D487-42B8-2D63-DB5AF12FF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urful smoke">
            <a:extLst>
              <a:ext uri="{FF2B5EF4-FFF2-40B4-BE49-F238E27FC236}">
                <a16:creationId xmlns:a16="http://schemas.microsoft.com/office/drawing/2014/main" id="{6B96A29D-2104-32C1-1D18-DBD0ED8B364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25000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D9D244-4CD2-2AB4-F3D6-E4541183B3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266219"/>
            <a:ext cx="7588155" cy="2257062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latin typeface="Poppins Bold"/>
                <a:ea typeface="Poppins Bold"/>
                <a:cs typeface="Poppins Bold"/>
                <a:sym typeface="Poppins Bold"/>
              </a:rPr>
              <a:t>Key Features and Functionalities</a:t>
            </a:r>
            <a:br>
              <a:rPr lang="en-US" sz="5400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</a:br>
            <a:endParaRPr lang="en-IN" sz="5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AE5730-7BBA-3926-1C34-5C79FE470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859" y="2048719"/>
            <a:ext cx="9201874" cy="4097438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Data Collection And Analytics</a:t>
            </a:r>
            <a:r>
              <a:rPr lang="en-US" sz="2400" dirty="0"/>
              <a:t> For Student Benefits And Feedback.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Academic Assistance</a:t>
            </a:r>
            <a:r>
              <a:rPr lang="en-US" sz="2400" dirty="0"/>
              <a:t> With Explanations, Resources, And Study Tips.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Academic Assistance</a:t>
            </a:r>
            <a:r>
              <a:rPr lang="en-US" sz="2400" dirty="0"/>
              <a:t> With Explanations, Resources, And Study Tips.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Secure And Compliant</a:t>
            </a:r>
            <a:r>
              <a:rPr lang="en-US" sz="2400" dirty="0"/>
              <a:t> With Data Privacy And Education Policies</a:t>
            </a:r>
            <a:endParaRPr lang="en-IN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2817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3EA49A-03D1-0CE9-6C01-AAF441671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E62B318-D4AF-A83B-9791-A20C73131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urful smoke">
            <a:extLst>
              <a:ext uri="{FF2B5EF4-FFF2-40B4-BE49-F238E27FC236}">
                <a16:creationId xmlns:a16="http://schemas.microsoft.com/office/drawing/2014/main" id="{1C63DE88-6AE8-08EF-FE79-2C0DFC09639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25000"/>
          <a:stretch>
            <a:fillRect/>
          </a:stretch>
        </p:blipFill>
        <p:spPr>
          <a:xfrm>
            <a:off x="-1" y="1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3303FD-095E-2CFA-39B5-40BE0C142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520862"/>
            <a:ext cx="7588155" cy="1655180"/>
          </a:xfrm>
        </p:spPr>
        <p:txBody>
          <a:bodyPr>
            <a:normAutofit/>
          </a:bodyPr>
          <a:lstStyle/>
          <a:p>
            <a:r>
              <a:rPr lang="en-US" sz="5400" dirty="0"/>
              <a:t>Target Users </a:t>
            </a:r>
            <a:br>
              <a:rPr lang="en-US" sz="5400" dirty="0"/>
            </a:br>
            <a:endParaRPr lang="en-IN" sz="5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C1ABC-6DAA-2A33-AF18-4DD59DEA8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0932" y="1504708"/>
            <a:ext cx="9630135" cy="4919241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600" b="1" dirty="0"/>
              <a:t>Students</a:t>
            </a:r>
            <a:r>
              <a:rPr lang="en-US" sz="2600" dirty="0"/>
              <a:t> – For Academic And Administrative Support.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600" b="1" dirty="0"/>
              <a:t>Teachers</a:t>
            </a:r>
            <a:r>
              <a:rPr lang="en-US" sz="2600" dirty="0"/>
              <a:t> – For Assistance With Classroom Management And FAQS.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600" b="1" dirty="0"/>
              <a:t>Parents</a:t>
            </a:r>
            <a:r>
              <a:rPr lang="en-US" sz="2600" dirty="0"/>
              <a:t> – For Real-time Updates And School Communication.</a:t>
            </a:r>
          </a:p>
          <a:p>
            <a:r>
              <a:rPr lang="en-US" sz="5400" b="1" dirty="0"/>
              <a:t>Expected Use Cases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600" b="1" dirty="0"/>
              <a:t>Instant Doubt Resolution</a:t>
            </a:r>
            <a:r>
              <a:rPr lang="en-US" sz="2600" dirty="0"/>
              <a:t> During Self-study Or Online Classes.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600" b="1" dirty="0"/>
              <a:t>Automated </a:t>
            </a:r>
            <a:r>
              <a:rPr lang="en-US" sz="2600" b="1" dirty="0" err="1"/>
              <a:t>Faqs</a:t>
            </a:r>
            <a:r>
              <a:rPr lang="en-US" sz="2600" dirty="0"/>
              <a:t> For Admissions, Fees, Exams, And Schedules.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600" b="1" dirty="0"/>
              <a:t>Emergency Alerts And Announcements</a:t>
            </a:r>
            <a:r>
              <a:rPr lang="en-US" sz="2600" dirty="0"/>
              <a:t> Via Chatbot Notifications</a:t>
            </a:r>
            <a:r>
              <a:rPr lang="en-US" sz="2400" dirty="0"/>
              <a:t>.</a:t>
            </a:r>
            <a:endParaRPr lang="en-IN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516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2DDB88-A90F-4AF7-3343-38839036C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B1A456B-B16F-706A-11A7-21CCB2A8B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urful smoke">
            <a:extLst>
              <a:ext uri="{FF2B5EF4-FFF2-40B4-BE49-F238E27FC236}">
                <a16:creationId xmlns:a16="http://schemas.microsoft.com/office/drawing/2014/main" id="{44C7799C-6C48-B652-1607-74B7E87C554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25000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12CF56-65F4-E500-B6F6-0B6881EEC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329879"/>
            <a:ext cx="7588155" cy="1637817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Poppins Bold"/>
                <a:ea typeface="Poppins Bold"/>
                <a:cs typeface="Poppins Bold"/>
                <a:sym typeface="Poppins Bold"/>
              </a:rPr>
              <a:t>Data Requirements </a:t>
            </a:r>
            <a:br>
              <a:rPr lang="en-US" sz="5400" dirty="0">
                <a:latin typeface="Poppins Bold"/>
                <a:ea typeface="Poppins Bold"/>
                <a:cs typeface="Poppins Bold"/>
                <a:sym typeface="Poppins Bold"/>
              </a:rPr>
            </a:br>
            <a:endParaRPr lang="en-IN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F55100-C242-1DA9-C6A9-7F73D99BD2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1008" y="1296366"/>
            <a:ext cx="9144000" cy="5231756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Student Profiles</a:t>
            </a:r>
            <a:r>
              <a:rPr lang="en-US" sz="2400" dirty="0"/>
              <a:t> (Name, Age, Grade, Subjects, Learning History)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/>
              <a:t>Interaction Data</a:t>
            </a:r>
            <a:r>
              <a:rPr lang="en-IN" sz="2400" dirty="0"/>
              <a:t> (Chat History, Queries, Usage Patterns)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/>
              <a:t>Attendance And Schedule Data</a:t>
            </a:r>
          </a:p>
          <a:p>
            <a:r>
              <a:rPr lang="en-US" sz="5400" b="1" dirty="0">
                <a:latin typeface="Poppins Bold"/>
                <a:ea typeface="Poppins Bold"/>
                <a:cs typeface="Poppins Bold"/>
                <a:sym typeface="Poppins Bold"/>
              </a:rPr>
              <a:t>Privacy Considerations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Data Encryption</a:t>
            </a:r>
            <a:r>
              <a:rPr lang="en-US" sz="2400" dirty="0"/>
              <a:t> To Protect Stored And Transmitted Information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User Consent</a:t>
            </a:r>
            <a:r>
              <a:rPr lang="en-US" sz="2400" dirty="0"/>
              <a:t> Before Collecting Or Processing Personal Data</a:t>
            </a:r>
            <a:endParaRPr lang="en-US" sz="2400" b="1" dirty="0">
              <a:latin typeface="Poppins Bold"/>
              <a:ea typeface="Poppins Bold"/>
              <a:cs typeface="Poppins Bold"/>
              <a:sym typeface="Poppins Bold"/>
            </a:endParaRPr>
          </a:p>
        </p:txBody>
      </p:sp>
    </p:spTree>
    <p:extLst>
      <p:ext uri="{BB962C8B-B14F-4D97-AF65-F5344CB8AC3E}">
        <p14:creationId xmlns:p14="http://schemas.microsoft.com/office/powerpoint/2010/main" val="523735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5A52DC-CBCD-C1AC-B61C-07087F7085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BEA546-4A34-6DD0-B758-86908AFDD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urful smoke">
            <a:extLst>
              <a:ext uri="{FF2B5EF4-FFF2-40B4-BE49-F238E27FC236}">
                <a16:creationId xmlns:a16="http://schemas.microsoft.com/office/drawing/2014/main" id="{08F6D99D-59D6-2BD6-8E30-69A127ADBBD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25000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AAAC24-B9C8-FE70-9C6D-B93D70ABE8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405114"/>
            <a:ext cx="7588155" cy="2106592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latin typeface="Poppins Bold"/>
                <a:ea typeface="Poppins Bold"/>
                <a:cs typeface="Poppins Bold"/>
                <a:sym typeface="Poppins Bold"/>
              </a:rPr>
              <a:t>AI Technologies and Methods</a:t>
            </a:r>
            <a:br>
              <a:rPr lang="en-US" sz="5400" dirty="0">
                <a:latin typeface="Poppins Bold"/>
                <a:ea typeface="Poppins Bold"/>
                <a:cs typeface="Poppins Bold"/>
                <a:sym typeface="Poppins Bold"/>
              </a:rPr>
            </a:br>
            <a:endParaRPr lang="en-IN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454E4A-B05E-81B0-B204-6E736E069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2112" y="1886673"/>
            <a:ext cx="9282896" cy="4409955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Text-to-speech (TTS)</a:t>
            </a:r>
            <a:r>
              <a:rPr lang="en-US" sz="2400" dirty="0"/>
              <a:t> – To Deliver Spoken Responses For Accessibility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Speech Recognition</a:t>
            </a:r>
            <a:r>
              <a:rPr lang="en-US" sz="2400" dirty="0"/>
              <a:t> – To Convert Spoken Input Into Text (Voice-based Chatbots)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Supervised Learning</a:t>
            </a:r>
            <a:r>
              <a:rPr lang="en-US" sz="2400" dirty="0"/>
              <a:t> – For Training Chatbots Using Labeled Data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Entity Extraction</a:t>
            </a:r>
            <a:r>
              <a:rPr lang="en-US" sz="2400" dirty="0"/>
              <a:t> – To Identify Key Information From Queries (E.G., Subject Names, Dates)</a:t>
            </a:r>
          </a:p>
          <a:p>
            <a:endParaRPr lang="en-IN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512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E06C8F-03A5-928F-F3AF-F4B5E243A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C3785BD-9EF6-56E9-BD5C-9FB1F50FD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urful smoke">
            <a:extLst>
              <a:ext uri="{FF2B5EF4-FFF2-40B4-BE49-F238E27FC236}">
                <a16:creationId xmlns:a16="http://schemas.microsoft.com/office/drawing/2014/main" id="{EFA526CA-D466-49DD-17B6-C58FD4E7B84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25000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28FECE-625A-3AEE-15F4-006B82149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5099" y="173620"/>
            <a:ext cx="8252749" cy="1851950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latin typeface="Poppins Bold"/>
                <a:ea typeface="Poppins Bold"/>
                <a:cs typeface="Poppins Bold"/>
                <a:sym typeface="Poppins Bold"/>
              </a:rPr>
              <a:t>Implementation Approach</a:t>
            </a:r>
            <a:br>
              <a:rPr lang="en-US" sz="5400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</a:br>
            <a:endParaRPr lang="en-IN" sz="5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4FC128-DB1C-7EF7-8403-A763D19AED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5733" y="1736203"/>
            <a:ext cx="8866206" cy="4618298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/>
              <a:t>Requirement Analysis </a:t>
            </a:r>
            <a:r>
              <a:rPr lang="en-IN" sz="2400" dirty="0"/>
              <a:t>- </a:t>
            </a:r>
            <a:r>
              <a:rPr lang="en-US" sz="2400" dirty="0"/>
              <a:t>Identify User Needs (Students, Teachers, Admin)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/>
              <a:t>Data Collection &amp; Preparation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Develop AI Models Using NLP And ML Techniques</a:t>
            </a:r>
            <a:r>
              <a:rPr lang="en-US" sz="24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Integrate Chatbot With Learning Platforms And Apps.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/>
              <a:t>Testing &amp; Evaluation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/>
              <a:t>Deployment Chatbot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Continuously Improve Based On Feedback And Data.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/>
          </a:p>
          <a:p>
            <a:endParaRPr lang="en-IN" sz="2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2908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13399</TotalTime>
  <Words>491</Words>
  <Application>Microsoft Office PowerPoint</Application>
  <PresentationFormat>Widescreen</PresentationFormat>
  <Paragraphs>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Neue Haas Grotesk Text Pro</vt:lpstr>
      <vt:lpstr>Poppins Bold</vt:lpstr>
      <vt:lpstr>Wingdings</vt:lpstr>
      <vt:lpstr>VanillaVTI</vt:lpstr>
      <vt:lpstr>A 2-days National Level Hackathon On AI In Education</vt:lpstr>
      <vt:lpstr>Area Overview </vt:lpstr>
      <vt:lpstr>Potential Challenges </vt:lpstr>
      <vt:lpstr>Preliminary Solution Concept </vt:lpstr>
      <vt:lpstr>Key Features and Functionalities </vt:lpstr>
      <vt:lpstr>Target Users  </vt:lpstr>
      <vt:lpstr>Data Requirements  </vt:lpstr>
      <vt:lpstr>AI Technologies and Methods </vt:lpstr>
      <vt:lpstr>Implementation Approach </vt:lpstr>
      <vt:lpstr>Evaluation Metrics </vt:lpstr>
      <vt:lpstr>Conculsion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sharmakanak88633@gmail.com</dc:creator>
  <cp:lastModifiedBy>sharmakanak88633@gmail.com</cp:lastModifiedBy>
  <cp:revision>8</cp:revision>
  <dcterms:created xsi:type="dcterms:W3CDTF">2025-08-25T13:40:39Z</dcterms:created>
  <dcterms:modified xsi:type="dcterms:W3CDTF">2025-09-04T16:09:19Z</dcterms:modified>
</cp:coreProperties>
</file>