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0" r:id="rId6"/>
    <p:sldId id="259" r:id="rId7"/>
    <p:sldId id="262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5556A-A56B-4194-A213-9AA628C51E45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55B9CAB-B170-47A2-A801-5C7D84179540}">
      <dgm:prSet phldrT="[Text]" custT="1"/>
      <dgm:spPr/>
      <dgm:t>
        <a:bodyPr/>
        <a:lstStyle/>
        <a:p>
          <a:r>
            <a:rPr lang="ru-RU" sz="4400" dirty="0" smtClean="0"/>
            <a:t>Илья</a:t>
          </a:r>
          <a:endParaRPr lang="en-US" sz="4400" dirty="0"/>
        </a:p>
      </dgm:t>
    </dgm:pt>
    <dgm:pt modelId="{7DD84659-C206-494F-8291-C7BA910AE3CC}" type="parTrans" cxnId="{A890ACD6-DC6B-4842-85B1-139AFCB34113}">
      <dgm:prSet/>
      <dgm:spPr/>
      <dgm:t>
        <a:bodyPr/>
        <a:lstStyle/>
        <a:p>
          <a:endParaRPr lang="en-US"/>
        </a:p>
      </dgm:t>
    </dgm:pt>
    <dgm:pt modelId="{573B7E7E-2D9A-4180-9320-8545A1F33C6C}" type="sibTrans" cxnId="{A890ACD6-DC6B-4842-85B1-139AFCB34113}">
      <dgm:prSet/>
      <dgm:spPr/>
      <dgm:t>
        <a:bodyPr/>
        <a:lstStyle/>
        <a:p>
          <a:endParaRPr lang="en-US"/>
        </a:p>
      </dgm:t>
    </dgm:pt>
    <dgm:pt modelId="{73A194FB-D480-4CFD-8289-6AB83CED5141}">
      <dgm:prSet phldrT="[Text]" custT="1"/>
      <dgm:spPr/>
      <dgm:t>
        <a:bodyPr/>
        <a:lstStyle/>
        <a:p>
          <a:r>
            <a:rPr lang="ru-RU" sz="2400" dirty="0" smtClean="0"/>
            <a:t>Игровая </a:t>
          </a:r>
          <a:r>
            <a:rPr lang="ru-RU" sz="2400" dirty="0" smtClean="0"/>
            <a:t>механика и </a:t>
          </a:r>
          <a:r>
            <a:rPr lang="en-US" sz="2400" dirty="0" smtClean="0"/>
            <a:t>AI</a:t>
          </a:r>
          <a:endParaRPr lang="en-US" sz="2400" dirty="0"/>
        </a:p>
      </dgm:t>
    </dgm:pt>
    <dgm:pt modelId="{69F2BEED-6EB0-413D-99FC-1131EBBE3F64}" type="parTrans" cxnId="{DA55B733-A944-4374-845F-CB4AE6AF7D6B}">
      <dgm:prSet/>
      <dgm:spPr/>
      <dgm:t>
        <a:bodyPr/>
        <a:lstStyle/>
        <a:p>
          <a:endParaRPr lang="en-US"/>
        </a:p>
      </dgm:t>
    </dgm:pt>
    <dgm:pt modelId="{CA027340-AA7B-42B1-BB9F-03885051429A}" type="sibTrans" cxnId="{DA55B733-A944-4374-845F-CB4AE6AF7D6B}">
      <dgm:prSet/>
      <dgm:spPr/>
      <dgm:t>
        <a:bodyPr/>
        <a:lstStyle/>
        <a:p>
          <a:endParaRPr lang="en-US"/>
        </a:p>
      </dgm:t>
    </dgm:pt>
    <dgm:pt modelId="{77D792A2-43A8-4009-867F-7AE408230964}">
      <dgm:prSet phldrT="[Text]" custT="1"/>
      <dgm:spPr/>
      <dgm:t>
        <a:bodyPr/>
        <a:lstStyle/>
        <a:p>
          <a:r>
            <a:rPr lang="ru-RU" sz="4400" dirty="0" smtClean="0"/>
            <a:t>Игорь</a:t>
          </a:r>
          <a:endParaRPr lang="en-US" sz="4400" dirty="0"/>
        </a:p>
      </dgm:t>
    </dgm:pt>
    <dgm:pt modelId="{E56555B6-0ACA-4072-AA27-80E1991F8CA0}" type="parTrans" cxnId="{1248C19D-CB8F-4DCF-894F-926053282F06}">
      <dgm:prSet/>
      <dgm:spPr/>
      <dgm:t>
        <a:bodyPr/>
        <a:lstStyle/>
        <a:p>
          <a:endParaRPr lang="en-US"/>
        </a:p>
      </dgm:t>
    </dgm:pt>
    <dgm:pt modelId="{A2871C6D-39AD-4D1E-A184-0E5E78402658}" type="sibTrans" cxnId="{1248C19D-CB8F-4DCF-894F-926053282F06}">
      <dgm:prSet/>
      <dgm:spPr/>
      <dgm:t>
        <a:bodyPr/>
        <a:lstStyle/>
        <a:p>
          <a:endParaRPr lang="en-US"/>
        </a:p>
      </dgm:t>
    </dgm:pt>
    <dgm:pt modelId="{F1ABE112-0650-46F9-B193-B0959681F39E}">
      <dgm:prSet phldrT="[Text]" custT="1"/>
      <dgm:spPr/>
      <dgm:t>
        <a:bodyPr/>
        <a:lstStyle/>
        <a:p>
          <a:r>
            <a:rPr lang="en-US" sz="2400" dirty="0" smtClean="0"/>
            <a:t>Backend</a:t>
          </a:r>
          <a:endParaRPr lang="en-US" sz="2400" dirty="0"/>
        </a:p>
      </dgm:t>
    </dgm:pt>
    <dgm:pt modelId="{494E74DF-4266-4EDF-83BB-5E0615F0C124}" type="parTrans" cxnId="{FF837EEB-A32B-4077-A85A-73A2419A8F97}">
      <dgm:prSet/>
      <dgm:spPr/>
      <dgm:t>
        <a:bodyPr/>
        <a:lstStyle/>
        <a:p>
          <a:endParaRPr lang="en-US"/>
        </a:p>
      </dgm:t>
    </dgm:pt>
    <dgm:pt modelId="{BB6DF2EC-D18B-4CE6-9D25-61508CF6791E}" type="sibTrans" cxnId="{FF837EEB-A32B-4077-A85A-73A2419A8F97}">
      <dgm:prSet/>
      <dgm:spPr/>
      <dgm:t>
        <a:bodyPr/>
        <a:lstStyle/>
        <a:p>
          <a:endParaRPr lang="en-US"/>
        </a:p>
      </dgm:t>
    </dgm:pt>
    <dgm:pt modelId="{579E4A17-4717-4BF0-99BF-5457620B946B}">
      <dgm:prSet phldrT="[Text]" custT="1"/>
      <dgm:spPr/>
      <dgm:t>
        <a:bodyPr/>
        <a:lstStyle/>
        <a:p>
          <a:r>
            <a:rPr lang="ru-RU" sz="2400" dirty="0" smtClean="0"/>
            <a:t>Базовая </a:t>
          </a:r>
          <a:r>
            <a:rPr lang="ru-RU" sz="2400" dirty="0" smtClean="0"/>
            <a:t>архитектура проекта</a:t>
          </a:r>
          <a:endParaRPr lang="en-US" sz="2400" dirty="0"/>
        </a:p>
      </dgm:t>
    </dgm:pt>
    <dgm:pt modelId="{6F4F4314-2440-4203-BE38-8F7E02766E30}" type="parTrans" cxnId="{F2F7B7EB-CAEE-43E8-9CA8-E440CBE83757}">
      <dgm:prSet/>
      <dgm:spPr/>
      <dgm:t>
        <a:bodyPr/>
        <a:lstStyle/>
        <a:p>
          <a:endParaRPr lang="en-US"/>
        </a:p>
      </dgm:t>
    </dgm:pt>
    <dgm:pt modelId="{DE58EF07-D637-4EEB-985F-FA622A2BB466}" type="sibTrans" cxnId="{F2F7B7EB-CAEE-43E8-9CA8-E440CBE83757}">
      <dgm:prSet/>
      <dgm:spPr/>
      <dgm:t>
        <a:bodyPr/>
        <a:lstStyle/>
        <a:p>
          <a:endParaRPr lang="en-US"/>
        </a:p>
      </dgm:t>
    </dgm:pt>
    <dgm:pt modelId="{7BFA28EA-B540-4178-9D4C-987E290B38E6}">
      <dgm:prSet phldrT="[Text]" custT="1"/>
      <dgm:spPr/>
      <dgm:t>
        <a:bodyPr/>
        <a:lstStyle/>
        <a:p>
          <a:r>
            <a:rPr lang="ru-RU" sz="4400" dirty="0" smtClean="0"/>
            <a:t>Алексей</a:t>
          </a:r>
          <a:endParaRPr lang="en-US" sz="4400" dirty="0"/>
        </a:p>
      </dgm:t>
    </dgm:pt>
    <dgm:pt modelId="{E83750AD-D902-4AE7-B69D-B4FF486C321B}" type="parTrans" cxnId="{E437922C-DEBB-4366-B02C-42B998C87494}">
      <dgm:prSet/>
      <dgm:spPr/>
      <dgm:t>
        <a:bodyPr/>
        <a:lstStyle/>
        <a:p>
          <a:endParaRPr lang="en-US"/>
        </a:p>
      </dgm:t>
    </dgm:pt>
    <dgm:pt modelId="{4B2902DB-21F6-4AE4-B15A-B9685D44C36D}" type="sibTrans" cxnId="{E437922C-DEBB-4366-B02C-42B998C87494}">
      <dgm:prSet/>
      <dgm:spPr/>
      <dgm:t>
        <a:bodyPr/>
        <a:lstStyle/>
        <a:p>
          <a:endParaRPr lang="en-US"/>
        </a:p>
      </dgm:t>
    </dgm:pt>
    <dgm:pt modelId="{0EA58E28-A902-4688-A771-B1B995071D4D}">
      <dgm:prSet phldrT="[Text]" custT="1"/>
      <dgm:spPr/>
      <dgm:t>
        <a:bodyPr/>
        <a:lstStyle/>
        <a:p>
          <a:r>
            <a:rPr lang="ru-RU" sz="2400" dirty="0" smtClean="0"/>
            <a:t>Ресурсная система</a:t>
          </a:r>
          <a:endParaRPr lang="en-US" sz="2400" dirty="0"/>
        </a:p>
      </dgm:t>
    </dgm:pt>
    <dgm:pt modelId="{B97AB1EE-2731-4D5A-9FF9-3EC98BA5CD70}" type="parTrans" cxnId="{5EBD0AF0-100A-46DA-B48F-0C08EE48CAE5}">
      <dgm:prSet/>
      <dgm:spPr/>
      <dgm:t>
        <a:bodyPr/>
        <a:lstStyle/>
        <a:p>
          <a:endParaRPr lang="en-US"/>
        </a:p>
      </dgm:t>
    </dgm:pt>
    <dgm:pt modelId="{BAF741D6-571C-46B7-9B41-CE74B742698A}" type="sibTrans" cxnId="{5EBD0AF0-100A-46DA-B48F-0C08EE48CAE5}">
      <dgm:prSet/>
      <dgm:spPr/>
      <dgm:t>
        <a:bodyPr/>
        <a:lstStyle/>
        <a:p>
          <a:endParaRPr lang="en-US"/>
        </a:p>
      </dgm:t>
    </dgm:pt>
    <dgm:pt modelId="{486E6BF5-E03B-46BD-BA20-738611D42FF9}">
      <dgm:prSet phldrT="[Text]" custT="1"/>
      <dgm:spPr/>
      <dgm:t>
        <a:bodyPr/>
        <a:lstStyle/>
        <a:p>
          <a:r>
            <a:rPr lang="ru-RU" sz="2400" dirty="0" smtClean="0"/>
            <a:t>Редактор уровней</a:t>
          </a:r>
          <a:endParaRPr lang="en-US" sz="2400" dirty="0"/>
        </a:p>
      </dgm:t>
    </dgm:pt>
    <dgm:pt modelId="{4194F2FC-BAFD-430A-A9D3-52D9F4219C16}" type="parTrans" cxnId="{E083603A-4CF8-4313-B3CB-CAF9C5E9B22C}">
      <dgm:prSet/>
      <dgm:spPr/>
      <dgm:t>
        <a:bodyPr/>
        <a:lstStyle/>
        <a:p>
          <a:endParaRPr lang="en-US"/>
        </a:p>
      </dgm:t>
    </dgm:pt>
    <dgm:pt modelId="{B24355F7-E372-451F-A072-A38DED3B2BD5}" type="sibTrans" cxnId="{E083603A-4CF8-4313-B3CB-CAF9C5E9B22C}">
      <dgm:prSet/>
      <dgm:spPr/>
      <dgm:t>
        <a:bodyPr/>
        <a:lstStyle/>
        <a:p>
          <a:endParaRPr lang="en-US"/>
        </a:p>
      </dgm:t>
    </dgm:pt>
    <dgm:pt modelId="{81B6E8FA-D1C1-4E22-A409-DACEE03560C9}">
      <dgm:prSet phldrT="[Text]" custT="1"/>
      <dgm:spPr/>
      <dgm:t>
        <a:bodyPr/>
        <a:lstStyle/>
        <a:p>
          <a:r>
            <a:rPr lang="ru-RU" sz="2400" dirty="0" smtClean="0"/>
            <a:t>Логика игры</a:t>
          </a:r>
          <a:endParaRPr lang="en-US" sz="2400" dirty="0"/>
        </a:p>
      </dgm:t>
    </dgm:pt>
    <dgm:pt modelId="{07801001-3259-4D53-B7AD-0B5D304466B1}" type="parTrans" cxnId="{EB9DB2ED-8891-4382-93E5-9DB945C994DA}">
      <dgm:prSet/>
      <dgm:spPr/>
      <dgm:t>
        <a:bodyPr/>
        <a:lstStyle/>
        <a:p>
          <a:endParaRPr lang="en-US"/>
        </a:p>
      </dgm:t>
    </dgm:pt>
    <dgm:pt modelId="{17A48CF2-02E8-456B-A711-2FE52CCEF6AE}" type="sibTrans" cxnId="{EB9DB2ED-8891-4382-93E5-9DB945C994DA}">
      <dgm:prSet/>
      <dgm:spPr/>
      <dgm:t>
        <a:bodyPr/>
        <a:lstStyle/>
        <a:p>
          <a:endParaRPr lang="en-US"/>
        </a:p>
      </dgm:t>
    </dgm:pt>
    <dgm:pt modelId="{9CD49DEE-F8A2-4FC3-9E64-6EA586D9242C}">
      <dgm:prSet phldrT="[Text]" custT="1"/>
      <dgm:spPr/>
      <dgm:t>
        <a:bodyPr/>
        <a:lstStyle/>
        <a:p>
          <a:r>
            <a:rPr lang="ru-RU" sz="2400" dirty="0" smtClean="0"/>
            <a:t>Взаимодействие с </a:t>
          </a:r>
          <a:r>
            <a:rPr lang="en-US" sz="2400" dirty="0" err="1" smtClean="0"/>
            <a:t>EaselJS</a:t>
          </a:r>
          <a:endParaRPr lang="en-US" sz="2400" dirty="0"/>
        </a:p>
      </dgm:t>
    </dgm:pt>
    <dgm:pt modelId="{10B26566-287E-41E5-A0AA-35B519706196}" type="parTrans" cxnId="{160A073F-53F5-4874-B022-AAC0AE634361}">
      <dgm:prSet/>
      <dgm:spPr/>
      <dgm:t>
        <a:bodyPr/>
        <a:lstStyle/>
        <a:p>
          <a:endParaRPr lang="en-US"/>
        </a:p>
      </dgm:t>
    </dgm:pt>
    <dgm:pt modelId="{A0F3DB04-327E-40E9-979A-D23392732394}" type="sibTrans" cxnId="{160A073F-53F5-4874-B022-AAC0AE634361}">
      <dgm:prSet/>
      <dgm:spPr/>
      <dgm:t>
        <a:bodyPr/>
        <a:lstStyle/>
        <a:p>
          <a:endParaRPr lang="en-US"/>
        </a:p>
      </dgm:t>
    </dgm:pt>
    <dgm:pt modelId="{764C8473-5C7A-49F7-96FC-A6C2B1D039B2}">
      <dgm:prSet phldrT="[Text]" custT="1"/>
      <dgm:spPr/>
      <dgm:t>
        <a:bodyPr/>
        <a:lstStyle/>
        <a:p>
          <a:r>
            <a:rPr lang="en-US" sz="2400" dirty="0" smtClean="0"/>
            <a:t>Frontend</a:t>
          </a:r>
          <a:endParaRPr lang="en-US" sz="2400" dirty="0"/>
        </a:p>
      </dgm:t>
    </dgm:pt>
    <dgm:pt modelId="{CA310AFD-5E44-4C9C-B270-1B9F81C21F7F}" type="parTrans" cxnId="{ACD5B35A-98EB-4803-9B33-A021F6A21932}">
      <dgm:prSet/>
      <dgm:spPr/>
      <dgm:t>
        <a:bodyPr/>
        <a:lstStyle/>
        <a:p>
          <a:endParaRPr lang="en-US"/>
        </a:p>
      </dgm:t>
    </dgm:pt>
    <dgm:pt modelId="{F774EA70-69D4-4D26-9D37-43785D9CD75A}" type="sibTrans" cxnId="{ACD5B35A-98EB-4803-9B33-A021F6A21932}">
      <dgm:prSet/>
      <dgm:spPr/>
      <dgm:t>
        <a:bodyPr/>
        <a:lstStyle/>
        <a:p>
          <a:endParaRPr lang="en-US"/>
        </a:p>
      </dgm:t>
    </dgm:pt>
    <dgm:pt modelId="{1E0A2BD9-9F31-4F84-B0F8-51EF4BABA840}" type="pres">
      <dgm:prSet presAssocID="{FB25556A-A56B-4194-A213-9AA628C51E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C63D98-1953-429A-96A8-F70B9234BF40}" type="pres">
      <dgm:prSet presAssocID="{F55B9CAB-B170-47A2-A801-5C7D84179540}" presName="linNode" presStyleCnt="0"/>
      <dgm:spPr/>
    </dgm:pt>
    <dgm:pt modelId="{C8E8369E-279C-46E8-B570-03A13E3C505D}" type="pres">
      <dgm:prSet presAssocID="{F55B9CAB-B170-47A2-A801-5C7D84179540}" presName="parentText" presStyleLbl="node1" presStyleIdx="0" presStyleCnt="3" custScaleX="787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475B9-7AA0-4F3F-BC36-E874509C98A3}" type="pres">
      <dgm:prSet presAssocID="{F55B9CAB-B170-47A2-A801-5C7D84179540}" presName="descendantText" presStyleLbl="alignAccFollowNode1" presStyleIdx="0" presStyleCnt="3" custScaleX="106625" custScaleY="106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FA258E-329F-4103-860B-31864CADF644}" type="pres">
      <dgm:prSet presAssocID="{573B7E7E-2D9A-4180-9320-8545A1F33C6C}" presName="sp" presStyleCnt="0"/>
      <dgm:spPr/>
    </dgm:pt>
    <dgm:pt modelId="{6719A80F-B223-44E0-AFE2-5B98E43ECBD4}" type="pres">
      <dgm:prSet presAssocID="{77D792A2-43A8-4009-867F-7AE408230964}" presName="linNode" presStyleCnt="0"/>
      <dgm:spPr/>
    </dgm:pt>
    <dgm:pt modelId="{3A401B88-F5E6-4BFE-BFD2-B40FD6ADB327}" type="pres">
      <dgm:prSet presAssocID="{77D792A2-43A8-4009-867F-7AE408230964}" presName="parentText" presStyleLbl="node1" presStyleIdx="1" presStyleCnt="3" custScaleX="787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0011E-5FE3-4A73-912F-B8EDCDB31A25}" type="pres">
      <dgm:prSet presAssocID="{77D792A2-43A8-4009-867F-7AE408230964}" presName="descendantText" presStyleLbl="alignAccFollowNode1" presStyleIdx="1" presStyleCnt="3" custScaleX="106625" custScaleY="106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FC1BB-A64D-4F13-9678-EB50BA49CE1F}" type="pres">
      <dgm:prSet presAssocID="{A2871C6D-39AD-4D1E-A184-0E5E78402658}" presName="sp" presStyleCnt="0"/>
      <dgm:spPr/>
    </dgm:pt>
    <dgm:pt modelId="{34607972-8849-493A-A22D-689ED2E8E281}" type="pres">
      <dgm:prSet presAssocID="{7BFA28EA-B540-4178-9D4C-987E290B38E6}" presName="linNode" presStyleCnt="0"/>
      <dgm:spPr/>
    </dgm:pt>
    <dgm:pt modelId="{109FB5D0-7C97-4E8B-ABBF-C816936910BD}" type="pres">
      <dgm:prSet presAssocID="{7BFA28EA-B540-4178-9D4C-987E290B38E6}" presName="parentText" presStyleLbl="node1" presStyleIdx="2" presStyleCnt="3" custScaleX="787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B4F7D-E952-44DB-A257-38F6C2FC1DEF}" type="pres">
      <dgm:prSet presAssocID="{7BFA28EA-B540-4178-9D4C-987E290B38E6}" presName="descendantText" presStyleLbl="alignAccFollowNode1" presStyleIdx="2" presStyleCnt="3" custScaleX="106625" custScaleY="106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48C19D-CB8F-4DCF-894F-926053282F06}" srcId="{FB25556A-A56B-4194-A213-9AA628C51E45}" destId="{77D792A2-43A8-4009-867F-7AE408230964}" srcOrd="1" destOrd="0" parTransId="{E56555B6-0ACA-4072-AA27-80E1991F8CA0}" sibTransId="{A2871C6D-39AD-4D1E-A184-0E5E78402658}"/>
    <dgm:cxn modelId="{DA55B733-A944-4374-845F-CB4AE6AF7D6B}" srcId="{F55B9CAB-B170-47A2-A801-5C7D84179540}" destId="{73A194FB-D480-4CFD-8289-6AB83CED5141}" srcOrd="1" destOrd="0" parTransId="{69F2BEED-6EB0-413D-99FC-1131EBBE3F64}" sibTransId="{CA027340-AA7B-42B1-BB9F-03885051429A}"/>
    <dgm:cxn modelId="{235B9582-5577-449D-A8FD-D571D8A1C6E3}" type="presOf" srcId="{81B6E8FA-D1C1-4E22-A409-DACEE03560C9}" destId="{78A475B9-7AA0-4F3F-BC36-E874509C98A3}" srcOrd="0" destOrd="0" presId="urn:microsoft.com/office/officeart/2005/8/layout/vList5"/>
    <dgm:cxn modelId="{A890ACD6-DC6B-4842-85B1-139AFCB34113}" srcId="{FB25556A-A56B-4194-A213-9AA628C51E45}" destId="{F55B9CAB-B170-47A2-A801-5C7D84179540}" srcOrd="0" destOrd="0" parTransId="{7DD84659-C206-494F-8291-C7BA910AE3CC}" sibTransId="{573B7E7E-2D9A-4180-9320-8545A1F33C6C}"/>
    <dgm:cxn modelId="{EB9DB2ED-8891-4382-93E5-9DB945C994DA}" srcId="{F55B9CAB-B170-47A2-A801-5C7D84179540}" destId="{81B6E8FA-D1C1-4E22-A409-DACEE03560C9}" srcOrd="0" destOrd="0" parTransId="{07801001-3259-4D53-B7AD-0B5D304466B1}" sibTransId="{17A48CF2-02E8-456B-A711-2FE52CCEF6AE}"/>
    <dgm:cxn modelId="{5EBD0AF0-100A-46DA-B48F-0C08EE48CAE5}" srcId="{7BFA28EA-B540-4178-9D4C-987E290B38E6}" destId="{0EA58E28-A902-4688-A771-B1B995071D4D}" srcOrd="0" destOrd="0" parTransId="{B97AB1EE-2731-4D5A-9FF9-3EC98BA5CD70}" sibTransId="{BAF741D6-571C-46B7-9B41-CE74B742698A}"/>
    <dgm:cxn modelId="{4510BC0F-73F2-4280-B407-5323224CD75E}" type="presOf" srcId="{7BFA28EA-B540-4178-9D4C-987E290B38E6}" destId="{109FB5D0-7C97-4E8B-ABBF-C816936910BD}" srcOrd="0" destOrd="0" presId="urn:microsoft.com/office/officeart/2005/8/layout/vList5"/>
    <dgm:cxn modelId="{16B68979-B438-4CB8-B423-F8DDE102C4AE}" type="presOf" srcId="{764C8473-5C7A-49F7-96FC-A6C2B1D039B2}" destId="{E0D0011E-5FE3-4A73-912F-B8EDCDB31A25}" srcOrd="0" destOrd="1" presId="urn:microsoft.com/office/officeart/2005/8/layout/vList5"/>
    <dgm:cxn modelId="{5369E4C6-632B-4C0A-AC6F-F4290681BCF2}" type="presOf" srcId="{77D792A2-43A8-4009-867F-7AE408230964}" destId="{3A401B88-F5E6-4BFE-BFD2-B40FD6ADB327}" srcOrd="0" destOrd="0" presId="urn:microsoft.com/office/officeart/2005/8/layout/vList5"/>
    <dgm:cxn modelId="{FF837EEB-A32B-4077-A85A-73A2419A8F97}" srcId="{77D792A2-43A8-4009-867F-7AE408230964}" destId="{F1ABE112-0650-46F9-B193-B0959681F39E}" srcOrd="0" destOrd="0" parTransId="{494E74DF-4266-4EDF-83BB-5E0615F0C124}" sibTransId="{BB6DF2EC-D18B-4CE6-9D25-61508CF6791E}"/>
    <dgm:cxn modelId="{E083603A-4CF8-4313-B3CB-CAF9C5E9B22C}" srcId="{7BFA28EA-B540-4178-9D4C-987E290B38E6}" destId="{486E6BF5-E03B-46BD-BA20-738611D42FF9}" srcOrd="1" destOrd="0" parTransId="{4194F2FC-BAFD-430A-A9D3-52D9F4219C16}" sibTransId="{B24355F7-E372-451F-A072-A38DED3B2BD5}"/>
    <dgm:cxn modelId="{61A077DB-3551-4C57-AF05-73B507D0B76A}" type="presOf" srcId="{F55B9CAB-B170-47A2-A801-5C7D84179540}" destId="{C8E8369E-279C-46E8-B570-03A13E3C505D}" srcOrd="0" destOrd="0" presId="urn:microsoft.com/office/officeart/2005/8/layout/vList5"/>
    <dgm:cxn modelId="{779F7408-7D8B-427F-8E86-7F26B9C86204}" type="presOf" srcId="{73A194FB-D480-4CFD-8289-6AB83CED5141}" destId="{78A475B9-7AA0-4F3F-BC36-E874509C98A3}" srcOrd="0" destOrd="1" presId="urn:microsoft.com/office/officeart/2005/8/layout/vList5"/>
    <dgm:cxn modelId="{396321ED-8AF2-45ED-8DD1-3B2A3C7130BB}" type="presOf" srcId="{F1ABE112-0650-46F9-B193-B0959681F39E}" destId="{E0D0011E-5FE3-4A73-912F-B8EDCDB31A25}" srcOrd="0" destOrd="0" presId="urn:microsoft.com/office/officeart/2005/8/layout/vList5"/>
    <dgm:cxn modelId="{ACD5B35A-98EB-4803-9B33-A021F6A21932}" srcId="{77D792A2-43A8-4009-867F-7AE408230964}" destId="{764C8473-5C7A-49F7-96FC-A6C2B1D039B2}" srcOrd="1" destOrd="0" parTransId="{CA310AFD-5E44-4C9C-B270-1B9F81C21F7F}" sibTransId="{F774EA70-69D4-4D26-9D37-43785D9CD75A}"/>
    <dgm:cxn modelId="{C1E14C09-E845-4FB9-AF1A-93EFBA420345}" type="presOf" srcId="{486E6BF5-E03B-46BD-BA20-738611D42FF9}" destId="{F20B4F7D-E952-44DB-A257-38F6C2FC1DEF}" srcOrd="0" destOrd="1" presId="urn:microsoft.com/office/officeart/2005/8/layout/vList5"/>
    <dgm:cxn modelId="{FE9D35D3-6CA1-4590-81EB-9B37B07518E4}" type="presOf" srcId="{FB25556A-A56B-4194-A213-9AA628C51E45}" destId="{1E0A2BD9-9F31-4F84-B0F8-51EF4BABA840}" srcOrd="0" destOrd="0" presId="urn:microsoft.com/office/officeart/2005/8/layout/vList5"/>
    <dgm:cxn modelId="{827E8C4E-774D-4D37-A45A-F90B5582D9C6}" type="presOf" srcId="{579E4A17-4717-4BF0-99BF-5457620B946B}" destId="{E0D0011E-5FE3-4A73-912F-B8EDCDB31A25}" srcOrd="0" destOrd="2" presId="urn:microsoft.com/office/officeart/2005/8/layout/vList5"/>
    <dgm:cxn modelId="{F2F7B7EB-CAEE-43E8-9CA8-E440CBE83757}" srcId="{77D792A2-43A8-4009-867F-7AE408230964}" destId="{579E4A17-4717-4BF0-99BF-5457620B946B}" srcOrd="2" destOrd="0" parTransId="{6F4F4314-2440-4203-BE38-8F7E02766E30}" sibTransId="{DE58EF07-D637-4EEB-985F-FA622A2BB466}"/>
    <dgm:cxn modelId="{D23B528E-4A79-4BAE-9076-34B8F9ABD68A}" type="presOf" srcId="{9CD49DEE-F8A2-4FC3-9E64-6EA586D9242C}" destId="{F20B4F7D-E952-44DB-A257-38F6C2FC1DEF}" srcOrd="0" destOrd="2" presId="urn:microsoft.com/office/officeart/2005/8/layout/vList5"/>
    <dgm:cxn modelId="{E437922C-DEBB-4366-B02C-42B998C87494}" srcId="{FB25556A-A56B-4194-A213-9AA628C51E45}" destId="{7BFA28EA-B540-4178-9D4C-987E290B38E6}" srcOrd="2" destOrd="0" parTransId="{E83750AD-D902-4AE7-B69D-B4FF486C321B}" sibTransId="{4B2902DB-21F6-4AE4-B15A-B9685D44C36D}"/>
    <dgm:cxn modelId="{F0BF1D32-AA95-4562-8B22-7AE076617657}" type="presOf" srcId="{0EA58E28-A902-4688-A771-B1B995071D4D}" destId="{F20B4F7D-E952-44DB-A257-38F6C2FC1DEF}" srcOrd="0" destOrd="0" presId="urn:microsoft.com/office/officeart/2005/8/layout/vList5"/>
    <dgm:cxn modelId="{160A073F-53F5-4874-B022-AAC0AE634361}" srcId="{7BFA28EA-B540-4178-9D4C-987E290B38E6}" destId="{9CD49DEE-F8A2-4FC3-9E64-6EA586D9242C}" srcOrd="2" destOrd="0" parTransId="{10B26566-287E-41E5-A0AA-35B519706196}" sibTransId="{A0F3DB04-327E-40E9-979A-D23392732394}"/>
    <dgm:cxn modelId="{8139F985-D0A7-4E22-BEB8-EFAEC14BBFDC}" type="presParOf" srcId="{1E0A2BD9-9F31-4F84-B0F8-51EF4BABA840}" destId="{74C63D98-1953-429A-96A8-F70B9234BF40}" srcOrd="0" destOrd="0" presId="urn:microsoft.com/office/officeart/2005/8/layout/vList5"/>
    <dgm:cxn modelId="{53725501-D96C-4A77-982D-BBE1AA8E4ED2}" type="presParOf" srcId="{74C63D98-1953-429A-96A8-F70B9234BF40}" destId="{C8E8369E-279C-46E8-B570-03A13E3C505D}" srcOrd="0" destOrd="0" presId="urn:microsoft.com/office/officeart/2005/8/layout/vList5"/>
    <dgm:cxn modelId="{8590A943-E2E5-4101-99E0-D03C5E589CC7}" type="presParOf" srcId="{74C63D98-1953-429A-96A8-F70B9234BF40}" destId="{78A475B9-7AA0-4F3F-BC36-E874509C98A3}" srcOrd="1" destOrd="0" presId="urn:microsoft.com/office/officeart/2005/8/layout/vList5"/>
    <dgm:cxn modelId="{F9945986-30A4-49EC-9360-69E8333F7EEE}" type="presParOf" srcId="{1E0A2BD9-9F31-4F84-B0F8-51EF4BABA840}" destId="{8BFA258E-329F-4103-860B-31864CADF644}" srcOrd="1" destOrd="0" presId="urn:microsoft.com/office/officeart/2005/8/layout/vList5"/>
    <dgm:cxn modelId="{89C79C01-85F5-4FCF-8446-B6D3B82EA96E}" type="presParOf" srcId="{1E0A2BD9-9F31-4F84-B0F8-51EF4BABA840}" destId="{6719A80F-B223-44E0-AFE2-5B98E43ECBD4}" srcOrd="2" destOrd="0" presId="urn:microsoft.com/office/officeart/2005/8/layout/vList5"/>
    <dgm:cxn modelId="{778D3A3A-595D-4F37-A26F-C1E4009DF8A4}" type="presParOf" srcId="{6719A80F-B223-44E0-AFE2-5B98E43ECBD4}" destId="{3A401B88-F5E6-4BFE-BFD2-B40FD6ADB327}" srcOrd="0" destOrd="0" presId="urn:microsoft.com/office/officeart/2005/8/layout/vList5"/>
    <dgm:cxn modelId="{40E0BD2E-102E-472E-8EF7-3C6A9D32FA2E}" type="presParOf" srcId="{6719A80F-B223-44E0-AFE2-5B98E43ECBD4}" destId="{E0D0011E-5FE3-4A73-912F-B8EDCDB31A25}" srcOrd="1" destOrd="0" presId="urn:microsoft.com/office/officeart/2005/8/layout/vList5"/>
    <dgm:cxn modelId="{2898A369-5347-4E12-A42E-4C5148D5C28A}" type="presParOf" srcId="{1E0A2BD9-9F31-4F84-B0F8-51EF4BABA840}" destId="{5E1FC1BB-A64D-4F13-9678-EB50BA49CE1F}" srcOrd="3" destOrd="0" presId="urn:microsoft.com/office/officeart/2005/8/layout/vList5"/>
    <dgm:cxn modelId="{001A98A1-C975-47A8-AB00-1586738AFE01}" type="presParOf" srcId="{1E0A2BD9-9F31-4F84-B0F8-51EF4BABA840}" destId="{34607972-8849-493A-A22D-689ED2E8E281}" srcOrd="4" destOrd="0" presId="urn:microsoft.com/office/officeart/2005/8/layout/vList5"/>
    <dgm:cxn modelId="{E71C37E3-2B45-4722-A793-FA2FEEABADCE}" type="presParOf" srcId="{34607972-8849-493A-A22D-689ED2E8E281}" destId="{109FB5D0-7C97-4E8B-ABBF-C816936910BD}" srcOrd="0" destOrd="0" presId="urn:microsoft.com/office/officeart/2005/8/layout/vList5"/>
    <dgm:cxn modelId="{35B59B2B-BC4B-44B7-9BB3-4310AA3BAA9A}" type="presParOf" srcId="{34607972-8849-493A-A22D-689ED2E8E281}" destId="{F20B4F7D-E952-44DB-A257-38F6C2FC1D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475B9-7AA0-4F3F-BC36-E874509C98A3}">
      <dsp:nvSpPr>
        <dsp:cNvPr id="0" name=""/>
        <dsp:cNvSpPr/>
      </dsp:nvSpPr>
      <dsp:spPr>
        <a:xfrm rot="5400000">
          <a:off x="6802912" y="-3254799"/>
          <a:ext cx="1124113" cy="783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Логика игры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Игровая </a:t>
          </a:r>
          <a:r>
            <a:rPr lang="ru-RU" sz="2400" kern="1200" dirty="0" smtClean="0"/>
            <a:t>механика и </a:t>
          </a:r>
          <a:r>
            <a:rPr lang="en-US" sz="2400" kern="1200" dirty="0" smtClean="0"/>
            <a:t>AI</a:t>
          </a:r>
          <a:endParaRPr lang="en-US" sz="2400" kern="1200" dirty="0"/>
        </a:p>
      </dsp:txBody>
      <dsp:txXfrm rot="-5400000">
        <a:off x="3449249" y="153739"/>
        <a:ext cx="7776565" cy="1014363"/>
      </dsp:txXfrm>
    </dsp:sp>
    <dsp:sp modelId="{C8E8369E-279C-46E8-B570-03A13E3C505D}">
      <dsp:nvSpPr>
        <dsp:cNvPr id="0" name=""/>
        <dsp:cNvSpPr/>
      </dsp:nvSpPr>
      <dsp:spPr>
        <a:xfrm>
          <a:off x="195629" y="1996"/>
          <a:ext cx="3253619" cy="131784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 smtClean="0"/>
            <a:t>Илья</a:t>
          </a:r>
          <a:endParaRPr lang="en-US" sz="4400" kern="1200" dirty="0"/>
        </a:p>
      </dsp:txBody>
      <dsp:txXfrm>
        <a:off x="259961" y="66328"/>
        <a:ext cx="3124955" cy="1189183"/>
      </dsp:txXfrm>
    </dsp:sp>
    <dsp:sp modelId="{E0D0011E-5FE3-4A73-912F-B8EDCDB31A25}">
      <dsp:nvSpPr>
        <dsp:cNvPr id="0" name=""/>
        <dsp:cNvSpPr/>
      </dsp:nvSpPr>
      <dsp:spPr>
        <a:xfrm rot="5400000">
          <a:off x="6802912" y="-1871059"/>
          <a:ext cx="1124113" cy="7831440"/>
        </a:xfrm>
        <a:prstGeom prst="round2SameRect">
          <a:avLst/>
        </a:prstGeom>
        <a:solidFill>
          <a:schemeClr val="accent3">
            <a:tint val="40000"/>
            <a:alpha val="90000"/>
            <a:hueOff val="8063810"/>
            <a:satOff val="-9052"/>
            <a:lumOff val="-59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8063810"/>
              <a:satOff val="-9052"/>
              <a:lumOff val="-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Backend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Frontend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Базовая </a:t>
          </a:r>
          <a:r>
            <a:rPr lang="ru-RU" sz="2400" kern="1200" dirty="0" smtClean="0"/>
            <a:t>архитектура проекта</a:t>
          </a:r>
          <a:endParaRPr lang="en-US" sz="2400" kern="1200" dirty="0"/>
        </a:p>
      </dsp:txBody>
      <dsp:txXfrm rot="-5400000">
        <a:off x="3449249" y="1537479"/>
        <a:ext cx="7776565" cy="1014363"/>
      </dsp:txXfrm>
    </dsp:sp>
    <dsp:sp modelId="{3A401B88-F5E6-4BFE-BFD2-B40FD6ADB327}">
      <dsp:nvSpPr>
        <dsp:cNvPr id="0" name=""/>
        <dsp:cNvSpPr/>
      </dsp:nvSpPr>
      <dsp:spPr>
        <a:xfrm>
          <a:off x="195629" y="1385737"/>
          <a:ext cx="3253619" cy="1317847"/>
        </a:xfrm>
        <a:prstGeom prst="roundRect">
          <a:avLst/>
        </a:prstGeom>
        <a:solidFill>
          <a:schemeClr val="accent3">
            <a:hueOff val="8025800"/>
            <a:satOff val="-10206"/>
            <a:lumOff val="2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 smtClean="0"/>
            <a:t>Игорь</a:t>
          </a:r>
          <a:endParaRPr lang="en-US" sz="4400" kern="1200" dirty="0"/>
        </a:p>
      </dsp:txBody>
      <dsp:txXfrm>
        <a:off x="259961" y="1450069"/>
        <a:ext cx="3124955" cy="1189183"/>
      </dsp:txXfrm>
    </dsp:sp>
    <dsp:sp modelId="{F20B4F7D-E952-44DB-A257-38F6C2FC1DEF}">
      <dsp:nvSpPr>
        <dsp:cNvPr id="0" name=""/>
        <dsp:cNvSpPr/>
      </dsp:nvSpPr>
      <dsp:spPr>
        <a:xfrm rot="5400000">
          <a:off x="6802912" y="-487318"/>
          <a:ext cx="1124113" cy="7831440"/>
        </a:xfrm>
        <a:prstGeom prst="round2SameRect">
          <a:avLst/>
        </a:prstGeom>
        <a:solidFill>
          <a:schemeClr val="accent3">
            <a:tint val="40000"/>
            <a:alpha val="90000"/>
            <a:hueOff val="16127620"/>
            <a:satOff val="-18103"/>
            <a:lumOff val="-118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16127620"/>
              <a:satOff val="-18103"/>
              <a:lumOff val="-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Ресурсная система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Редактор уровней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Взаимодействие с </a:t>
          </a:r>
          <a:r>
            <a:rPr lang="en-US" sz="2400" kern="1200" dirty="0" err="1" smtClean="0"/>
            <a:t>EaselJS</a:t>
          </a:r>
          <a:endParaRPr lang="en-US" sz="2400" kern="1200" dirty="0"/>
        </a:p>
      </dsp:txBody>
      <dsp:txXfrm rot="-5400000">
        <a:off x="3449249" y="2921220"/>
        <a:ext cx="7776565" cy="1014363"/>
      </dsp:txXfrm>
    </dsp:sp>
    <dsp:sp modelId="{109FB5D0-7C97-4E8B-ABBF-C816936910BD}">
      <dsp:nvSpPr>
        <dsp:cNvPr id="0" name=""/>
        <dsp:cNvSpPr/>
      </dsp:nvSpPr>
      <dsp:spPr>
        <a:xfrm>
          <a:off x="195629" y="2769477"/>
          <a:ext cx="3253619" cy="1317847"/>
        </a:xfrm>
        <a:prstGeom prst="roundRect">
          <a:avLst/>
        </a:prstGeom>
        <a:solidFill>
          <a:schemeClr val="accent3">
            <a:hueOff val="16051600"/>
            <a:satOff val="-20412"/>
            <a:lumOff val="49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 smtClean="0"/>
            <a:t>Алексей</a:t>
          </a:r>
          <a:endParaRPr lang="en-US" sz="4400" kern="1200" dirty="0"/>
        </a:p>
      </dsp:txBody>
      <dsp:txXfrm>
        <a:off x="259961" y="2833809"/>
        <a:ext cx="3124955" cy="1189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BA24A-84E1-468B-B7A1-39BF632E86F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69B9-37DE-4F75-A6D5-4643BEAC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A69B9-37DE-4F75-A6D5-4643BEAC1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4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5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4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47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90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4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8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0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9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9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2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5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60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No Turning Back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396" y="5164935"/>
            <a:ext cx="10572000" cy="1480561"/>
          </a:xfrm>
        </p:spPr>
        <p:txBody>
          <a:bodyPr>
            <a:noAutofit/>
          </a:bodyPr>
          <a:lstStyle/>
          <a:p>
            <a:pPr algn="r"/>
            <a:r>
              <a:rPr lang="ru-RU" sz="2400" dirty="0" err="1" smtClean="0"/>
              <a:t>Абашин</a:t>
            </a:r>
            <a:r>
              <a:rPr lang="ru-RU" sz="2400" dirty="0" smtClean="0"/>
              <a:t> </a:t>
            </a:r>
            <a:r>
              <a:rPr lang="ru-RU" sz="2400" dirty="0" smtClean="0"/>
              <a:t>И</a:t>
            </a:r>
            <a:r>
              <a:rPr lang="ru-RU" sz="2400" dirty="0" smtClean="0"/>
              <a:t>лья</a:t>
            </a:r>
            <a:endParaRPr lang="ru-RU" sz="2400" dirty="0" smtClean="0"/>
          </a:p>
          <a:p>
            <a:pPr algn="r"/>
            <a:r>
              <a:rPr lang="ru-RU" sz="2400" dirty="0" smtClean="0"/>
              <a:t>Латкин </a:t>
            </a:r>
            <a:r>
              <a:rPr lang="ru-RU" sz="2400" dirty="0" smtClean="0"/>
              <a:t>И</a:t>
            </a:r>
            <a:r>
              <a:rPr lang="ru-RU" sz="2400" dirty="0" smtClean="0"/>
              <a:t>горь</a:t>
            </a:r>
            <a:endParaRPr lang="ru-RU" sz="2400" dirty="0" smtClean="0"/>
          </a:p>
          <a:p>
            <a:pPr algn="r"/>
            <a:r>
              <a:rPr lang="ru-RU" sz="2400" dirty="0" smtClean="0"/>
              <a:t>Леонтьев </a:t>
            </a:r>
            <a:r>
              <a:rPr lang="ru-RU" sz="2400" dirty="0" smtClean="0"/>
              <a:t>А</a:t>
            </a:r>
            <a:r>
              <a:rPr lang="ru-RU" sz="2400" dirty="0" smtClean="0"/>
              <a:t>лексей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1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Тонкости управления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5" y="2229402"/>
            <a:ext cx="5091839" cy="434187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48" y="2229402"/>
            <a:ext cx="4378272" cy="4341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1519" y="3146155"/>
            <a:ext cx="2022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WASD</a:t>
            </a:r>
          </a:p>
          <a:p>
            <a:pPr algn="ctr"/>
            <a:endParaRPr lang="en-US" sz="2800" dirty="0"/>
          </a:p>
          <a:p>
            <a:pPr algn="ctr"/>
            <a:r>
              <a:rPr lang="ru-RU" sz="2800" dirty="0"/>
              <a:t>и</a:t>
            </a:r>
            <a:endParaRPr lang="ru-RU" sz="2800" dirty="0" smtClean="0"/>
          </a:p>
          <a:p>
            <a:pPr algn="ctr"/>
            <a:endParaRPr lang="ru-RU" sz="2800" dirty="0"/>
          </a:p>
          <a:p>
            <a:pPr algn="ctr"/>
            <a:r>
              <a:rPr lang="ru-RU" sz="2800" dirty="0" smtClean="0"/>
              <a:t>Джойстик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79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уровня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18" y="1892242"/>
            <a:ext cx="8267663" cy="4965757"/>
          </a:xfrm>
        </p:spPr>
      </p:pic>
    </p:spTree>
    <p:extLst>
      <p:ext uri="{BB962C8B-B14F-4D97-AF65-F5344CB8AC3E}">
        <p14:creationId xmlns:p14="http://schemas.microsoft.com/office/powerpoint/2010/main" val="38135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10" y="1882979"/>
            <a:ext cx="9063405" cy="49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Джойстик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48" y="1891068"/>
            <a:ext cx="8830102" cy="4966932"/>
          </a:xfrm>
        </p:spPr>
      </p:pic>
    </p:spTree>
    <p:extLst>
      <p:ext uri="{BB962C8B-B14F-4D97-AF65-F5344CB8AC3E}">
        <p14:creationId xmlns:p14="http://schemas.microsoft.com/office/powerpoint/2010/main" val="19204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Джойстик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48" y="1891068"/>
            <a:ext cx="8830101" cy="496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47188"/>
            <a:ext cx="12192000" cy="505286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5400" spc="300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</a:t>
            </a:r>
            <a:endParaRPr lang="en-US" sz="5400" spc="300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887550"/>
            <a:ext cx="12192000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u="sng" dirty="0">
                <a:cs typeface="Consolas" panose="020B0609020204030204" pitchFamily="49" charset="0"/>
              </a:rPr>
              <a:t>https://github.com/tech-team/no-turning-back</a:t>
            </a:r>
          </a:p>
        </p:txBody>
      </p:sp>
    </p:spTree>
    <p:extLst>
      <p:ext uri="{BB962C8B-B14F-4D97-AF65-F5344CB8AC3E}">
        <p14:creationId xmlns:p14="http://schemas.microsoft.com/office/powerpoint/2010/main" val="7679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презентации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240" y="2972922"/>
            <a:ext cx="6578375" cy="3636511"/>
          </a:xfrm>
        </p:spPr>
        <p:txBody>
          <a:bodyPr>
            <a:noAutofit/>
          </a:bodyPr>
          <a:lstStyle/>
          <a:p>
            <a:r>
              <a:rPr lang="ru-RU" sz="2800" dirty="0" smtClean="0"/>
              <a:t> Цели и идеи проекта</a:t>
            </a:r>
          </a:p>
          <a:p>
            <a:r>
              <a:rPr lang="ru-RU" sz="2800" dirty="0" smtClean="0"/>
              <a:t> Роли в проекте</a:t>
            </a:r>
          </a:p>
          <a:p>
            <a:r>
              <a:rPr lang="ru-RU" sz="2800" dirty="0" smtClean="0"/>
              <a:t> Реализация</a:t>
            </a:r>
          </a:p>
          <a:p>
            <a:r>
              <a:rPr lang="ru-RU" sz="2800" dirty="0" smtClean="0"/>
              <a:t> Серверная часть приложения</a:t>
            </a:r>
          </a:p>
          <a:p>
            <a:r>
              <a:rPr lang="ru-RU" sz="2800" dirty="0" smtClean="0"/>
              <a:t> Клиентская часть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ru-RU" sz="2800" dirty="0" smtClean="0"/>
              <a:t>Игровая механика</a:t>
            </a:r>
          </a:p>
          <a:p>
            <a:r>
              <a:rPr lang="ru-RU" sz="2800" dirty="0" smtClean="0"/>
              <a:t> Редактор уровней</a:t>
            </a:r>
            <a:endParaRPr lang="ru-RU" sz="2800" dirty="0" smtClean="0"/>
          </a:p>
          <a:p>
            <a:r>
              <a:rPr lang="ru-RU" sz="2800" dirty="0" smtClean="0"/>
              <a:t> Джойстик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80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идеи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621534"/>
            <a:ext cx="10554574" cy="363651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 Реализация </a:t>
            </a:r>
            <a:r>
              <a:rPr lang="ru-RU" sz="2800" dirty="0" smtClean="0"/>
              <a:t>игрового веб-приложения</a:t>
            </a:r>
          </a:p>
          <a:p>
            <a:r>
              <a:rPr lang="ru-RU" sz="2800" dirty="0" smtClean="0"/>
              <a:t> Поддержка </a:t>
            </a:r>
            <a:r>
              <a:rPr lang="ru-RU" sz="2800" dirty="0" smtClean="0"/>
              <a:t>управления игрой с помощью джойстика</a:t>
            </a:r>
          </a:p>
          <a:p>
            <a:r>
              <a:rPr lang="ru-RU" sz="2800" dirty="0" smtClean="0"/>
              <a:t> Создание </a:t>
            </a:r>
            <a:r>
              <a:rPr lang="ru-RU" sz="2800" dirty="0" smtClean="0"/>
              <a:t>интерактивного редактора уровней</a:t>
            </a:r>
          </a:p>
          <a:p>
            <a:r>
              <a:rPr lang="ru-RU" sz="2800" dirty="0" smtClean="0"/>
              <a:t> Знакомство </a:t>
            </a:r>
            <a:r>
              <a:rPr lang="ru-RU" sz="2800" dirty="0" smtClean="0"/>
              <a:t>с новыми технологиями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83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 в проекте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830827"/>
              </p:ext>
            </p:extLst>
          </p:nvPr>
        </p:nvGraphicFramePr>
        <p:xfrm>
          <a:off x="333541" y="2420658"/>
          <a:ext cx="11476319" cy="408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7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7" b="16699"/>
          <a:stretch/>
        </p:blipFill>
        <p:spPr>
          <a:xfrm>
            <a:off x="309095" y="472895"/>
            <a:ext cx="3984343" cy="1184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5" y="1881743"/>
            <a:ext cx="1635615" cy="1651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213" y="1199075"/>
            <a:ext cx="2364883" cy="23648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84" y="790417"/>
            <a:ext cx="1710409" cy="17346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24" y="4245086"/>
            <a:ext cx="2640169" cy="19801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00" y="472895"/>
            <a:ext cx="3072416" cy="30724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309" y="2083137"/>
            <a:ext cx="1620055" cy="16200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5" y="4269166"/>
            <a:ext cx="2593680" cy="21283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2" t="18293" r="14007" b="22290"/>
          <a:stretch/>
        </p:blipFill>
        <p:spPr>
          <a:xfrm>
            <a:off x="3364525" y="4128578"/>
            <a:ext cx="5612571" cy="23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Серверная часть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19" y="2363956"/>
            <a:ext cx="11373288" cy="3972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 smtClean="0"/>
              <a:t>Задачи сервера: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 smtClean="0"/>
              <a:t> Сохранение счета игрока при завершении игры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 smtClean="0"/>
              <a:t> Получение таблицы результатов (</a:t>
            </a:r>
            <a:r>
              <a:rPr lang="en-US" sz="2800" dirty="0" smtClean="0"/>
              <a:t>scoreboard)</a:t>
            </a:r>
            <a:endParaRPr lang="ru-RU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 smtClean="0"/>
              <a:t> Сохранение и загрузка игрового уровня из редактора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 smtClean="0"/>
              <a:t> Отдача игровых ресурсов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 smtClean="0"/>
              <a:t> Отдача игровых уровней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 smtClean="0"/>
              <a:t> Соединение игры с джойстиком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021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Клиентская часть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0636"/>
            <a:ext cx="6252633" cy="64861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Базовая </a:t>
            </a:r>
            <a:r>
              <a:rPr lang="ru-RU" sz="3200" dirty="0" smtClean="0"/>
              <a:t>архитектура игры:</a:t>
            </a:r>
            <a:endParaRPr lang="en-US" sz="32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86496"/>
            <a:ext cx="3949225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/>
              <a:t>Backbone MVC: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Model </a:t>
            </a:r>
            <a:r>
              <a:rPr lang="en-US" sz="2800" dirty="0"/>
              <a:t>– View – </a:t>
            </a:r>
            <a:r>
              <a:rPr lang="en-US" sz="2800" dirty="0" smtClean="0"/>
              <a:t>Collection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800" dirty="0" smtClean="0"/>
              <a:t>Графика. </a:t>
            </a:r>
            <a:r>
              <a:rPr lang="en-US" sz="2800" dirty="0" err="1" smtClean="0"/>
              <a:t>EaselJS</a:t>
            </a:r>
            <a:endParaRPr lang="en-US" sz="2800" dirty="0"/>
          </a:p>
          <a:p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6078829" y="1532589"/>
            <a:ext cx="5493077" cy="4233618"/>
            <a:chOff x="5615189" y="1094703"/>
            <a:chExt cx="5493077" cy="4233618"/>
          </a:xfrm>
        </p:grpSpPr>
        <p:sp>
          <p:nvSpPr>
            <p:cNvPr id="5" name="Rounded Rectangle 4"/>
            <p:cNvSpPr/>
            <p:nvPr/>
          </p:nvSpPr>
          <p:spPr>
            <a:xfrm>
              <a:off x="5615189" y="1094704"/>
              <a:ext cx="2408349" cy="1068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Game</a:t>
              </a:r>
              <a:endParaRPr lang="en-US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15189" y="2812267"/>
              <a:ext cx="2408349" cy="106894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Level</a:t>
              </a:r>
              <a:br>
                <a:rPr lang="en-US" sz="2800" dirty="0" smtClean="0"/>
              </a:br>
              <a:r>
                <a:rPr lang="en-US" sz="2800" dirty="0" smtClean="0"/>
                <a:t>Manager</a:t>
              </a:r>
              <a:endParaRPr lang="en-US" sz="28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699917" y="1094703"/>
              <a:ext cx="2408349" cy="106894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Resource</a:t>
              </a:r>
              <a:br>
                <a:rPr lang="en-US" sz="2800" dirty="0" smtClean="0"/>
              </a:br>
              <a:r>
                <a:rPr lang="en-US" sz="2800" dirty="0" smtClean="0"/>
                <a:t>Manager</a:t>
              </a:r>
              <a:endParaRPr lang="en-US" sz="2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699916" y="4259374"/>
              <a:ext cx="2408349" cy="10689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Level</a:t>
              </a:r>
              <a:endParaRPr lang="en-US" sz="2800" dirty="0"/>
            </a:p>
          </p:txBody>
        </p:sp>
        <p:cxnSp>
          <p:nvCxnSpPr>
            <p:cNvPr id="10" name="Straight Arrow Connector 9"/>
            <p:cNvCxnSpPr>
              <a:stCxn id="7" idx="1"/>
              <a:endCxn id="5" idx="3"/>
            </p:cNvCxnSpPr>
            <p:nvPr/>
          </p:nvCxnSpPr>
          <p:spPr>
            <a:xfrm flipH="1">
              <a:off x="8023538" y="1629177"/>
              <a:ext cx="676379" cy="1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0"/>
              <a:endCxn id="5" idx="2"/>
            </p:cNvCxnSpPr>
            <p:nvPr/>
          </p:nvCxnSpPr>
          <p:spPr>
            <a:xfrm flipV="1">
              <a:off x="6819364" y="2163651"/>
              <a:ext cx="0" cy="648616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8" idx="1"/>
            </p:cNvCxnSpPr>
            <p:nvPr/>
          </p:nvCxnSpPr>
          <p:spPr>
            <a:xfrm rot="16200000" flipH="1">
              <a:off x="7303323" y="3397255"/>
              <a:ext cx="912634" cy="1880552"/>
            </a:xfrm>
            <a:prstGeom prst="bentConnector2">
              <a:avLst/>
            </a:prstGeom>
            <a:ln>
              <a:tailEnd type="triangle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4"/>
            <p:cNvCxnSpPr>
              <a:stCxn id="7" idx="2"/>
              <a:endCxn id="8" idx="0"/>
            </p:cNvCxnSpPr>
            <p:nvPr/>
          </p:nvCxnSpPr>
          <p:spPr>
            <a:xfrm rot="5400000">
              <a:off x="8856230" y="3211512"/>
              <a:ext cx="2095724" cy="1"/>
            </a:xfrm>
            <a:prstGeom prst="bentConnector3">
              <a:avLst>
                <a:gd name="adj1" fmla="val 50000"/>
              </a:avLst>
            </a:prstGeom>
            <a:ln w="38100">
              <a:prstDash val="dash"/>
              <a:tailEnd type="triangle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2"/>
              <a:endCxn id="5" idx="1"/>
            </p:cNvCxnSpPr>
            <p:nvPr/>
          </p:nvCxnSpPr>
          <p:spPr>
            <a:xfrm rot="5400000" flipH="1">
              <a:off x="5910068" y="1334299"/>
              <a:ext cx="3699143" cy="4288902"/>
            </a:xfrm>
            <a:prstGeom prst="bentConnector4">
              <a:avLst>
                <a:gd name="adj1" fmla="val -10358"/>
                <a:gd name="adj2" fmla="val 110135"/>
              </a:avLst>
            </a:prstGeom>
            <a:ln w="38100">
              <a:prstDash val="dashDot"/>
              <a:headEnd type="none" w="med" len="med"/>
              <a:tailEnd type="arrow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253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Игровая механика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4" y="2306087"/>
            <a:ext cx="10823096" cy="43795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200" dirty="0" smtClean="0"/>
              <a:t>Идеи игровой механики</a:t>
            </a:r>
            <a:r>
              <a:rPr lang="en-US" sz="3200" dirty="0" smtClean="0"/>
              <a:t>:</a:t>
            </a:r>
            <a:endParaRPr lang="ru-RU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 smtClean="0"/>
              <a:t>Пиксельная обработка коллизий</a:t>
            </a:r>
            <a:endParaRPr lang="ru-RU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/>
              <a:t>Выделение классов для активных объектов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 smtClean="0"/>
              <a:t>Оружия (в </a:t>
            </a:r>
            <a:r>
              <a:rPr lang="ru-RU" sz="2800" dirty="0" err="1" smtClean="0"/>
              <a:t>т.ч</a:t>
            </a:r>
            <a:r>
              <a:rPr lang="ru-RU" sz="2800" dirty="0" smtClean="0"/>
              <a:t>. дробовик) и пули</a:t>
            </a:r>
            <a:endParaRPr lang="ru-RU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 smtClean="0"/>
              <a:t>Зомби</a:t>
            </a:r>
            <a:r>
              <a:rPr lang="en-US" sz="2800" dirty="0" smtClean="0"/>
              <a:t>: </a:t>
            </a:r>
            <a:endParaRPr lang="ru-RU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ru-RU" sz="2600" dirty="0" smtClean="0"/>
              <a:t>Спокойные и нервные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u-RU" sz="2600" dirty="0" smtClean="0"/>
              <a:t>Гулящие и стоящие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 smtClean="0"/>
              <a:t>Mr. Chest</a:t>
            </a:r>
            <a:endParaRPr lang="ru-RU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 smtClean="0"/>
              <a:t>Сундуки и двери</a:t>
            </a:r>
            <a:endParaRPr lang="ru-RU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 smtClean="0"/>
              <a:t>Кнопки!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 smtClean="0"/>
              <a:t>Тонкости управления</a:t>
            </a:r>
            <a:r>
              <a:rPr lang="en-US" sz="2800" dirty="0" smtClean="0"/>
              <a:t>: WASD </a:t>
            </a:r>
            <a:r>
              <a:rPr lang="ru-RU" sz="2800" dirty="0" smtClean="0"/>
              <a:t>и джойстик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291</TotalTime>
  <Words>202</Words>
  <Application>Microsoft Office PowerPoint</Application>
  <PresentationFormat>Widescreen</PresentationFormat>
  <Paragraphs>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Century Gothic</vt:lpstr>
      <vt:lpstr>Consolas</vt:lpstr>
      <vt:lpstr>Courier New</vt:lpstr>
      <vt:lpstr>Wingdings</vt:lpstr>
      <vt:lpstr>Wingdings 2</vt:lpstr>
      <vt:lpstr>Quotable</vt:lpstr>
      <vt:lpstr>No Turning Back</vt:lpstr>
      <vt:lpstr>План презентации</vt:lpstr>
      <vt:lpstr>Цели и идеи</vt:lpstr>
      <vt:lpstr>Роли в проекте</vt:lpstr>
      <vt:lpstr>Реализация</vt:lpstr>
      <vt:lpstr>PowerPoint Presentation</vt:lpstr>
      <vt:lpstr>Серверная часть</vt:lpstr>
      <vt:lpstr>Клиентская часть</vt:lpstr>
      <vt:lpstr>Игровая механика</vt:lpstr>
      <vt:lpstr>Тонкости управления</vt:lpstr>
      <vt:lpstr>Обзор уровня</vt:lpstr>
      <vt:lpstr>Редактор</vt:lpstr>
      <vt:lpstr>Джойстик</vt:lpstr>
      <vt:lpstr>Джойстик</vt:lpstr>
      <vt:lpstr>Демонстрация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Turning Back</dc:title>
  <dc:creator>Igor Latkin</dc:creator>
  <cp:lastModifiedBy>Igor Latkin</cp:lastModifiedBy>
  <cp:revision>32</cp:revision>
  <dcterms:created xsi:type="dcterms:W3CDTF">2014-05-12T16:03:49Z</dcterms:created>
  <dcterms:modified xsi:type="dcterms:W3CDTF">2014-05-13T06:29:59Z</dcterms:modified>
</cp:coreProperties>
</file>