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02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173A4-85EF-4C6E-8A72-F9B1641CCF01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8445-FF66-444D-9F60-DFD3D0E9E6A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6659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84626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09461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23772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8990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5611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97545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748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2802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22996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0930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284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1539-715E-419A-B695-35B5A5451F08}" type="datetimeFigureOut">
              <a:rPr lang="en-SG" smtClean="0"/>
              <a:pPr/>
              <a:t>27/10/2021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5F9-9783-484A-A2C6-0EF69D828B0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5856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WF2aMbAcNc" TargetMode="External"/><Relationship Id="rId2" Type="http://schemas.openxmlformats.org/officeDocument/2006/relationships/hyperlink" Target="http://study.com/academy/lesson/photochemical-smog-definition-formation-effec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Tsxx1KZwl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323" y="1538284"/>
            <a:ext cx="64008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Pollution and Solid Waste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2857496"/>
            <a:ext cx="8143932" cy="15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355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3336925" y="115888"/>
            <a:ext cx="2273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Air Pollution 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381000" y="609600"/>
            <a:ext cx="435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Causes of Air Pollution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60198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→Natural Causes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Natural disasters like volcanic eruption, cyclones, forest fires, microbes(CH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000" dirty="0">
                <a:latin typeface="Arial" charset="0"/>
              </a:rPr>
              <a:t>Natural emissions from animals, decaying organic matter</a:t>
            </a:r>
          </a:p>
          <a:p>
            <a:pPr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→Man made Causes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Industrial emissions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Automobiles 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Thermal power stations 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Nuclear explosions 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Nuclear power plants 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Agricultural activities 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Disposal of garbage </a:t>
            </a:r>
          </a:p>
          <a:p>
            <a:pPr>
              <a:buFontTx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Mining </a:t>
            </a:r>
            <a:r>
              <a:rPr lang="en-GB" sz="2000" dirty="0">
                <a:latin typeface="Arial" charset="0"/>
              </a:rPr>
              <a:t>activities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9" name="Picture 7" descr="MPj043718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228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2625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514600" y="12700"/>
            <a:ext cx="4301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Effects of Air Pollution </a:t>
            </a: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228600" y="813375"/>
            <a:ext cx="3526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Effects on Human Health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2514600" y="1109008"/>
            <a:ext cx="6400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Carboxyhaemoglobin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Inflammation of lungs </a:t>
            </a:r>
          </a:p>
          <a:p>
            <a:pPr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Damage to respiratory system,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blood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vascular system, </a:t>
            </a:r>
          </a:p>
          <a:p>
            <a:pPr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types of cancers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295705" y="2863449"/>
            <a:ext cx="2390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Effects on Plants</a:t>
            </a: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2504768" y="3124571"/>
            <a:ext cx="41344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Bleaching of the leaf pigment </a:t>
            </a:r>
          </a:p>
          <a:p>
            <a:pPr>
              <a:buFontTx/>
              <a:buChar char="•"/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Development of necrotic spots </a:t>
            </a:r>
          </a:p>
          <a:p>
            <a:pPr>
              <a:buFontTx/>
              <a:buChar char="•"/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Premature falling of leaves </a:t>
            </a:r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283988" y="4324900"/>
            <a:ext cx="2611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Effects on Climate</a:t>
            </a: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2589240" y="4698497"/>
            <a:ext cx="514519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Greenhouse effect and global warming </a:t>
            </a:r>
          </a:p>
          <a:p>
            <a:pPr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Acid rain </a:t>
            </a:r>
          </a:p>
          <a:p>
            <a:pPr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Ozone (O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layer depletion </a:t>
            </a:r>
          </a:p>
        </p:txBody>
      </p:sp>
    </p:spTree>
    <p:extLst>
      <p:ext uri="{BB962C8B-B14F-4D97-AF65-F5344CB8AC3E}">
        <p14:creationId xmlns:p14="http://schemas.microsoft.com/office/powerpoint/2010/main" xmlns="" val="419637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Reducing and controlling air pollution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3124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Air pollution can be reduced by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Adopting cleaner technologies,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Reducing pollution at the source,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Implementing laws and regulations to make people pollute less,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Introducing appropriate transportation policies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Making cleaner and fuel-efficient vehicles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GB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u="sng" dirty="0">
                <a:latin typeface="Times New Roman" pitchFamily="18" charset="0"/>
                <a:cs typeface="Times New Roman" pitchFamily="18" charset="0"/>
              </a:rPr>
              <a:t>Particulate matter in the air can be reduced by: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fitting smokestacks with electrostatic precipitators, fabric filters, scrubbers, or similar devices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Sprinkling water on soil that is being evacuated during road construction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81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4525963"/>
          </a:xfrm>
        </p:spPr>
        <p:txBody>
          <a:bodyPr>
            <a:noAutofit/>
          </a:bodyPr>
          <a:lstStyle/>
          <a:p>
            <a:pPr>
              <a:defRPr/>
            </a:pPr>
            <a:endParaRPr lang="en-US" sz="2400" dirty="0"/>
          </a:p>
          <a:p>
            <a:pPr>
              <a:buFontTx/>
              <a:buNone/>
              <a:defRPr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Related links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Photochemical smog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hlinkClick r:id="rId2"/>
              </a:rPr>
              <a:t>http://study.com/academy/lesson/photochemical-smog-definition-formation-effects.html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hlinkClick r:id="rId3"/>
              </a:rPr>
              <a:t>https://www.youtube.com/watch?v=2WF2aMbAcNc</a:t>
            </a:r>
            <a:endParaRPr lang="en-US" sz="2400" dirty="0"/>
          </a:p>
          <a:p>
            <a:pPr fontAlgn="t">
              <a:defRPr/>
            </a:pPr>
            <a:r>
              <a:rPr lang="en-US" sz="2400" dirty="0"/>
              <a:t>Air Pollution Causes, Effects And Solutions</a:t>
            </a:r>
          </a:p>
          <a:p>
            <a:pPr>
              <a:buFontTx/>
              <a:buNone/>
              <a:defRPr/>
            </a:pPr>
            <a:r>
              <a:rPr lang="en-US" sz="2400" u="sng" dirty="0">
                <a:hlinkClick r:id="rId4"/>
              </a:rPr>
              <a:t>https://www.youtube.com/watch?v=bTsxx1KZwlM</a:t>
            </a:r>
            <a:endParaRPr lang="en-US" sz="2400" dirty="0"/>
          </a:p>
          <a:p>
            <a:pPr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61859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276600" y="152400"/>
            <a:ext cx="3408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8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 sz="24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u="sng">
                <a:latin typeface="Times New Roman" pitchFamily="18" charset="0"/>
                <a:cs typeface="Times New Roman" pitchFamily="18" charset="0"/>
              </a:rPr>
              <a:t>Water Pollution</a:t>
            </a:r>
            <a:r>
              <a:rPr lang="en-US" alt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84582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addition of various organic and inorganic substances that change the</a:t>
            </a:r>
          </a:p>
          <a:p>
            <a:pPr algn="just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physical and chemical properties of water thereby leading to detrimental effects on living organisms and reducing water usability is termed as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water pollution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6670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0" descr="C:\LIGI JOHN\EVS\Figures\Fig 5.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5564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Causes of Water Pollution</a:t>
            </a:r>
            <a:br>
              <a:rPr lang="en-US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r>
              <a:rPr lang="en-US" altLang="en-US" sz="2400" b="1" u="sng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Natural Causes-</a:t>
            </a:r>
          </a:p>
          <a:p>
            <a:r>
              <a:rPr lang="en-US" altLang="en-US" sz="2000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Soil erosion due to rain, floods, high speed wind.</a:t>
            </a:r>
          </a:p>
          <a:p>
            <a:r>
              <a:rPr lang="en-US" altLang="en-US" sz="2000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Deposition of dead and decaying remains of plants and animals.</a:t>
            </a:r>
          </a:p>
          <a:p>
            <a:pPr>
              <a:buFontTx/>
              <a:buNone/>
            </a:pPr>
            <a:endParaRPr lang="en-US" altLang="en-US" sz="2000">
              <a:solidFill>
                <a:srgbClr val="0505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b="1" u="sng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Man-made Causes-</a:t>
            </a:r>
          </a:p>
          <a:p>
            <a:r>
              <a:rPr lang="en-US" altLang="en-US" sz="2000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Sewage and other wastes- Includes papers, cloth, soap, detergents, waste. </a:t>
            </a:r>
          </a:p>
          <a:p>
            <a:r>
              <a:rPr lang="en-US" altLang="en-US" sz="2000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Industrial waste- effluents such as oil, grease, plastic, metals, acids and other toxic chemicals.</a:t>
            </a:r>
          </a:p>
          <a:p>
            <a:r>
              <a:rPr lang="en-US" altLang="en-US" sz="2000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Agricultural waste – fertilizers, pesticides.</a:t>
            </a:r>
          </a:p>
          <a:p>
            <a:r>
              <a:rPr lang="en-US" altLang="en-US" sz="2000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Human activities – bathing, clothing, washing.</a:t>
            </a:r>
          </a:p>
          <a:p>
            <a:r>
              <a:rPr lang="en-US" altLang="en-US" sz="2000">
                <a:solidFill>
                  <a:srgbClr val="050500"/>
                </a:solidFill>
                <a:latin typeface="Times New Roman" pitchFamily="18" charset="0"/>
                <a:cs typeface="Times New Roman" pitchFamily="18" charset="0"/>
              </a:rPr>
              <a:t>Customs and traditions- disposal of dead bodies, immersion of idols of gods.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027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Sources of water pollutants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Point sources</a:t>
            </a:r>
            <a:r>
              <a:rPr lang="en-US" altLang="en-US" sz="2400" dirty="0"/>
              <a:t>-Pollutants enter the water at a single point-- sewage treatment plant and factories.  These can be regulated through law.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b="1" dirty="0">
                <a:solidFill>
                  <a:srgbClr val="FF0000"/>
                </a:solidFill>
              </a:rPr>
              <a:t>Non point source- </a:t>
            </a:r>
            <a:r>
              <a:rPr lang="en-US" altLang="en-US" sz="2400" dirty="0"/>
              <a:t>pollutants enter the water over large areas--Surface run off, mining wastes, municipal wastes, acid rain and soil erosion.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44997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742863-9F72-4CDF-899E-FA30FD8D1E4A}"/>
              </a:ext>
            </a:extLst>
          </p:cNvPr>
          <p:cNvSpPr txBox="1"/>
          <p:nvPr/>
        </p:nvSpPr>
        <p:spPr>
          <a:xfrm>
            <a:off x="152400" y="381000"/>
            <a:ext cx="8686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Which of the following facts are incorrect?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warming is the rise in the average temperature of the earth’s climate system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Eutrophication is observed in water bodies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greenhouse effect is a natural phenomenon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Ozone is harmless to breathe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Areas that are under the influence of DDT may observe a decline in the population of birds. This is due to the fact that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Birds stopped laying eggs altogether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eggs did not hatch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Predation of the eggs increased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of the above.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Measuring BOD (biological oxygen demand) is primarily used for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Estimating the types of microbes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 the level of dissolved oxygen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Estimating the quantity of organic matter in sewage water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Cosmic rays, such as gamma rays are a source of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Soil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Thermal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Radiation pollution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741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742863-9F72-4CDF-899E-FA30FD8D1E4A}"/>
              </a:ext>
            </a:extLst>
          </p:cNvPr>
          <p:cNvSpPr txBox="1"/>
          <p:nvPr/>
        </p:nvSpPr>
        <p:spPr>
          <a:xfrm>
            <a:off x="152400" y="381000"/>
            <a:ext cx="8686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Which of the following facts are incorrect?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warming is the rise in the average temperature of the earth’s climate system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Eutrophication is observed in water bodies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greenhouse effect is a natural phenomenon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Ozone is harmless to breathe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Areas that are under the influence of DDT may observe a decline in the population of birds. This is due to the fact that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Birds stopped laying eggs altogether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eggs did not hatch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Predation of the eggs increased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of the above.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Measuring BOD (biological oxygen demand) is primarily used for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Estimating the types of microbes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 the level of dissolved oxygen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Estimating the quantity of organic matter in sewage water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Cosmic rays, such as gamma rays are a source of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Soil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Thermal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Radiation pollution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9724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53119B-4C0C-4498-B874-4E9C06AC8230}"/>
              </a:ext>
            </a:extLst>
          </p:cNvPr>
          <p:cNvSpPr txBox="1"/>
          <p:nvPr/>
        </p:nvSpPr>
        <p:spPr>
          <a:xfrm>
            <a:off x="152400" y="152400"/>
            <a:ext cx="8610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5. The primary agenda of the Kyoto protocol is 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Regulation of hazardous wastes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Regulate the production of nuclear energy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Control anthropogenic sources of greenhouse gases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6. The presence of _________ in a water body is an indicator of water pollution.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Zygosporangium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E.Coli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Deinococcus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radiodurans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7. Eggshells of birds become unusually thin when exposed to the pesticides in their environment. The protein that gets affected is ________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Calmodulin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Cysteine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Serine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8. Lichens are good bioindicators for 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Environmental radiation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Soil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Water and air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xmlns="" val="6013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0292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 is the </a:t>
            </a: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introduction of contaminants into the natural environment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that cause adverse change. 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 can take the form of chemical substances or energy, such as noise, heat or light.</a:t>
            </a: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Pollutants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the components of 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pollution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can be either foreign substances/energies or naturally occurring contaminants.</a:t>
            </a:r>
          </a:p>
        </p:txBody>
      </p:sp>
    </p:spTree>
    <p:extLst>
      <p:ext uri="{BB962C8B-B14F-4D97-AF65-F5344CB8AC3E}">
        <p14:creationId xmlns:p14="http://schemas.microsoft.com/office/powerpoint/2010/main" xmlns="" val="202202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53119B-4C0C-4498-B874-4E9C06AC8230}"/>
              </a:ext>
            </a:extLst>
          </p:cNvPr>
          <p:cNvSpPr txBox="1"/>
          <p:nvPr/>
        </p:nvSpPr>
        <p:spPr>
          <a:xfrm>
            <a:off x="152400" y="152400"/>
            <a:ext cx="8610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5. The primary agenda of the Kyoto protocol is 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Regulation of hazardous wastes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Regulate the production of nuclear energy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Control anthropogenic sources of greenhouse gases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6. The presence of _________ in a water body is an indicator of water pollution.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Zygosporangium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FF0000"/>
                </a:solidFill>
                <a:effectLst/>
                <a:latin typeface="Roboto"/>
              </a:rPr>
              <a:t>E.Coli</a:t>
            </a:r>
            <a:endParaRPr lang="en-US" b="0" i="0" dirty="0">
              <a:solidFill>
                <a:srgbClr val="FF0000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Meningococcus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radiodurans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7. Eggshells of birds become unusually thin when exposed to the pesticides in their environment. The protein that gets affected is ________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Calmodulin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Cysteine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Serine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8. Lichens are good bioindicators for 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Environmental radiation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Soil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Water and air pollution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xmlns="" val="99838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Types of Pollution</a:t>
            </a:r>
          </a:p>
          <a:p>
            <a:r>
              <a:rPr lang="en-US" altLang="en-US"/>
              <a:t>Air Pollution</a:t>
            </a:r>
          </a:p>
          <a:p>
            <a:r>
              <a:rPr lang="en-US" altLang="en-US"/>
              <a:t>Water Pollution</a:t>
            </a:r>
          </a:p>
          <a:p>
            <a:r>
              <a:rPr lang="en-US" altLang="en-US"/>
              <a:t>Soil Pollution</a:t>
            </a:r>
          </a:p>
          <a:p>
            <a:r>
              <a:rPr lang="en-US" altLang="en-US"/>
              <a:t>Noise Pollution</a:t>
            </a:r>
          </a:p>
          <a:p>
            <a:r>
              <a:rPr lang="en-US" altLang="en-US"/>
              <a:t>Radiation Pollution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492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7467600" cy="823913"/>
          </a:xfrm>
        </p:spPr>
        <p:txBody>
          <a:bodyPr/>
          <a:lstStyle/>
          <a:p>
            <a:r>
              <a:rPr lang="en-US" altLang="en-US" sz="4800">
                <a:solidFill>
                  <a:schemeClr val="tx1"/>
                </a:solidFill>
              </a:rPr>
              <a:t>Air Pollution</a:t>
            </a:r>
          </a:p>
        </p:txBody>
      </p:sp>
      <p:pic>
        <p:nvPicPr>
          <p:cNvPr id="16387" name="Picture 7" descr="E:\IMAGES\CH13\FIG13_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1" t="3360" r="990" b="4680"/>
          <a:stretch>
            <a:fillRect/>
          </a:stretch>
        </p:blipFill>
        <p:spPr bwMode="auto">
          <a:xfrm>
            <a:off x="1295400" y="1219200"/>
            <a:ext cx="6934200" cy="4800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591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/>
          <a:lstStyle/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Air pollution is said to exist if the levels of gases, solids, or liquids present in the atmosphere are high enough to harm humans, other organisms, or materials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4264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Air Pollutants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GB" sz="2400" u="sng" dirty="0"/>
              <a:t>Primary air pollutants: </a:t>
            </a:r>
            <a:r>
              <a:rPr lang="en-GB" sz="2400" dirty="0"/>
              <a:t>harmful chemicals that are released directly from a source into the atmosphere. </a:t>
            </a:r>
          </a:p>
          <a:p>
            <a:pPr algn="just" eaLnBrk="1" hangingPunct="1">
              <a:defRPr/>
            </a:pPr>
            <a:r>
              <a:rPr lang="en-GB" sz="2400" dirty="0"/>
              <a:t>Particulate matter such as soil particles, lead, and asbestos. </a:t>
            </a:r>
          </a:p>
          <a:p>
            <a:pPr algn="just" eaLnBrk="1" hangingPunct="1">
              <a:defRPr/>
            </a:pPr>
            <a:r>
              <a:rPr lang="en-GB" sz="2400" dirty="0"/>
              <a:t>Oxides of carbon and nitrogen and sulphur dioxide</a:t>
            </a:r>
          </a:p>
          <a:p>
            <a:pPr algn="just" eaLnBrk="1" hangingPunct="1">
              <a:defRPr/>
            </a:pPr>
            <a:r>
              <a:rPr lang="en-GB" sz="2400" dirty="0"/>
              <a:t>Hydrocarbons like methane and benzene</a:t>
            </a:r>
          </a:p>
          <a:p>
            <a:pPr algn="just" eaLnBrk="1" hangingPunct="1">
              <a:defRPr/>
            </a:pPr>
            <a:endParaRPr lang="en-GB" sz="2400" dirty="0"/>
          </a:p>
          <a:p>
            <a:pPr algn="just" eaLnBrk="1" hangingPunct="1">
              <a:buFontTx/>
              <a:buNone/>
              <a:defRPr/>
            </a:pPr>
            <a:r>
              <a:rPr lang="en-GB" sz="2400" u="sng" dirty="0"/>
              <a:t>Secondary air pollutants: </a:t>
            </a:r>
            <a:r>
              <a:rPr lang="en-GB" sz="2400" dirty="0"/>
              <a:t>produced from chemical reactions involving the primary pollutants.</a:t>
            </a:r>
          </a:p>
          <a:p>
            <a:pPr algn="just" eaLnBrk="1" hangingPunct="1">
              <a:defRPr/>
            </a:pPr>
            <a:r>
              <a:rPr lang="en-GB" sz="2400" dirty="0"/>
              <a:t>Ozone </a:t>
            </a:r>
          </a:p>
          <a:p>
            <a:pPr algn="just" eaLnBrk="1" hangingPunct="1">
              <a:defRPr/>
            </a:pPr>
            <a:r>
              <a:rPr lang="en-GB" sz="2400" dirty="0"/>
              <a:t>Sulphur trioxide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500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-228600"/>
            <a:ext cx="9601200" cy="7086600"/>
            <a:chOff x="0" y="-144"/>
            <a:chExt cx="6048" cy="4464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44"/>
              <a:ext cx="6048" cy="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1895" y="471"/>
              <a:ext cx="1528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Primary Pollutants</a:t>
              </a:r>
            </a:p>
          </p:txBody>
        </p:sp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4152" y="881"/>
              <a:ext cx="1628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Secondary Pollutants</a:t>
              </a: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1868" y="2494"/>
              <a:ext cx="754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Sources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556" y="2394"/>
              <a:ext cx="667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Natural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375" y="2494"/>
              <a:ext cx="906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Stationary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295" y="811"/>
              <a:ext cx="356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2721" y="811"/>
              <a:ext cx="418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</a:t>
              </a:r>
              <a:r>
                <a:rPr lang="en-US" altLang="en-US" sz="2000" b="1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en-US" alt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2045" y="1044"/>
              <a:ext cx="409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SO</a:t>
              </a:r>
              <a:r>
                <a:rPr lang="en-US" altLang="en-US" sz="2000" b="1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en-US" alt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2534" y="1044"/>
              <a:ext cx="356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NO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2985" y="1044"/>
              <a:ext cx="418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NO</a:t>
              </a:r>
              <a:r>
                <a:rPr lang="en-US" altLang="en-US" sz="2000" b="1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en-US" alt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1938" y="1301"/>
              <a:ext cx="1601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Most hydrocarbons</a:t>
              </a: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2048" y="1541"/>
              <a:ext cx="1379" cy="44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Most suspended</a:t>
              </a:r>
            </a:p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particles</a:t>
              </a:r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4679" y="1088"/>
              <a:ext cx="409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SO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4338" y="1329"/>
              <a:ext cx="535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HNO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4930" y="1329"/>
              <a:ext cx="586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SO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4182" y="1586"/>
              <a:ext cx="478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4774" y="1586"/>
              <a:ext cx="301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5149" y="1586"/>
              <a:ext cx="116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3828" y="1870"/>
              <a:ext cx="462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Most</a:t>
              </a: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4595" y="1855"/>
              <a:ext cx="383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and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5331" y="1855"/>
              <a:ext cx="445" cy="2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salts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4176" y="1872"/>
              <a:ext cx="418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NO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4444" y="1887"/>
              <a:ext cx="176" cy="187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aseline="30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–</a:t>
              </a:r>
              <a:endParaRPr lang="en-US" altLang="en-US" sz="2000" b="1" baseline="30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1874" y="2295"/>
              <a:ext cx="622" cy="251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Mobile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4918" y="1868"/>
              <a:ext cx="409" cy="25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SO</a:t>
              </a: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 alt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5148" y="1817"/>
              <a:ext cx="176" cy="187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2000" baseline="-250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5221" y="1834"/>
              <a:ext cx="187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en-US" sz="16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4361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Major Air Pollutants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114800"/>
          </a:xfrm>
        </p:spPr>
        <p:txBody>
          <a:bodyPr/>
          <a:lstStyle/>
          <a:p>
            <a:r>
              <a:rPr lang="en-US" altLang="en-US" dirty="0"/>
              <a:t>Carbon Monoxide</a:t>
            </a:r>
          </a:p>
          <a:p>
            <a:r>
              <a:rPr lang="en-US" altLang="en-US" dirty="0"/>
              <a:t>Carbon Dioxide</a:t>
            </a:r>
          </a:p>
          <a:p>
            <a:r>
              <a:rPr lang="en-US" altLang="en-US" dirty="0"/>
              <a:t>CFCs</a:t>
            </a:r>
          </a:p>
          <a:p>
            <a:r>
              <a:rPr lang="en-US" altLang="en-US" dirty="0"/>
              <a:t>Ozone</a:t>
            </a:r>
          </a:p>
          <a:p>
            <a:r>
              <a:rPr lang="en-US" altLang="en-US" dirty="0"/>
              <a:t>Nitrogen oxide</a:t>
            </a:r>
          </a:p>
          <a:p>
            <a:r>
              <a:rPr lang="en-US" altLang="en-US" dirty="0"/>
              <a:t>Sulphur dioxide</a:t>
            </a:r>
          </a:p>
          <a:p>
            <a:r>
              <a:rPr lang="en-US" altLang="en-US" dirty="0"/>
              <a:t>Suspended Particulate Matter (SPM)</a:t>
            </a:r>
          </a:p>
        </p:txBody>
      </p:sp>
    </p:spTree>
    <p:extLst>
      <p:ext uri="{BB962C8B-B14F-4D97-AF65-F5344CB8AC3E}">
        <p14:creationId xmlns:p14="http://schemas.microsoft.com/office/powerpoint/2010/main" xmlns="" val="344600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4295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869</Words>
  <Application>Microsoft Office PowerPoint</Application>
  <PresentationFormat>On-screen Show (4:3)</PresentationFormat>
  <Paragraphs>202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Air Pollution</vt:lpstr>
      <vt:lpstr>Slide 5</vt:lpstr>
      <vt:lpstr>Air Pollutants</vt:lpstr>
      <vt:lpstr>Slide 7</vt:lpstr>
      <vt:lpstr>Major Air Pollutants</vt:lpstr>
      <vt:lpstr>Slide 9</vt:lpstr>
      <vt:lpstr>Slide 10</vt:lpstr>
      <vt:lpstr>Slide 11</vt:lpstr>
      <vt:lpstr>Reducing and controlling air pollution</vt:lpstr>
      <vt:lpstr>Slide 13</vt:lpstr>
      <vt:lpstr>Slide 14</vt:lpstr>
      <vt:lpstr>Causes of Water Pollution </vt:lpstr>
      <vt:lpstr>Sources of water pollutants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Tapan</dc:creator>
  <cp:lastModifiedBy>dell</cp:lastModifiedBy>
  <cp:revision>42</cp:revision>
  <dcterms:created xsi:type="dcterms:W3CDTF">2016-10-12T04:59:45Z</dcterms:created>
  <dcterms:modified xsi:type="dcterms:W3CDTF">2021-10-27T09:00:31Z</dcterms:modified>
</cp:coreProperties>
</file>