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5" r:id="rId3"/>
  </p:sldMasterIdLst>
  <p:notesMasterIdLst>
    <p:notesMasterId r:id="rId22"/>
  </p:notesMasterIdLst>
  <p:sldIdLst>
    <p:sldId id="279" r:id="rId4"/>
    <p:sldId id="277" r:id="rId5"/>
    <p:sldId id="278" r:id="rId6"/>
    <p:sldId id="284" r:id="rId7"/>
    <p:sldId id="280" r:id="rId8"/>
    <p:sldId id="273" r:id="rId9"/>
    <p:sldId id="274" r:id="rId10"/>
    <p:sldId id="269" r:id="rId11"/>
    <p:sldId id="283" r:id="rId12"/>
    <p:sldId id="285" r:id="rId13"/>
    <p:sldId id="281" r:id="rId14"/>
    <p:sldId id="282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 varScale="1">
        <p:scale>
          <a:sx n="145" d="100"/>
          <a:sy n="145" d="100"/>
        </p:scale>
        <p:origin x="9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D3D70-CDD3-4E53-95B2-BE3E0F757C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6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1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1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3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2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04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46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53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CSE101-Lec 20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/>
              <a:t>Pointer arithmetic and expressions</a:t>
            </a:r>
          </a:p>
          <a:p>
            <a:r>
              <a:rPr lang="en-IN" sz="2400" dirty="0"/>
              <a:t>Pointer and One dimensional array(or Pointer to 1D array)</a:t>
            </a:r>
          </a:p>
        </p:txBody>
      </p:sp>
    </p:spTree>
    <p:extLst>
      <p:ext uri="{BB962C8B-B14F-4D97-AF65-F5344CB8AC3E}">
        <p14:creationId xmlns:p14="http://schemas.microsoft.com/office/powerpoint/2010/main" val="295906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Pointer to an array with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0" y="-35102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Program example 1-WAP to read and display elements of 1D array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600" dirty="0"/>
              <a:t>Program example 2-WAP to find the sum and mean of 1D array elements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300" dirty="0"/>
              <a:t>#include&lt;</a:t>
            </a:r>
            <a:r>
              <a:rPr lang="en-IN" sz="4300" dirty="0" err="1"/>
              <a:t>stdio.h</a:t>
            </a:r>
            <a:r>
              <a:rPr lang="en-IN" sz="4300" dirty="0"/>
              <a:t>&gt;</a:t>
            </a:r>
          </a:p>
          <a:p>
            <a:pPr marL="0" indent="0">
              <a:buNone/>
            </a:pPr>
            <a:r>
              <a:rPr lang="en-IN" sz="4300" dirty="0" err="1"/>
              <a:t>int</a:t>
            </a:r>
            <a:r>
              <a:rPr lang="en-IN" sz="4300" dirty="0"/>
              <a:t> main()</a:t>
            </a:r>
          </a:p>
          <a:p>
            <a:pPr marL="0" indent="0">
              <a:buNone/>
            </a:pPr>
            <a:r>
              <a:rPr lang="en-IN" sz="4300" dirty="0"/>
              <a:t>{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</a:t>
            </a:r>
            <a:r>
              <a:rPr lang="en-IN" sz="4300" dirty="0" err="1"/>
              <a:t>i,n,arr</a:t>
            </a:r>
            <a:r>
              <a:rPr lang="en-IN" sz="4300" dirty="0"/>
              <a:t>[20],sum=0;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*</a:t>
            </a:r>
            <a:r>
              <a:rPr lang="en-IN" sz="4300" dirty="0" err="1"/>
              <a:t>pn</a:t>
            </a:r>
            <a:r>
              <a:rPr lang="en-IN" sz="4300" dirty="0"/>
              <a:t>=&amp;n,*</a:t>
            </a:r>
            <a:r>
              <a:rPr lang="en-IN" sz="4300" dirty="0" err="1"/>
              <a:t>parr</a:t>
            </a:r>
            <a:r>
              <a:rPr lang="en-IN" sz="4300" dirty="0"/>
              <a:t>=</a:t>
            </a:r>
            <a:r>
              <a:rPr lang="en-IN" sz="4300" dirty="0" err="1"/>
              <a:t>arr</a:t>
            </a:r>
            <a:r>
              <a:rPr lang="en-IN" sz="4300" dirty="0"/>
              <a:t>,*</a:t>
            </a:r>
            <a:r>
              <a:rPr lang="en-IN" sz="4300" dirty="0" err="1"/>
              <a:t>psum</a:t>
            </a:r>
            <a:r>
              <a:rPr lang="en-IN" sz="4300" dirty="0"/>
              <a:t>=&amp;sum;</a:t>
            </a:r>
          </a:p>
          <a:p>
            <a:pPr marL="0" indent="0">
              <a:buNone/>
            </a:pPr>
            <a:r>
              <a:rPr lang="en-IN" sz="4300" dirty="0"/>
              <a:t>	float mean=0.0,*</a:t>
            </a:r>
            <a:r>
              <a:rPr lang="en-IN" sz="4300" dirty="0" err="1"/>
              <a:t>pmean</a:t>
            </a:r>
            <a:r>
              <a:rPr lang="en-IN" sz="4300" dirty="0"/>
              <a:t>=&amp;mean;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scanf</a:t>
            </a:r>
            <a:r>
              <a:rPr lang="en-IN" sz="4300" dirty="0"/>
              <a:t>("%d",</a:t>
            </a:r>
            <a:r>
              <a:rPr lang="en-IN" sz="4300" dirty="0" err="1"/>
              <a:t>pn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Enter the number:");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scanf</a:t>
            </a:r>
            <a:r>
              <a:rPr lang="en-IN" sz="4300" dirty="0"/>
              <a:t>("%d",(</a:t>
            </a:r>
            <a:r>
              <a:rPr lang="en-IN" sz="4300" dirty="0" err="1"/>
              <a:t>parr+i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*</a:t>
            </a:r>
            <a:r>
              <a:rPr lang="en-IN" sz="4300" dirty="0" err="1"/>
              <a:t>psum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+*(</a:t>
            </a:r>
            <a:r>
              <a:rPr lang="en-IN" sz="4300" dirty="0" err="1"/>
              <a:t>arr+i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*</a:t>
            </a:r>
            <a:r>
              <a:rPr lang="en-IN" sz="4300" dirty="0" err="1"/>
              <a:t>pmean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/ *</a:t>
            </a:r>
            <a:r>
              <a:rPr lang="en-IN" sz="4300" dirty="0" err="1"/>
              <a:t>pn</a:t>
            </a:r>
            <a:r>
              <a:rPr lang="en-IN" sz="4300" dirty="0"/>
              <a:t>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numbers you entered are:");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</a:t>
            </a:r>
            <a:r>
              <a:rPr lang="en-IN" sz="4300" dirty="0" err="1"/>
              <a:t>n%d</a:t>
            </a:r>
            <a:r>
              <a:rPr lang="en-IN" sz="4300" dirty="0"/>
              <a:t>",*(</a:t>
            </a:r>
            <a:r>
              <a:rPr lang="en-IN" sz="4300" dirty="0" err="1"/>
              <a:t>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sum is:%d",*</a:t>
            </a:r>
            <a:r>
              <a:rPr lang="en-IN" sz="4300" dirty="0" err="1"/>
              <a:t>psum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mean is:%f",*</a:t>
            </a:r>
            <a:r>
              <a:rPr lang="en-IN" sz="4300" dirty="0" err="1"/>
              <a:t>pmean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return 0;</a:t>
            </a:r>
          </a:p>
          <a:p>
            <a:pPr marL="0" indent="0">
              <a:buNone/>
            </a:pPr>
            <a:r>
              <a:rPr lang="en-IN" sz="43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/>
              <a:t>Pointer vs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operator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(array) returns the amount of memory used by all elements in array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(pointer)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/>
              <a:t>           &amp;array is an alias for &amp;array[0] and returns the address of the first element in array</a:t>
            </a:r>
            <a:br>
              <a:rPr lang="en-IN" sz="1600" dirty="0"/>
            </a:br>
            <a:r>
              <a:rPr lang="en-IN" sz="1600" dirty="0"/>
              <a:t>            &amp;pointer 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/>
              <a:t>char 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/>
              <a:t>char 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unchangeable)</a:t>
            </a:r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be.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allowed.</a:t>
            </a:r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val="37013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52" y="228600"/>
            <a:ext cx="7886700" cy="24447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</a:t>
            </a:r>
            <a:r>
              <a:rPr lang="en-IN" b="1" dirty="0"/>
              <a:t>Q1(Output)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880" y="609600"/>
            <a:ext cx="7886700" cy="610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</a:t>
            </a:r>
          </a:p>
          <a:p>
            <a:pPr marL="0" indent="0">
              <a:buNone/>
            </a:pPr>
            <a:r>
              <a:rPr lang="en-IN" dirty="0"/>
              <a:t>A. 1 12 23 4</a:t>
            </a:r>
          </a:p>
          <a:p>
            <a:pPr marL="0" indent="0">
              <a:buNone/>
            </a:pPr>
            <a:r>
              <a:rPr lang="en-IN" dirty="0"/>
              <a:t>B. 1 29 23 12</a:t>
            </a:r>
          </a:p>
          <a:p>
            <a:pPr marL="0" indent="0">
              <a:buNone/>
            </a:pPr>
            <a:r>
              <a:rPr lang="en-IN" dirty="0"/>
              <a:t>C. 1 23 12 29</a:t>
            </a:r>
          </a:p>
          <a:p>
            <a:pPr marL="0" indent="0">
              <a:buNone/>
            </a:pPr>
            <a:r>
              <a:rPr lang="en-IN" dirty="0"/>
              <a:t>D. 1 23 3  4</a:t>
            </a:r>
          </a:p>
        </p:txBody>
      </p:sp>
    </p:spTree>
    <p:extLst>
      <p:ext uri="{BB962C8B-B14F-4D97-AF65-F5344CB8AC3E}">
        <p14:creationId xmlns:p14="http://schemas.microsoft.com/office/powerpoint/2010/main" val="334836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687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</a:t>
            </a:r>
            <a:r>
              <a:rPr lang="en-IN" b="1" dirty="0"/>
              <a:t>Q2(Output)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71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main()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	 </a:t>
            </a:r>
            <a:r>
              <a:rPr lang="en-IN" sz="2400" dirty="0" err="1"/>
              <a:t>int</a:t>
            </a:r>
            <a:r>
              <a:rPr lang="en-IN" sz="2400" dirty="0"/>
              <a:t> a[]={1,2,3,4};</a:t>
            </a:r>
          </a:p>
          <a:p>
            <a:pPr marL="0" indent="0">
              <a:buNone/>
            </a:pPr>
            <a:r>
              <a:rPr lang="en-IN" sz="2400" dirty="0"/>
              <a:t>	 </a:t>
            </a:r>
            <a:r>
              <a:rPr lang="en-IN" sz="2400" dirty="0" err="1"/>
              <a:t>int</a:t>
            </a:r>
            <a:r>
              <a:rPr lang="en-IN" sz="2400" dirty="0"/>
              <a:t> *p1=</a:t>
            </a:r>
            <a:r>
              <a:rPr lang="en-IN" sz="2400" dirty="0" err="1"/>
              <a:t>a,i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	 </a:t>
            </a:r>
            <a:r>
              <a:rPr lang="en-IN" sz="2400" dirty="0" err="1"/>
              <a:t>int</a:t>
            </a:r>
            <a:r>
              <a:rPr lang="en-IN" sz="2400" dirty="0"/>
              <a:t> *p2=&amp;a[2];</a:t>
            </a:r>
          </a:p>
          <a:p>
            <a:pPr marL="0" indent="0">
              <a:buNone/>
            </a:pPr>
            <a:r>
              <a:rPr lang="en-IN" sz="2400" dirty="0"/>
              <a:t>	 p2--;</a:t>
            </a:r>
          </a:p>
          <a:p>
            <a:pPr marL="0" indent="0">
              <a:buNone/>
            </a:pPr>
            <a:r>
              <a:rPr lang="en-IN" sz="2400" dirty="0"/>
              <a:t>	 *(p2-1)=90;</a:t>
            </a:r>
          </a:p>
          <a:p>
            <a:pPr marL="0" indent="0">
              <a:buNone/>
            </a:pPr>
            <a:r>
              <a:rPr lang="en-IN" sz="2400" dirty="0"/>
              <a:t>	 p1=p2;</a:t>
            </a:r>
          </a:p>
          <a:p>
            <a:pPr marL="0" indent="0">
              <a:buNone/>
            </a:pPr>
            <a:r>
              <a:rPr lang="en-IN" sz="2400" dirty="0"/>
              <a:t>	 *p1=100;</a:t>
            </a:r>
          </a:p>
          <a:p>
            <a:pPr marL="0" indent="0">
              <a:buNone/>
            </a:pPr>
            <a:r>
              <a:rPr lang="en-IN" sz="2400" dirty="0"/>
              <a:t>	 for(</a:t>
            </a:r>
            <a:r>
              <a:rPr lang="en-IN" sz="2400" dirty="0" err="1"/>
              <a:t>i</a:t>
            </a:r>
            <a:r>
              <a:rPr lang="en-IN" sz="2400" dirty="0"/>
              <a:t>=0;i&lt;4;i++)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  <a:r>
              <a:rPr lang="en-IN" sz="2400" dirty="0" err="1"/>
              <a:t>printf</a:t>
            </a:r>
            <a:r>
              <a:rPr lang="en-IN" sz="2400" dirty="0"/>
              <a:t>("%d ",a[</a:t>
            </a:r>
            <a:r>
              <a:rPr lang="en-IN" sz="2400" dirty="0" err="1"/>
              <a:t>i</a:t>
            </a:r>
            <a:r>
              <a:rPr lang="en-IN" sz="2400" dirty="0"/>
              <a:t>]);</a:t>
            </a:r>
          </a:p>
          <a:p>
            <a:pPr marL="0" indent="0">
              <a:buNone/>
            </a:pPr>
            <a:r>
              <a:rPr lang="en-IN" sz="2400" dirty="0"/>
              <a:t>	 return 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A. 1 90 100 4</a:t>
            </a:r>
          </a:p>
          <a:p>
            <a:pPr marL="0" indent="0">
              <a:buNone/>
            </a:pPr>
            <a:r>
              <a:rPr lang="en-IN" sz="2400" dirty="0"/>
              <a:t>B. 90 100 3 4</a:t>
            </a:r>
          </a:p>
          <a:p>
            <a:pPr marL="0" indent="0">
              <a:buNone/>
            </a:pPr>
            <a:r>
              <a:rPr lang="en-IN" sz="2400" dirty="0"/>
              <a:t>C. 90 2 100 4</a:t>
            </a:r>
          </a:p>
          <a:p>
            <a:pPr marL="0" indent="0">
              <a:buNone/>
            </a:pPr>
            <a:r>
              <a:rPr lang="en-IN" sz="2400" dirty="0"/>
              <a:t>D. 1 2 90 100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16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b="1" dirty="0"/>
              <a:t>Q3(Output)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int</a:t>
            </a:r>
            <a:r>
              <a:rPr lang="en-IN" dirty="0"/>
              <a:t> a[]={1,2,3,4};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int</a:t>
            </a:r>
            <a:r>
              <a:rPr lang="en-IN" dirty="0"/>
              <a:t> *p1=a,*p2=&amp;a[3];</a:t>
            </a:r>
          </a:p>
          <a:p>
            <a:pPr marL="0" indent="0">
              <a:buNone/>
            </a:pPr>
            <a:r>
              <a:rPr lang="en-IN" dirty="0"/>
              <a:t>	 p1++;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 %d",p2-p1,*p2-*p1);</a:t>
            </a:r>
          </a:p>
          <a:p>
            <a:pPr marL="0" indent="0">
              <a:buNone/>
            </a:pPr>
            <a:r>
              <a:rPr lang="en-IN" dirty="0"/>
              <a:t>	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 2</a:t>
            </a:r>
          </a:p>
          <a:p>
            <a:pPr marL="0" indent="0">
              <a:buNone/>
            </a:pPr>
            <a:r>
              <a:rPr lang="en-IN" dirty="0"/>
              <a:t>B. 3 2</a:t>
            </a:r>
          </a:p>
          <a:p>
            <a:pPr marL="0" indent="0">
              <a:buNone/>
            </a:pPr>
            <a:r>
              <a:rPr lang="en-IN" dirty="0"/>
              <a:t>C. 3 3</a:t>
            </a:r>
          </a:p>
          <a:p>
            <a:pPr marL="0" indent="0">
              <a:buNone/>
            </a:pPr>
            <a:r>
              <a:rPr lang="en-IN" dirty="0"/>
              <a:t>D. 2 3</a:t>
            </a:r>
          </a:p>
        </p:txBody>
      </p:sp>
    </p:spTree>
    <p:extLst>
      <p:ext uri="{BB962C8B-B14F-4D97-AF65-F5344CB8AC3E}">
        <p14:creationId xmlns:p14="http://schemas.microsoft.com/office/powerpoint/2010/main" val="92450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b="1" dirty="0"/>
              <a:t>Q4(Output)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a[]={1,2,3,4};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     *(p+1)=*(p+2);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",a[2]);</a:t>
            </a:r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3</a:t>
            </a:r>
          </a:p>
          <a:p>
            <a:pPr marL="0" indent="0">
              <a:buNone/>
            </a:pPr>
            <a:r>
              <a:rPr lang="en-IN" dirty="0"/>
              <a:t>B. 2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48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b="1" dirty="0"/>
              <a:t>Q5(Output)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a[]={1,2,3,4};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*p=</a:t>
            </a:r>
            <a:r>
              <a:rPr lang="en-IN" dirty="0" err="1"/>
              <a:t>a,x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x=*p++;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 %</a:t>
            </a:r>
            <a:r>
              <a:rPr lang="en-IN" dirty="0" err="1"/>
              <a:t>d",x</a:t>
            </a:r>
            <a:r>
              <a:rPr lang="en-IN" dirty="0"/>
              <a:t>,*p);</a:t>
            </a:r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1 2</a:t>
            </a:r>
          </a:p>
          <a:p>
            <a:pPr marL="0" indent="0">
              <a:buNone/>
            </a:pPr>
            <a:r>
              <a:rPr lang="en-IN" dirty="0"/>
              <a:t>B. 2 2</a:t>
            </a:r>
          </a:p>
          <a:p>
            <a:pPr marL="0" indent="0">
              <a:buNone/>
            </a:pPr>
            <a:r>
              <a:rPr lang="en-IN" dirty="0"/>
              <a:t>C. 1 1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67560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), e.g. </a:t>
            </a:r>
            <a:r>
              <a:rPr lang="en-IN" sz="2200" dirty="0" err="1"/>
              <a:t>ptr</a:t>
            </a:r>
            <a:r>
              <a:rPr lang="en-IN" sz="2200" dirty="0"/>
              <a:t>++, ++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(-- ), e.g. </a:t>
            </a:r>
            <a:r>
              <a:rPr lang="en-IN" sz="2200" dirty="0" err="1"/>
              <a:t>ptr</a:t>
            </a:r>
            <a:r>
              <a:rPr lang="en-IN" sz="2200" dirty="0"/>
              <a:t>--, --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), e.g. ptr+2, </a:t>
            </a:r>
            <a:r>
              <a:rPr lang="en-IN" sz="2200" dirty="0" err="1"/>
              <a:t>ptr</a:t>
            </a:r>
            <a:r>
              <a:rPr lang="en-IN" sz="2200" dirty="0"/>
              <a:t>=ptr+2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), e.g. ptr-2, </a:t>
            </a:r>
            <a:r>
              <a:rPr lang="en-IN" sz="2200" dirty="0" err="1"/>
              <a:t>ptr</a:t>
            </a:r>
            <a:r>
              <a:rPr lang="en-IN" sz="2200" dirty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compare two pointers, if they are pointing towards same array</a:t>
            </a:r>
          </a:p>
          <a:p>
            <a:r>
              <a:rPr lang="en-IN" sz="2200" b="1" i="1" u="sng" dirty="0"/>
              <a:t>Following set of operations are not applicable on pointers</a:t>
            </a:r>
          </a:p>
          <a:p>
            <a:r>
              <a:rPr lang="en-IN" sz="2200" dirty="0"/>
              <a:t>We cannot add two pointers(addresses)</a:t>
            </a:r>
          </a:p>
          <a:p>
            <a:r>
              <a:rPr lang="en-IN" sz="2200" dirty="0"/>
              <a:t>We cannot multiply, divide and modulo two pointers(addresses)</a:t>
            </a:r>
          </a:p>
          <a:p>
            <a:r>
              <a:rPr lang="en-IN" sz="2200" dirty="0"/>
              <a:t>We cannot multiply, divide, modulo any constant from pointer(address)</a:t>
            </a:r>
          </a:p>
          <a:p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Pointer arithmetic-Example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Pointer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*ptr2</a:t>
            </a:r>
          </a:p>
          <a:p>
            <a:pPr marL="0" indent="0">
              <a:buNone/>
            </a:pPr>
            <a:r>
              <a:rPr lang="en-IN" sz="4200" dirty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3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an array(1D)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/>
              <a:t> Consider: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*p=&amp;a[0];</a:t>
            </a:r>
          </a:p>
          <a:p>
            <a:pPr marL="0" indent="0">
              <a:buNone/>
            </a:pPr>
            <a:r>
              <a:rPr lang="en-IN" dirty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n%d</a:t>
            </a:r>
            <a:r>
              <a:rPr lang="en-IN" dirty="0"/>
              <a:t>”,*(</a:t>
            </a:r>
            <a:r>
              <a:rPr lang="en-IN" dirty="0" err="1"/>
              <a:t>p+i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is like 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>
                <a:latin typeface="Lucida Console" pitchFamily="49" charset="0"/>
              </a:rPr>
              <a:t>b[5]</a:t>
            </a:r>
            <a:r>
              <a:rPr lang="en-US" sz="2000" dirty="0"/>
              <a:t> 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set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/>
              <a:t>to point to </a:t>
            </a:r>
            <a:r>
              <a:rPr lang="en-US" sz="2000" dirty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>
                <a:latin typeface="Lucida Console" pitchFamily="49" charset="0"/>
              </a:rPr>
              <a:t>b[5] </a:t>
            </a:r>
            <a:r>
              <a:rPr lang="en-US" sz="2000" dirty="0"/>
              <a:t>which is equivalent to</a:t>
            </a:r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&amp;b[0]</a:t>
            </a:r>
            <a:r>
              <a:rPr lang="en-US" b="1" dirty="0">
                <a:latin typeface="Courier New" pitchFamily="49" charset="0"/>
              </a:rPr>
              <a:t>  </a:t>
            </a: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8943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>
                <a:latin typeface="Lucida Console" pitchFamily="49" charset="0"/>
              </a:rPr>
              <a:t>b[3]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>
                <a:latin typeface="Lucida Console" pitchFamily="49" charset="0"/>
              </a:rPr>
              <a:t>*(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+ 3)</a:t>
            </a:r>
          </a:p>
          <a:p>
            <a:pPr lvl="3"/>
            <a:r>
              <a:rPr lang="en-US" dirty="0"/>
              <a:t>Where </a:t>
            </a:r>
            <a:r>
              <a:rPr lang="en-US" dirty="0">
                <a:latin typeface="Lucida Console" pitchFamily="49" charset="0"/>
              </a:rPr>
              <a:t>3</a:t>
            </a:r>
            <a:r>
              <a:rPr lang="en-US" dirty="0"/>
              <a:t> 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[3]</a:t>
            </a: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>
                <a:latin typeface="Lucida Console" pitchFamily="49" charset="0"/>
              </a:rPr>
              <a:t>*(b + 3)</a:t>
            </a:r>
          </a:p>
        </p:txBody>
      </p:sp>
    </p:spTree>
    <p:extLst>
      <p:ext uri="{BB962C8B-B14F-4D97-AF65-F5344CB8AC3E}">
        <p14:creationId xmlns:p14="http://schemas.microsoft.com/office/powerpoint/2010/main" val="193541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name itself is an address or pointer.  It points to the first element(0</a:t>
            </a:r>
            <a:r>
              <a:rPr lang="en-US" baseline="30000" dirty="0"/>
              <a:t>th</a:t>
            </a:r>
            <a:r>
              <a:rPr lang="en-US" dirty="0"/>
              <a:t> element) of array.</a:t>
            </a:r>
          </a:p>
          <a:p>
            <a:r>
              <a:rPr lang="en-US" dirty="0"/>
              <a:t>The arrays are accessed by pointers in same way as we access arrays using array name.</a:t>
            </a:r>
          </a:p>
          <a:p>
            <a:r>
              <a:rPr lang="en-US" dirty="0"/>
              <a:t>Consider an array </a:t>
            </a:r>
            <a:r>
              <a:rPr lang="en-US" sz="2600" dirty="0">
                <a:latin typeface="Lucida Console" pitchFamily="49" charset="0"/>
              </a:rPr>
              <a:t>b[5]</a:t>
            </a:r>
            <a:r>
              <a:rPr lang="en-US" dirty="0"/>
              <a:t> and a pointer </a:t>
            </a:r>
            <a:r>
              <a:rPr lang="en-US" sz="2600" dirty="0" err="1">
                <a:latin typeface="Lucida Console" pitchFamily="49" charset="0"/>
              </a:rPr>
              <a:t>bPtr</a:t>
            </a:r>
            <a:r>
              <a:rPr lang="en-US" sz="2600" dirty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 </a:t>
            </a:r>
            <a:r>
              <a:rPr lang="en-US" dirty="0">
                <a:latin typeface="+mj-lt"/>
              </a:rPr>
              <a:t>is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Example-Different notations with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574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430</TotalTime>
  <Words>2215</Words>
  <Application>Microsoft Office PowerPoint</Application>
  <PresentationFormat>On-screen Show (4:3)</PresentationFormat>
  <Paragraphs>284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Calibri Light</vt:lpstr>
      <vt:lpstr>Courier New</vt:lpstr>
      <vt:lpstr>Lucida Console</vt:lpstr>
      <vt:lpstr>Wingdings</vt:lpstr>
      <vt:lpstr>FINAL LPU THEME</vt:lpstr>
      <vt:lpstr>Lpu theme final with copyright</vt:lpstr>
      <vt:lpstr>Office Theme</vt:lpstr>
      <vt:lpstr>CSE101-Lec 20</vt:lpstr>
      <vt:lpstr>Pointer arithmetic</vt:lpstr>
      <vt:lpstr>Pointer arithmetic-Example</vt:lpstr>
      <vt:lpstr>Pointer expressions</vt:lpstr>
      <vt:lpstr>Pointer to an array(1D)</vt:lpstr>
      <vt:lpstr>The Relationship Between Pointers and Arrays</vt:lpstr>
      <vt:lpstr>The Relationship Between Pointers and Arrays</vt:lpstr>
      <vt:lpstr>PowerPoint Presentation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  <vt:lpstr>                              Q1(Output)</vt:lpstr>
      <vt:lpstr>                              Q2(Output)</vt:lpstr>
      <vt:lpstr>                              Q3(Output)</vt:lpstr>
      <vt:lpstr>                              Q4(Output)</vt:lpstr>
      <vt:lpstr>                              Q5(Output)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Aman Kumar</cp:lastModifiedBy>
  <cp:revision>21</cp:revision>
  <dcterms:created xsi:type="dcterms:W3CDTF">2014-05-25T20:26:11Z</dcterms:created>
  <dcterms:modified xsi:type="dcterms:W3CDTF">2023-05-19T23:29:14Z</dcterms:modified>
</cp:coreProperties>
</file>