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9"/>
  </p:notesMasterIdLst>
  <p:sldIdLst>
    <p:sldId id="258" r:id="rId2"/>
    <p:sldId id="266" r:id="rId3"/>
    <p:sldId id="267" r:id="rId4"/>
    <p:sldId id="286" r:id="rId5"/>
    <p:sldId id="302" r:id="rId6"/>
    <p:sldId id="285" r:id="rId7"/>
    <p:sldId id="303" r:id="rId8"/>
    <p:sldId id="287" r:id="rId9"/>
    <p:sldId id="304" r:id="rId10"/>
    <p:sldId id="305" r:id="rId11"/>
    <p:sldId id="306" r:id="rId12"/>
    <p:sldId id="307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CSE101-Lec#24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functions from string handling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dirty="0" err="1" smtClean="0"/>
              <a:t>toa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/>
              <a:t>itoa</a:t>
            </a:r>
            <a:r>
              <a:rPr lang="en-IN" dirty="0"/>
              <a:t> () function in C language converts </a:t>
            </a:r>
            <a:r>
              <a:rPr lang="en-IN" dirty="0" err="1"/>
              <a:t>int</a:t>
            </a:r>
            <a:r>
              <a:rPr lang="en-IN" dirty="0"/>
              <a:t> data type to string data type. Syntax for this function is given below.</a:t>
            </a:r>
          </a:p>
          <a:p>
            <a:pPr fontAlgn="base"/>
            <a:r>
              <a:rPr lang="en-IN" dirty="0"/>
              <a:t>char *  </a:t>
            </a:r>
            <a:r>
              <a:rPr lang="en-IN" dirty="0" err="1"/>
              <a:t>itoa</a:t>
            </a:r>
            <a:r>
              <a:rPr lang="en-IN" dirty="0"/>
              <a:t> ( </a:t>
            </a:r>
            <a:r>
              <a:rPr lang="en-IN" dirty="0" err="1"/>
              <a:t>int</a:t>
            </a:r>
            <a:r>
              <a:rPr lang="en-IN" dirty="0"/>
              <a:t> value, char * </a:t>
            </a:r>
            <a:r>
              <a:rPr lang="en-IN" dirty="0" err="1"/>
              <a:t>str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base 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Base values could be: 2, 8, 10,16(Depending upon the number system)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95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dirty="0" err="1" smtClean="0"/>
              <a:t>toa</a:t>
            </a:r>
            <a:r>
              <a:rPr lang="en-IN" dirty="0" smtClean="0"/>
              <a:t>()-Program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a=123;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str</a:t>
            </a:r>
            <a:r>
              <a:rPr lang="en-IN" dirty="0"/>
              <a:t>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itoa</a:t>
            </a:r>
            <a:r>
              <a:rPr lang="en-IN" dirty="0"/>
              <a:t>(a,str,2);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Binary value:%s",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itoa</a:t>
            </a:r>
            <a:r>
              <a:rPr lang="en-IN" dirty="0"/>
              <a:t>(a,str,10);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Decimal value:%s",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itoa</a:t>
            </a:r>
            <a:r>
              <a:rPr lang="en-IN" dirty="0"/>
              <a:t>(a,str,16);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Hexadecimal value:%s",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itoa</a:t>
            </a:r>
            <a:r>
              <a:rPr lang="en-IN" dirty="0"/>
              <a:t>(a,str,8);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Octal value:%s",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Converting from float to string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505475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There is no inbuilt function for this type of conversion, so we need to write the explicit code for the same,</a:t>
            </a:r>
          </a:p>
          <a:p>
            <a:r>
              <a:rPr lang="en-IN" dirty="0" smtClean="0"/>
              <a:t>In the </a:t>
            </a:r>
            <a:r>
              <a:rPr lang="en-IN" smtClean="0"/>
              <a:t>following ftoa1() </a:t>
            </a:r>
            <a:r>
              <a:rPr lang="en-IN" dirty="0" smtClean="0"/>
              <a:t>is a user defined function which is converting floating type value to string</a:t>
            </a:r>
          </a:p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void ftoa1(float </a:t>
            </a:r>
            <a:r>
              <a:rPr lang="en-IN" dirty="0"/>
              <a:t>f1,char s[])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sprintf</a:t>
            </a:r>
            <a:r>
              <a:rPr lang="en-IN" dirty="0"/>
              <a:t>(s,"%f",f1);// s is array, %f format </a:t>
            </a:r>
            <a:r>
              <a:rPr lang="en-IN" dirty="0" err="1"/>
              <a:t>specifier</a:t>
            </a:r>
            <a:r>
              <a:rPr lang="en-IN" dirty="0"/>
              <a:t> and f1 is float variable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str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float f=12.340000;</a:t>
            </a:r>
          </a:p>
          <a:p>
            <a:pPr marL="0" indent="0">
              <a:buNone/>
            </a:pPr>
            <a:r>
              <a:rPr lang="en-IN" dirty="0" smtClean="0"/>
              <a:t>ftoa1(</a:t>
            </a:r>
            <a:r>
              <a:rPr lang="en-IN" dirty="0" err="1" smtClean="0"/>
              <a:t>f,str</a:t>
            </a:r>
            <a:r>
              <a:rPr lang="en-IN" dirty="0"/>
              <a:t>);//it means convert float value f to string and store it in </a:t>
            </a:r>
            <a:r>
              <a:rPr lang="en-IN" dirty="0" err="1"/>
              <a:t>str</a:t>
            </a:r>
            <a:r>
              <a:rPr lang="en-IN" dirty="0"/>
              <a:t>// function call//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n%s</a:t>
            </a:r>
            <a:r>
              <a:rPr lang="en-IN" dirty="0"/>
              <a:t>",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06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increment , decrement, addition subtraction operations on the characters.</a:t>
            </a:r>
          </a:p>
          <a:p>
            <a:r>
              <a:rPr lang="en-US" dirty="0" smtClean="0"/>
              <a:t>These operations work on the </a:t>
            </a:r>
            <a:r>
              <a:rPr lang="en-US" b="1" dirty="0" smtClean="0">
                <a:solidFill>
                  <a:schemeClr val="tx2"/>
                </a:solidFill>
              </a:rPr>
              <a:t>ASCII</a:t>
            </a:r>
            <a:r>
              <a:rPr lang="en-US" dirty="0" smtClean="0"/>
              <a:t> value of characters.</a:t>
            </a:r>
          </a:p>
          <a:p>
            <a:r>
              <a:rPr lang="en-US" dirty="0" smtClean="0"/>
              <a:t>Starting from  ASCII value of ‘a’ = 97 to the ASCII value of ‘z’ = 122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next char value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x = 'a' + 1;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printf("%c", x); // Display Result = 'b‘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printf("%c", ++x); // Display Result = ‘c‘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previous char value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x = ‘b' - 1;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printf("%c", x); // Display Result = ‘a‘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Adding two ASCII values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x =  'a‘ + ‘c’;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printf("%c", x); /* Display Result = - ( addition of ASCII of a and c is 196) */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olidFill>
                  <a:srgbClr val="0F6FC6"/>
                </a:solidFill>
                <a:cs typeface="Courier New" pitchFamily="49" charset="0"/>
              </a:rPr>
              <a:t>S</a:t>
            </a:r>
            <a:r>
              <a:rPr lang="en-US" smtClean="0">
                <a:solidFill>
                  <a:srgbClr val="0F6FC6"/>
                </a:solidFill>
                <a:cs typeface="Courier New" pitchFamily="49" charset="0"/>
              </a:rPr>
              <a:t>ubtracting </a:t>
            </a:r>
            <a:r>
              <a:rPr lang="en-US" dirty="0" smtClean="0">
                <a:solidFill>
                  <a:srgbClr val="0F6FC6"/>
                </a:solidFill>
                <a:cs typeface="Courier New" pitchFamily="49" charset="0"/>
              </a:rPr>
              <a:t>two ASCII values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x =  ‘z’ – ‘a’;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printf("%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c",x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/* Display Result = ↓ (difference between ASCII of z and a ) */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String </a:t>
            </a:r>
            <a:r>
              <a:rPr lang="en-US" dirty="0">
                <a:solidFill>
                  <a:schemeClr val="accent1"/>
                </a:solidFill>
              </a:rPr>
              <a:t>Conversion </a:t>
            </a:r>
            <a:r>
              <a:rPr lang="en-US" dirty="0" smtClean="0">
                <a:solidFill>
                  <a:schemeClr val="accent1"/>
                </a:solidFill>
              </a:rPr>
              <a:t>Functions</a:t>
            </a:r>
          </a:p>
          <a:p>
            <a:r>
              <a:rPr lang="en-US" smtClean="0"/>
              <a:t>Character arithmetic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Functions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String Conversion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stdlib.h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(general utilities library)</a:t>
            </a:r>
          </a:p>
          <a:p>
            <a:r>
              <a:rPr lang="en-US" dirty="0">
                <a:solidFill>
                  <a:schemeClr val="accent1"/>
                </a:solidFill>
              </a:rPr>
              <a:t>Convert strings of digits to </a:t>
            </a:r>
            <a:r>
              <a:rPr lang="en-US" b="1" dirty="0">
                <a:solidFill>
                  <a:schemeClr val="accent1"/>
                </a:solidFill>
              </a:rPr>
              <a:t>integer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floating-point </a:t>
            </a:r>
            <a:r>
              <a:rPr lang="en-US" b="1" dirty="0" smtClean="0">
                <a:solidFill>
                  <a:schemeClr val="accent1"/>
                </a:solidFill>
              </a:rPr>
              <a:t>values and vice versa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96117"/>
              </p:ext>
            </p:extLst>
          </p:nvPr>
        </p:nvGraphicFramePr>
        <p:xfrm>
          <a:off x="323528" y="3733799"/>
          <a:ext cx="7906071" cy="2499320"/>
        </p:xfrm>
        <a:graphic>
          <a:graphicData uri="http://schemas.openxmlformats.org/drawingml/2006/table">
            <a:tbl>
              <a:tblPr/>
              <a:tblGrid>
                <a:gridCol w="4227411"/>
                <a:gridCol w="3678660"/>
              </a:tblGrid>
              <a:tr h="49986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Function prototype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Function description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9986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double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atof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500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double.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6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atoi(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*nPtr );</a:t>
                      </a:r>
                      <a:endParaRPr lang="en-US" sz="15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int.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6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atol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500" dirty="0" err="1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1500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long int.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6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char *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itoa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 value, char *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str,int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 base);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integer value to string </a:t>
                      </a:r>
                      <a:endParaRPr lang="en-US" sz="15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Function </a:t>
            </a:r>
            <a:r>
              <a:rPr lang="en-US" b="1" i="1" dirty="0" err="1" smtClean="0"/>
              <a:t>atof</a:t>
            </a:r>
            <a:endParaRPr lang="en-US" b="1" i="1" dirty="0" smtClean="0"/>
          </a:p>
          <a:p>
            <a:r>
              <a:rPr lang="en-US" dirty="0" smtClean="0"/>
              <a:t>Function </a:t>
            </a:r>
            <a:r>
              <a:rPr lang="en-US" b="1" dirty="0" err="1" smtClean="0"/>
              <a:t>atof</a:t>
            </a:r>
            <a:r>
              <a:rPr lang="en-US" b="1" dirty="0" smtClean="0"/>
              <a:t> converts its argument—a string that represents a floating-point </a:t>
            </a:r>
            <a:r>
              <a:rPr lang="en-US" dirty="0" smtClean="0"/>
              <a:t>number—to a double value. </a:t>
            </a:r>
          </a:p>
          <a:p>
            <a:r>
              <a:rPr lang="en-US" dirty="0" smtClean="0"/>
              <a:t>The function returns the double value. </a:t>
            </a:r>
          </a:p>
          <a:p>
            <a:r>
              <a:rPr lang="en-US" dirty="0" smtClean="0"/>
              <a:t>If the converted value cannot be represented—for example, if the first character of the string is a letter—the behavior of function </a:t>
            </a:r>
            <a:r>
              <a:rPr lang="en-US" dirty="0" err="1" smtClean="0"/>
              <a:t>atof</a:t>
            </a:r>
            <a:r>
              <a:rPr lang="en-US" dirty="0" smtClean="0"/>
              <a:t> is undefined.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</a:t>
            </a:r>
            <a:r>
              <a:rPr lang="en-IN" dirty="0" err="1" smtClean="0"/>
              <a:t>tof</a:t>
            </a:r>
            <a:r>
              <a:rPr lang="en-IN" dirty="0" smtClean="0"/>
              <a:t>()-Program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double d;</a:t>
            </a:r>
          </a:p>
          <a:p>
            <a:pPr marL="0" indent="0">
              <a:buNone/>
            </a:pPr>
            <a:r>
              <a:rPr lang="en-IN" dirty="0"/>
              <a:t>	d=</a:t>
            </a:r>
            <a:r>
              <a:rPr lang="en-IN" dirty="0" err="1"/>
              <a:t>atof</a:t>
            </a:r>
            <a:r>
              <a:rPr lang="en-IN" dirty="0"/>
              <a:t>("99.23");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("%.2lf",d);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Function </a:t>
            </a:r>
            <a:r>
              <a:rPr lang="en-US" b="1" i="1" dirty="0" err="1" smtClean="0"/>
              <a:t>atoi</a:t>
            </a:r>
            <a:endParaRPr lang="en-US" b="1" i="1" dirty="0" smtClean="0"/>
          </a:p>
          <a:p>
            <a:r>
              <a:rPr lang="en-US" dirty="0" smtClean="0"/>
              <a:t>Function </a:t>
            </a:r>
            <a:r>
              <a:rPr lang="en-US" b="1" dirty="0" err="1" smtClean="0"/>
              <a:t>atoi</a:t>
            </a:r>
            <a:r>
              <a:rPr lang="en-US" b="1" dirty="0" smtClean="0"/>
              <a:t> converts its argument—a string of digits that represents an integer— </a:t>
            </a:r>
            <a:r>
              <a:rPr lang="en-US" dirty="0" smtClean="0"/>
              <a:t>to an int value. </a:t>
            </a:r>
          </a:p>
          <a:p>
            <a:r>
              <a:rPr lang="en-US" dirty="0" smtClean="0"/>
              <a:t>The function returns the int value. </a:t>
            </a:r>
          </a:p>
          <a:p>
            <a:r>
              <a:rPr lang="en-US" dirty="0" smtClean="0"/>
              <a:t>If the converted value cannot be represented, the behavior of function </a:t>
            </a:r>
            <a:r>
              <a:rPr lang="en-US" dirty="0" err="1" smtClean="0"/>
              <a:t>atoi</a:t>
            </a:r>
            <a:r>
              <a:rPr lang="en-US" dirty="0" smtClean="0"/>
              <a:t> is undefined.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</a:t>
            </a:r>
            <a:r>
              <a:rPr lang="en-IN" dirty="0" err="1" smtClean="0"/>
              <a:t>toi</a:t>
            </a:r>
            <a:r>
              <a:rPr lang="en-IN" dirty="0" smtClean="0"/>
              <a:t>()-Program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x[]="99";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atoi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50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Function </a:t>
            </a:r>
            <a:r>
              <a:rPr lang="en-US" b="1" i="1" dirty="0" err="1" smtClean="0"/>
              <a:t>atol</a:t>
            </a:r>
            <a:endParaRPr lang="en-US" b="1" i="1" dirty="0" smtClean="0"/>
          </a:p>
          <a:p>
            <a:r>
              <a:rPr lang="en-US" dirty="0" smtClean="0"/>
              <a:t>Function </a:t>
            </a:r>
            <a:r>
              <a:rPr lang="en-US" b="1" dirty="0" err="1" smtClean="0"/>
              <a:t>atol</a:t>
            </a:r>
            <a:r>
              <a:rPr lang="en-US" b="1" dirty="0" smtClean="0"/>
              <a:t> converts its argument—a string of digits representing a long integer— </a:t>
            </a:r>
            <a:r>
              <a:rPr lang="en-US" dirty="0" smtClean="0"/>
              <a:t>to a long value. </a:t>
            </a:r>
          </a:p>
          <a:p>
            <a:r>
              <a:rPr lang="en-US" dirty="0" smtClean="0"/>
              <a:t>The function returns the long value. </a:t>
            </a:r>
          </a:p>
          <a:p>
            <a:r>
              <a:rPr lang="en-US" dirty="0" smtClean="0"/>
              <a:t>If the converted value cannot be represented, the behavior of function </a:t>
            </a:r>
            <a:r>
              <a:rPr lang="en-US" dirty="0" err="1" smtClean="0"/>
              <a:t>atol</a:t>
            </a:r>
            <a:r>
              <a:rPr lang="en-US" dirty="0" smtClean="0"/>
              <a:t> is undefined. </a:t>
            </a:r>
          </a:p>
          <a:p>
            <a:r>
              <a:rPr lang="en-US" dirty="0" smtClean="0"/>
              <a:t>If int and long are both stored in 4 bytes, function </a:t>
            </a:r>
            <a:r>
              <a:rPr lang="en-US" dirty="0" err="1" smtClean="0"/>
              <a:t>atoi</a:t>
            </a:r>
            <a:r>
              <a:rPr lang="en-US" dirty="0" smtClean="0"/>
              <a:t> and function </a:t>
            </a:r>
            <a:r>
              <a:rPr lang="en-US" dirty="0" err="1" smtClean="0"/>
              <a:t>atol</a:t>
            </a:r>
            <a:r>
              <a:rPr lang="en-US" dirty="0" smtClean="0"/>
              <a:t> work identically.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</a:t>
            </a:r>
            <a:r>
              <a:rPr lang="en-IN" dirty="0" err="1" smtClean="0"/>
              <a:t>tol</a:t>
            </a:r>
            <a:r>
              <a:rPr lang="en-IN" dirty="0" smtClean="0"/>
              <a:t>()-Program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long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char x[]="10000000";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atol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ld</a:t>
            </a:r>
            <a:r>
              <a:rPr lang="en-IN" dirty="0"/>
              <a:t>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01347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917</TotalTime>
  <Words>659</Words>
  <Application>Microsoft Office PowerPoint</Application>
  <PresentationFormat>On-screen Show 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</vt:lpstr>
      <vt:lpstr>Times New Roman</vt:lpstr>
      <vt:lpstr>Lpu theme final with copyright</vt:lpstr>
      <vt:lpstr>CSE101-Lec#24</vt:lpstr>
      <vt:lpstr>Outline</vt:lpstr>
      <vt:lpstr>String Conversion Functions </vt:lpstr>
      <vt:lpstr>atof()</vt:lpstr>
      <vt:lpstr>atof()-Program example</vt:lpstr>
      <vt:lpstr>atoi()</vt:lpstr>
      <vt:lpstr>atoi()-Program example</vt:lpstr>
      <vt:lpstr>atol()</vt:lpstr>
      <vt:lpstr>atol()-Program example</vt:lpstr>
      <vt:lpstr>itoa()</vt:lpstr>
      <vt:lpstr>itoa()-Program example</vt:lpstr>
      <vt:lpstr>Converting from float to string</vt:lpstr>
      <vt:lpstr>Character arithmetic</vt:lpstr>
      <vt:lpstr>Increment  </vt:lpstr>
      <vt:lpstr>Decrement </vt:lpstr>
      <vt:lpstr>Addition </vt:lpstr>
      <vt:lpstr>Subtraction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aman</dc:creator>
  <cp:lastModifiedBy>Salil</cp:lastModifiedBy>
  <cp:revision>98</cp:revision>
  <dcterms:created xsi:type="dcterms:W3CDTF">2014-05-23T01:33:07Z</dcterms:created>
  <dcterms:modified xsi:type="dcterms:W3CDTF">2020-11-22T15:18:57Z</dcterms:modified>
</cp:coreProperties>
</file>