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Lato" panose="020F0502020204030203" pitchFamily="3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0" roundtripDataSignature="AMtx7mixhtyqualR4csvfBChkRxijhs5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>
            <a:lvl1pPr lv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105775" cy="44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t" anchorCtr="0">
            <a:noAutofit/>
          </a:bodyPr>
          <a:lstStyle>
            <a:lvl1pPr marL="457200" lvl="0" indent="-34290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97000"/>
              </a:lnSpc>
              <a:spcBef>
                <a:spcPts val="1038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7000"/>
              </a:lnSpc>
              <a:spcBef>
                <a:spcPts val="775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97000"/>
              </a:lnSpc>
              <a:spcBef>
                <a:spcPts val="525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22860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97000"/>
              </a:lnSpc>
              <a:spcBef>
                <a:spcPts val="261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97000"/>
              </a:lnSpc>
              <a:spcBef>
                <a:spcPts val="261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97000"/>
              </a:lnSpc>
              <a:spcBef>
                <a:spcPts val="261"/>
              </a:spcBef>
              <a:spcAft>
                <a:spcPts val="261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2"/>
          <p:cNvSpPr txBox="1">
            <a:spLocks noGrp="1"/>
          </p:cNvSpPr>
          <p:nvPr>
            <p:ph type="sldNum" idx="12"/>
          </p:nvPr>
        </p:nvSpPr>
        <p:spPr>
          <a:xfrm>
            <a:off x="6556375" y="6246812"/>
            <a:ext cx="2006600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1"/>
          <p:cNvSpPr txBox="1">
            <a:spLocks noGrp="1"/>
          </p:cNvSpPr>
          <p:nvPr>
            <p:ph type="title"/>
          </p:nvPr>
        </p:nvSpPr>
        <p:spPr>
          <a:xfrm>
            <a:off x="457921" y="275070"/>
            <a:ext cx="8229600" cy="1142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>
            <a:lvl1pPr lv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1"/>
          <p:cNvSpPr txBox="1">
            <a:spLocks noGrp="1"/>
          </p:cNvSpPr>
          <p:nvPr>
            <p:ph type="body" idx="1"/>
          </p:nvPr>
        </p:nvSpPr>
        <p:spPr>
          <a:xfrm>
            <a:off x="457920" y="1535201"/>
            <a:ext cx="4039200" cy="6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b" anchorCtr="0">
            <a:noAutofit/>
          </a:bodyPr>
          <a:lstStyle>
            <a:lvl1pPr marL="457200" lvl="0" indent="-22860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marL="914400" lvl="1" indent="-22860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1800"/>
              <a:buNone/>
              <a:defRPr sz="1800" b="1"/>
            </a:lvl2pPr>
            <a:lvl3pPr marL="1371600" lvl="2" indent="-228600" algn="l">
              <a:lnSpc>
                <a:spcPct val="97000"/>
              </a:lnSpc>
              <a:spcBef>
                <a:spcPts val="1038"/>
              </a:spcBef>
              <a:spcAft>
                <a:spcPts val="0"/>
              </a:spcAft>
              <a:buSzPts val="1600"/>
              <a:buNone/>
              <a:defRPr sz="1600" b="1"/>
            </a:lvl3pPr>
            <a:lvl4pPr marL="1828800" lvl="3" indent="-228600" algn="l">
              <a:lnSpc>
                <a:spcPct val="97000"/>
              </a:lnSpc>
              <a:spcBef>
                <a:spcPts val="775"/>
              </a:spcBef>
              <a:spcAft>
                <a:spcPts val="0"/>
              </a:spcAft>
              <a:buSzPts val="1500"/>
              <a:buNone/>
              <a:defRPr sz="1500" b="1"/>
            </a:lvl4pPr>
            <a:lvl5pPr marL="2286000" lvl="4" indent="-228600" algn="l">
              <a:lnSpc>
                <a:spcPct val="97000"/>
              </a:lnSpc>
              <a:spcBef>
                <a:spcPts val="525"/>
              </a:spcBef>
              <a:spcAft>
                <a:spcPts val="0"/>
              </a:spcAft>
              <a:buSzPts val="1500"/>
              <a:buNone/>
              <a:defRPr sz="1500" b="1"/>
            </a:lvl5pPr>
            <a:lvl6pPr marL="2743200" lvl="5" indent="-22860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1500"/>
              <a:buNone/>
              <a:defRPr sz="1500" b="1"/>
            </a:lvl6pPr>
            <a:lvl7pPr marL="3200400" lvl="6" indent="-228600" algn="l">
              <a:lnSpc>
                <a:spcPct val="97000"/>
              </a:lnSpc>
              <a:spcBef>
                <a:spcPts val="261"/>
              </a:spcBef>
              <a:spcAft>
                <a:spcPts val="0"/>
              </a:spcAft>
              <a:buSzPts val="1500"/>
              <a:buNone/>
              <a:defRPr sz="1500" b="1"/>
            </a:lvl7pPr>
            <a:lvl8pPr marL="3657600" lvl="7" indent="-228600" algn="l">
              <a:lnSpc>
                <a:spcPct val="97000"/>
              </a:lnSpc>
              <a:spcBef>
                <a:spcPts val="261"/>
              </a:spcBef>
              <a:spcAft>
                <a:spcPts val="0"/>
              </a:spcAft>
              <a:buSzPts val="1500"/>
              <a:buNone/>
              <a:defRPr sz="1500" b="1"/>
            </a:lvl8pPr>
            <a:lvl9pPr marL="4114800" lvl="8" indent="-228600" algn="l">
              <a:lnSpc>
                <a:spcPct val="97000"/>
              </a:lnSpc>
              <a:spcBef>
                <a:spcPts val="261"/>
              </a:spcBef>
              <a:spcAft>
                <a:spcPts val="261"/>
              </a:spcAft>
              <a:buSzPts val="1500"/>
              <a:buNone/>
              <a:defRPr sz="1500" b="1"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2"/>
          </p:nvPr>
        </p:nvSpPr>
        <p:spPr>
          <a:xfrm>
            <a:off x="457920" y="2174628"/>
            <a:ext cx="4039200" cy="395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t" anchorCtr="0">
            <a:noAutofit/>
          </a:bodyPr>
          <a:lstStyle>
            <a:lvl1pPr marL="457200" lvl="0" indent="-36830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 sz="2200"/>
            </a:lvl1pPr>
            <a:lvl2pPr marL="914400" lvl="1" indent="-34290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lnSpc>
                <a:spcPct val="97000"/>
              </a:lnSpc>
              <a:spcBef>
                <a:spcPts val="1038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23850" algn="l">
              <a:lnSpc>
                <a:spcPct val="97000"/>
              </a:lnSpc>
              <a:spcBef>
                <a:spcPts val="775"/>
              </a:spcBef>
              <a:spcAft>
                <a:spcPts val="0"/>
              </a:spcAft>
              <a:buSzPts val="1500"/>
              <a:buChar char="–"/>
              <a:defRPr sz="1500"/>
            </a:lvl4pPr>
            <a:lvl5pPr marL="2286000" lvl="4" indent="-323850" algn="l">
              <a:lnSpc>
                <a:spcPct val="97000"/>
              </a:lnSpc>
              <a:spcBef>
                <a:spcPts val="525"/>
              </a:spcBef>
              <a:spcAft>
                <a:spcPts val="0"/>
              </a:spcAft>
              <a:buSzPts val="1500"/>
              <a:buChar char="»"/>
              <a:defRPr sz="1500"/>
            </a:lvl5pPr>
            <a:lvl6pPr marL="2743200" lvl="5" indent="-22860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1400"/>
              <a:buNone/>
              <a:defRPr sz="1500"/>
            </a:lvl6pPr>
            <a:lvl7pPr marL="3200400" lvl="6" indent="-228600" algn="l">
              <a:lnSpc>
                <a:spcPct val="97000"/>
              </a:lnSpc>
              <a:spcBef>
                <a:spcPts val="261"/>
              </a:spcBef>
              <a:spcAft>
                <a:spcPts val="0"/>
              </a:spcAft>
              <a:buSzPts val="1400"/>
              <a:buNone/>
              <a:defRPr sz="1500"/>
            </a:lvl7pPr>
            <a:lvl8pPr marL="3657600" lvl="7" indent="-228600" algn="l">
              <a:lnSpc>
                <a:spcPct val="97000"/>
              </a:lnSpc>
              <a:spcBef>
                <a:spcPts val="261"/>
              </a:spcBef>
              <a:spcAft>
                <a:spcPts val="0"/>
              </a:spcAft>
              <a:buSzPts val="1400"/>
              <a:buNone/>
              <a:defRPr sz="1500"/>
            </a:lvl8pPr>
            <a:lvl9pPr marL="4114800" lvl="8" indent="-228600" algn="l">
              <a:lnSpc>
                <a:spcPct val="97000"/>
              </a:lnSpc>
              <a:spcBef>
                <a:spcPts val="261"/>
              </a:spcBef>
              <a:spcAft>
                <a:spcPts val="261"/>
              </a:spcAft>
              <a:buSzPts val="1400"/>
              <a:buNone/>
              <a:defRPr sz="1500"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3"/>
          </p:nvPr>
        </p:nvSpPr>
        <p:spPr>
          <a:xfrm>
            <a:off x="4645441" y="1535201"/>
            <a:ext cx="4042080" cy="6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b" anchorCtr="0">
            <a:noAutofit/>
          </a:bodyPr>
          <a:lstStyle>
            <a:lvl1pPr marL="457200" lvl="0" indent="-22860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marL="914400" lvl="1" indent="-22860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1800"/>
              <a:buNone/>
              <a:defRPr sz="1800" b="1"/>
            </a:lvl2pPr>
            <a:lvl3pPr marL="1371600" lvl="2" indent="-228600" algn="l">
              <a:lnSpc>
                <a:spcPct val="97000"/>
              </a:lnSpc>
              <a:spcBef>
                <a:spcPts val="1038"/>
              </a:spcBef>
              <a:spcAft>
                <a:spcPts val="0"/>
              </a:spcAft>
              <a:buSzPts val="1600"/>
              <a:buNone/>
              <a:defRPr sz="1600" b="1"/>
            </a:lvl3pPr>
            <a:lvl4pPr marL="1828800" lvl="3" indent="-228600" algn="l">
              <a:lnSpc>
                <a:spcPct val="97000"/>
              </a:lnSpc>
              <a:spcBef>
                <a:spcPts val="775"/>
              </a:spcBef>
              <a:spcAft>
                <a:spcPts val="0"/>
              </a:spcAft>
              <a:buSzPts val="1500"/>
              <a:buNone/>
              <a:defRPr sz="1500" b="1"/>
            </a:lvl4pPr>
            <a:lvl5pPr marL="2286000" lvl="4" indent="-228600" algn="l">
              <a:lnSpc>
                <a:spcPct val="97000"/>
              </a:lnSpc>
              <a:spcBef>
                <a:spcPts val="525"/>
              </a:spcBef>
              <a:spcAft>
                <a:spcPts val="0"/>
              </a:spcAft>
              <a:buSzPts val="1500"/>
              <a:buNone/>
              <a:defRPr sz="1500" b="1"/>
            </a:lvl5pPr>
            <a:lvl6pPr marL="2743200" lvl="5" indent="-22860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1500"/>
              <a:buNone/>
              <a:defRPr sz="1500" b="1"/>
            </a:lvl6pPr>
            <a:lvl7pPr marL="3200400" lvl="6" indent="-228600" algn="l">
              <a:lnSpc>
                <a:spcPct val="97000"/>
              </a:lnSpc>
              <a:spcBef>
                <a:spcPts val="261"/>
              </a:spcBef>
              <a:spcAft>
                <a:spcPts val="0"/>
              </a:spcAft>
              <a:buSzPts val="1500"/>
              <a:buNone/>
              <a:defRPr sz="1500" b="1"/>
            </a:lvl7pPr>
            <a:lvl8pPr marL="3657600" lvl="7" indent="-228600" algn="l">
              <a:lnSpc>
                <a:spcPct val="97000"/>
              </a:lnSpc>
              <a:spcBef>
                <a:spcPts val="261"/>
              </a:spcBef>
              <a:spcAft>
                <a:spcPts val="0"/>
              </a:spcAft>
              <a:buSzPts val="1500"/>
              <a:buNone/>
              <a:defRPr sz="1500" b="1"/>
            </a:lvl8pPr>
            <a:lvl9pPr marL="4114800" lvl="8" indent="-228600" algn="l">
              <a:lnSpc>
                <a:spcPct val="97000"/>
              </a:lnSpc>
              <a:spcBef>
                <a:spcPts val="261"/>
              </a:spcBef>
              <a:spcAft>
                <a:spcPts val="261"/>
              </a:spcAft>
              <a:buSzPts val="1500"/>
              <a:buNone/>
              <a:defRPr sz="1500" b="1"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4"/>
          </p:nvPr>
        </p:nvSpPr>
        <p:spPr>
          <a:xfrm>
            <a:off x="4645441" y="2174628"/>
            <a:ext cx="4042080" cy="395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t" anchorCtr="0">
            <a:noAutofit/>
          </a:bodyPr>
          <a:lstStyle>
            <a:lvl1pPr marL="457200" lvl="0" indent="-36830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 sz="2200"/>
            </a:lvl1pPr>
            <a:lvl2pPr marL="914400" lvl="1" indent="-34290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lnSpc>
                <a:spcPct val="97000"/>
              </a:lnSpc>
              <a:spcBef>
                <a:spcPts val="1038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23850" algn="l">
              <a:lnSpc>
                <a:spcPct val="97000"/>
              </a:lnSpc>
              <a:spcBef>
                <a:spcPts val="775"/>
              </a:spcBef>
              <a:spcAft>
                <a:spcPts val="0"/>
              </a:spcAft>
              <a:buSzPts val="1500"/>
              <a:buChar char="–"/>
              <a:defRPr sz="1500"/>
            </a:lvl4pPr>
            <a:lvl5pPr marL="2286000" lvl="4" indent="-323850" algn="l">
              <a:lnSpc>
                <a:spcPct val="97000"/>
              </a:lnSpc>
              <a:spcBef>
                <a:spcPts val="525"/>
              </a:spcBef>
              <a:spcAft>
                <a:spcPts val="0"/>
              </a:spcAft>
              <a:buSzPts val="1500"/>
              <a:buChar char="»"/>
              <a:defRPr sz="1500"/>
            </a:lvl5pPr>
            <a:lvl6pPr marL="2743200" lvl="5" indent="-22860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1400"/>
              <a:buNone/>
              <a:defRPr sz="1500"/>
            </a:lvl6pPr>
            <a:lvl7pPr marL="3200400" lvl="6" indent="-228600" algn="l">
              <a:lnSpc>
                <a:spcPct val="97000"/>
              </a:lnSpc>
              <a:spcBef>
                <a:spcPts val="261"/>
              </a:spcBef>
              <a:spcAft>
                <a:spcPts val="0"/>
              </a:spcAft>
              <a:buSzPts val="1400"/>
              <a:buNone/>
              <a:defRPr sz="1500"/>
            </a:lvl7pPr>
            <a:lvl8pPr marL="3657600" lvl="7" indent="-228600" algn="l">
              <a:lnSpc>
                <a:spcPct val="97000"/>
              </a:lnSpc>
              <a:spcBef>
                <a:spcPts val="261"/>
              </a:spcBef>
              <a:spcAft>
                <a:spcPts val="0"/>
              </a:spcAft>
              <a:buSzPts val="1400"/>
              <a:buNone/>
              <a:defRPr sz="1500"/>
            </a:lvl8pPr>
            <a:lvl9pPr marL="4114800" lvl="8" indent="-228600" algn="l">
              <a:lnSpc>
                <a:spcPct val="97000"/>
              </a:lnSpc>
              <a:spcBef>
                <a:spcPts val="261"/>
              </a:spcBef>
              <a:spcAft>
                <a:spcPts val="261"/>
              </a:spcAft>
              <a:buSzPts val="1400"/>
              <a:buNone/>
              <a:defRPr sz="1500"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sldNum" idx="12"/>
          </p:nvPr>
        </p:nvSpPr>
        <p:spPr>
          <a:xfrm>
            <a:off x="6556375" y="6246812"/>
            <a:ext cx="2006600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2"/>
          <p:cNvSpPr txBox="1">
            <a:spLocks noGrp="1"/>
          </p:cNvSpPr>
          <p:nvPr>
            <p:ph type="title"/>
          </p:nvPr>
        </p:nvSpPr>
        <p:spPr>
          <a:xfrm>
            <a:off x="722880" y="4406863"/>
            <a:ext cx="7771680" cy="1362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t" anchorCtr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cap="none"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2"/>
          <p:cNvSpPr txBox="1">
            <a:spLocks noGrp="1"/>
          </p:cNvSpPr>
          <p:nvPr>
            <p:ph type="body" idx="1"/>
          </p:nvPr>
        </p:nvSpPr>
        <p:spPr>
          <a:xfrm>
            <a:off x="722880" y="2906225"/>
            <a:ext cx="7771680" cy="1500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b" anchorCtr="0">
            <a:noAutofit/>
          </a:bodyPr>
          <a:lstStyle>
            <a:lvl1pPr marL="457200" lvl="0" indent="-22860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1600"/>
              <a:buNone/>
              <a:defRPr sz="1600"/>
            </a:lvl2pPr>
            <a:lvl3pPr marL="1371600" lvl="2" indent="-228600" algn="l">
              <a:lnSpc>
                <a:spcPct val="97000"/>
              </a:lnSpc>
              <a:spcBef>
                <a:spcPts val="1038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>
              <a:lnSpc>
                <a:spcPct val="97000"/>
              </a:lnSpc>
              <a:spcBef>
                <a:spcPts val="775"/>
              </a:spcBef>
              <a:spcAft>
                <a:spcPts val="0"/>
              </a:spcAft>
              <a:buSzPts val="1300"/>
              <a:buNone/>
              <a:defRPr sz="1300"/>
            </a:lvl4pPr>
            <a:lvl5pPr marL="2286000" lvl="4" indent="-228600" algn="l">
              <a:lnSpc>
                <a:spcPct val="97000"/>
              </a:lnSpc>
              <a:spcBef>
                <a:spcPts val="525"/>
              </a:spcBef>
              <a:spcAft>
                <a:spcPts val="0"/>
              </a:spcAft>
              <a:buSzPts val="1300"/>
              <a:buNone/>
              <a:defRPr sz="1300"/>
            </a:lvl5pPr>
            <a:lvl6pPr marL="2743200" lvl="5" indent="-22860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1300"/>
              <a:buNone/>
              <a:defRPr sz="1300"/>
            </a:lvl6pPr>
            <a:lvl7pPr marL="3200400" lvl="6" indent="-228600" algn="l">
              <a:lnSpc>
                <a:spcPct val="97000"/>
              </a:lnSpc>
              <a:spcBef>
                <a:spcPts val="261"/>
              </a:spcBef>
              <a:spcAft>
                <a:spcPts val="0"/>
              </a:spcAft>
              <a:buSzPts val="1300"/>
              <a:buNone/>
              <a:defRPr sz="1300"/>
            </a:lvl7pPr>
            <a:lvl8pPr marL="3657600" lvl="7" indent="-228600" algn="l">
              <a:lnSpc>
                <a:spcPct val="97000"/>
              </a:lnSpc>
              <a:spcBef>
                <a:spcPts val="261"/>
              </a:spcBef>
              <a:spcAft>
                <a:spcPts val="0"/>
              </a:spcAft>
              <a:buSzPts val="1300"/>
              <a:buNone/>
              <a:defRPr sz="1300"/>
            </a:lvl8pPr>
            <a:lvl9pPr marL="4114800" lvl="8" indent="-228600" algn="l">
              <a:lnSpc>
                <a:spcPct val="97000"/>
              </a:lnSpc>
              <a:spcBef>
                <a:spcPts val="261"/>
              </a:spcBef>
              <a:spcAft>
                <a:spcPts val="261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60" name="Google Shape;60;p52"/>
          <p:cNvSpPr txBox="1">
            <a:spLocks noGrp="1"/>
          </p:cNvSpPr>
          <p:nvPr>
            <p:ph type="sldNum" idx="12"/>
          </p:nvPr>
        </p:nvSpPr>
        <p:spPr>
          <a:xfrm>
            <a:off x="6556375" y="6246812"/>
            <a:ext cx="2006600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3"/>
          <p:cNvSpPr txBox="1">
            <a:spLocks noGrp="1"/>
          </p:cNvSpPr>
          <p:nvPr>
            <p:ph type="ctrTitle"/>
          </p:nvPr>
        </p:nvSpPr>
        <p:spPr>
          <a:xfrm>
            <a:off x="685440" y="2129984"/>
            <a:ext cx="7773120" cy="1470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>
            <a:lvl1pPr lv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3"/>
          <p:cNvSpPr txBox="1">
            <a:spLocks noGrp="1"/>
          </p:cNvSpPr>
          <p:nvPr>
            <p:ph type="subTitle" idx="1"/>
          </p:nvPr>
        </p:nvSpPr>
        <p:spPr>
          <a:xfrm>
            <a:off x="1372321" y="3885528"/>
            <a:ext cx="6400800" cy="1752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t" anchorCtr="0">
            <a:noAutofit/>
          </a:bodyPr>
          <a:lstStyle>
            <a:lvl1pPr lv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ctr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lnSpc>
                <a:spcPct val="97000"/>
              </a:lnSpc>
              <a:spcBef>
                <a:spcPts val="1038"/>
              </a:spcBef>
              <a:spcAft>
                <a:spcPts val="0"/>
              </a:spcAft>
              <a:buSzPts val="2200"/>
              <a:buNone/>
              <a:defRPr/>
            </a:lvl3pPr>
            <a:lvl4pPr lvl="3" algn="ctr">
              <a:lnSpc>
                <a:spcPct val="97000"/>
              </a:lnSpc>
              <a:spcBef>
                <a:spcPts val="775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97000"/>
              </a:lnSpc>
              <a:spcBef>
                <a:spcPts val="525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97000"/>
              </a:lnSpc>
              <a:spcBef>
                <a:spcPts val="261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97000"/>
              </a:lnSpc>
              <a:spcBef>
                <a:spcPts val="261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97000"/>
              </a:lnSpc>
              <a:spcBef>
                <a:spcPts val="261"/>
              </a:spcBef>
              <a:spcAft>
                <a:spcPts val="261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3"/>
          <p:cNvSpPr txBox="1">
            <a:spLocks noGrp="1"/>
          </p:cNvSpPr>
          <p:nvPr>
            <p:ph type="sldNum" idx="12"/>
          </p:nvPr>
        </p:nvSpPr>
        <p:spPr>
          <a:xfrm>
            <a:off x="6556375" y="6246812"/>
            <a:ext cx="2006600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>
            <a:lvl1pPr lv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1"/>
          </p:nvPr>
        </p:nvSpPr>
        <p:spPr>
          <a:xfrm>
            <a:off x="456481" y="1604329"/>
            <a:ext cx="3983040" cy="4403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t" anchorCtr="0">
            <a:noAutofit/>
          </a:bodyPr>
          <a:lstStyle>
            <a:lvl1pPr marL="457200" lvl="0" indent="-38735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  <a:defRPr sz="2500"/>
            </a:lvl1pPr>
            <a:lvl2pPr marL="914400" lvl="1" indent="-36830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2200"/>
              <a:buChar char="–"/>
              <a:defRPr sz="2200"/>
            </a:lvl2pPr>
            <a:lvl3pPr marL="1371600" lvl="2" indent="-342900" algn="l">
              <a:lnSpc>
                <a:spcPct val="97000"/>
              </a:lnSpc>
              <a:spcBef>
                <a:spcPts val="1038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97000"/>
              </a:lnSpc>
              <a:spcBef>
                <a:spcPts val="775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30200" algn="l">
              <a:lnSpc>
                <a:spcPct val="97000"/>
              </a:lnSpc>
              <a:spcBef>
                <a:spcPts val="525"/>
              </a:spcBef>
              <a:spcAft>
                <a:spcPts val="0"/>
              </a:spcAft>
              <a:buSzPts val="1600"/>
              <a:buChar char="»"/>
              <a:defRPr sz="1600"/>
            </a:lvl5pPr>
            <a:lvl6pPr marL="2743200" lvl="5" indent="-22860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lnSpc>
                <a:spcPct val="97000"/>
              </a:lnSpc>
              <a:spcBef>
                <a:spcPts val="261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lnSpc>
                <a:spcPct val="97000"/>
              </a:lnSpc>
              <a:spcBef>
                <a:spcPts val="261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lnSpc>
                <a:spcPct val="97000"/>
              </a:lnSpc>
              <a:spcBef>
                <a:spcPts val="261"/>
              </a:spcBef>
              <a:spcAft>
                <a:spcPts val="261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43"/>
          <p:cNvSpPr txBox="1">
            <a:spLocks noGrp="1"/>
          </p:cNvSpPr>
          <p:nvPr>
            <p:ph type="body" idx="2"/>
          </p:nvPr>
        </p:nvSpPr>
        <p:spPr>
          <a:xfrm>
            <a:off x="4577760" y="1604329"/>
            <a:ext cx="3984480" cy="4403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t" anchorCtr="0">
            <a:noAutofit/>
          </a:bodyPr>
          <a:lstStyle>
            <a:lvl1pPr marL="457200" lvl="0" indent="-38735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  <a:defRPr sz="2500"/>
            </a:lvl1pPr>
            <a:lvl2pPr marL="914400" lvl="1" indent="-36830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2200"/>
              <a:buChar char="–"/>
              <a:defRPr sz="2200"/>
            </a:lvl2pPr>
            <a:lvl3pPr marL="1371600" lvl="2" indent="-342900" algn="l">
              <a:lnSpc>
                <a:spcPct val="97000"/>
              </a:lnSpc>
              <a:spcBef>
                <a:spcPts val="1038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97000"/>
              </a:lnSpc>
              <a:spcBef>
                <a:spcPts val="775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30200" algn="l">
              <a:lnSpc>
                <a:spcPct val="97000"/>
              </a:lnSpc>
              <a:spcBef>
                <a:spcPts val="525"/>
              </a:spcBef>
              <a:spcAft>
                <a:spcPts val="0"/>
              </a:spcAft>
              <a:buSzPts val="1600"/>
              <a:buChar char="»"/>
              <a:defRPr sz="1600"/>
            </a:lvl5pPr>
            <a:lvl6pPr marL="2743200" lvl="5" indent="-22860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lnSpc>
                <a:spcPct val="97000"/>
              </a:lnSpc>
              <a:spcBef>
                <a:spcPts val="261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lnSpc>
                <a:spcPct val="97000"/>
              </a:lnSpc>
              <a:spcBef>
                <a:spcPts val="261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lnSpc>
                <a:spcPct val="97000"/>
              </a:lnSpc>
              <a:spcBef>
                <a:spcPts val="261"/>
              </a:spcBef>
              <a:spcAft>
                <a:spcPts val="261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23" name="Google Shape;23;p43"/>
          <p:cNvSpPr txBox="1">
            <a:spLocks noGrp="1"/>
          </p:cNvSpPr>
          <p:nvPr>
            <p:ph type="sldNum" idx="12"/>
          </p:nvPr>
        </p:nvSpPr>
        <p:spPr>
          <a:xfrm>
            <a:off x="6556375" y="6246812"/>
            <a:ext cx="2006600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4"/>
          <p:cNvSpPr txBox="1">
            <a:spLocks noGrp="1"/>
          </p:cNvSpPr>
          <p:nvPr>
            <p:ph type="title"/>
          </p:nvPr>
        </p:nvSpPr>
        <p:spPr>
          <a:xfrm>
            <a:off x="456481" y="273629"/>
            <a:ext cx="8105760" cy="1022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>
            <a:lvl1pPr lv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4"/>
          <p:cNvSpPr txBox="1">
            <a:spLocks noGrp="1"/>
          </p:cNvSpPr>
          <p:nvPr>
            <p:ph type="sldNum" idx="12"/>
          </p:nvPr>
        </p:nvSpPr>
        <p:spPr>
          <a:xfrm>
            <a:off x="6556375" y="6246812"/>
            <a:ext cx="2006600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5"/>
          <p:cNvSpPr txBox="1">
            <a:spLocks noGrp="1"/>
          </p:cNvSpPr>
          <p:nvPr>
            <p:ph type="title"/>
          </p:nvPr>
        </p:nvSpPr>
        <p:spPr>
          <a:xfrm rot="5400000">
            <a:off x="4681859" y="2127930"/>
            <a:ext cx="5734682" cy="202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>
            <a:lvl1pPr lv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5"/>
          <p:cNvSpPr txBox="1">
            <a:spLocks noGrp="1"/>
          </p:cNvSpPr>
          <p:nvPr>
            <p:ph type="body" idx="1"/>
          </p:nvPr>
        </p:nvSpPr>
        <p:spPr>
          <a:xfrm rot="5400000">
            <a:off x="559860" y="170250"/>
            <a:ext cx="5734682" cy="594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t" anchorCtr="0">
            <a:noAutofit/>
          </a:bodyPr>
          <a:lstStyle>
            <a:lvl1pPr marL="457200" lvl="0" indent="-34290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97000"/>
              </a:lnSpc>
              <a:spcBef>
                <a:spcPts val="1038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7000"/>
              </a:lnSpc>
              <a:spcBef>
                <a:spcPts val="775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97000"/>
              </a:lnSpc>
              <a:spcBef>
                <a:spcPts val="525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22860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97000"/>
              </a:lnSpc>
              <a:spcBef>
                <a:spcPts val="261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97000"/>
              </a:lnSpc>
              <a:spcBef>
                <a:spcPts val="261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97000"/>
              </a:lnSpc>
              <a:spcBef>
                <a:spcPts val="261"/>
              </a:spcBef>
              <a:spcAft>
                <a:spcPts val="261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5"/>
          <p:cNvSpPr txBox="1">
            <a:spLocks noGrp="1"/>
          </p:cNvSpPr>
          <p:nvPr>
            <p:ph type="sldNum" idx="12"/>
          </p:nvPr>
        </p:nvSpPr>
        <p:spPr>
          <a:xfrm>
            <a:off x="6556375" y="6246812"/>
            <a:ext cx="2006600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>
            <a:lvl1pPr lv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6"/>
          <p:cNvSpPr txBox="1">
            <a:spLocks noGrp="1"/>
          </p:cNvSpPr>
          <p:nvPr>
            <p:ph type="body" idx="1"/>
          </p:nvPr>
        </p:nvSpPr>
        <p:spPr>
          <a:xfrm rot="5400000">
            <a:off x="2308225" y="-246063"/>
            <a:ext cx="4403725" cy="810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t" anchorCtr="0">
            <a:noAutofit/>
          </a:bodyPr>
          <a:lstStyle>
            <a:lvl1pPr marL="457200" lvl="0" indent="-34290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97000"/>
              </a:lnSpc>
              <a:spcBef>
                <a:spcPts val="1038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7000"/>
              </a:lnSpc>
              <a:spcBef>
                <a:spcPts val="775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97000"/>
              </a:lnSpc>
              <a:spcBef>
                <a:spcPts val="525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22860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97000"/>
              </a:lnSpc>
              <a:spcBef>
                <a:spcPts val="261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97000"/>
              </a:lnSpc>
              <a:spcBef>
                <a:spcPts val="261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97000"/>
              </a:lnSpc>
              <a:spcBef>
                <a:spcPts val="261"/>
              </a:spcBef>
              <a:spcAft>
                <a:spcPts val="261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6"/>
          <p:cNvSpPr txBox="1">
            <a:spLocks noGrp="1"/>
          </p:cNvSpPr>
          <p:nvPr>
            <p:ph type="sldNum" idx="12"/>
          </p:nvPr>
        </p:nvSpPr>
        <p:spPr>
          <a:xfrm>
            <a:off x="6556375" y="6246812"/>
            <a:ext cx="2006600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7"/>
          <p:cNvSpPr txBox="1">
            <a:spLocks noGrp="1"/>
          </p:cNvSpPr>
          <p:nvPr>
            <p:ph type="title"/>
          </p:nvPr>
        </p:nvSpPr>
        <p:spPr>
          <a:xfrm>
            <a:off x="1792801" y="4800025"/>
            <a:ext cx="5486400" cy="567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b" anchorCtr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7"/>
          <p:cNvSpPr>
            <a:spLocks noGrp="1"/>
          </p:cNvSpPr>
          <p:nvPr>
            <p:ph type="pic" idx="2"/>
          </p:nvPr>
        </p:nvSpPr>
        <p:spPr>
          <a:xfrm>
            <a:off x="1792801" y="612065"/>
            <a:ext cx="5486400" cy="4115952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47"/>
          <p:cNvSpPr txBox="1">
            <a:spLocks noGrp="1"/>
          </p:cNvSpPr>
          <p:nvPr>
            <p:ph type="body" idx="1"/>
          </p:nvPr>
        </p:nvSpPr>
        <p:spPr>
          <a:xfrm>
            <a:off x="1792801" y="5367444"/>
            <a:ext cx="5486400" cy="80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t" anchorCtr="0">
            <a:noAutofit/>
          </a:bodyPr>
          <a:lstStyle>
            <a:lvl1pPr marL="457200" lvl="0" indent="-22860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marL="914400" lvl="1" indent="-22860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1100"/>
              <a:buNone/>
              <a:defRPr sz="1100"/>
            </a:lvl2pPr>
            <a:lvl3pPr marL="1371600" lvl="2" indent="-228600" algn="l">
              <a:lnSpc>
                <a:spcPct val="97000"/>
              </a:lnSpc>
              <a:spcBef>
                <a:spcPts val="1038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97000"/>
              </a:lnSpc>
              <a:spcBef>
                <a:spcPts val="775"/>
              </a:spcBef>
              <a:spcAft>
                <a:spcPts val="0"/>
              </a:spcAft>
              <a:buSzPts val="800"/>
              <a:buNone/>
              <a:defRPr sz="800"/>
            </a:lvl4pPr>
            <a:lvl5pPr marL="2286000" lvl="4" indent="-228600" algn="l">
              <a:lnSpc>
                <a:spcPct val="97000"/>
              </a:lnSpc>
              <a:spcBef>
                <a:spcPts val="525"/>
              </a:spcBef>
              <a:spcAft>
                <a:spcPts val="0"/>
              </a:spcAft>
              <a:buSzPts val="800"/>
              <a:buNone/>
              <a:defRPr sz="800"/>
            </a:lvl5pPr>
            <a:lvl6pPr marL="2743200" lvl="5" indent="-22860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800"/>
              <a:buNone/>
              <a:defRPr sz="800"/>
            </a:lvl6pPr>
            <a:lvl7pPr marL="3200400" lvl="6" indent="-228600" algn="l">
              <a:lnSpc>
                <a:spcPct val="97000"/>
              </a:lnSpc>
              <a:spcBef>
                <a:spcPts val="261"/>
              </a:spcBef>
              <a:spcAft>
                <a:spcPts val="0"/>
              </a:spcAft>
              <a:buSzPts val="800"/>
              <a:buNone/>
              <a:defRPr sz="800"/>
            </a:lvl7pPr>
            <a:lvl8pPr marL="3657600" lvl="7" indent="-228600" algn="l">
              <a:lnSpc>
                <a:spcPct val="97000"/>
              </a:lnSpc>
              <a:spcBef>
                <a:spcPts val="261"/>
              </a:spcBef>
              <a:spcAft>
                <a:spcPts val="0"/>
              </a:spcAft>
              <a:buSzPts val="800"/>
              <a:buNone/>
              <a:defRPr sz="800"/>
            </a:lvl8pPr>
            <a:lvl9pPr marL="4114800" lvl="8" indent="-228600" algn="l">
              <a:lnSpc>
                <a:spcPct val="97000"/>
              </a:lnSpc>
              <a:spcBef>
                <a:spcPts val="261"/>
              </a:spcBef>
              <a:spcAft>
                <a:spcPts val="261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39" name="Google Shape;39;p47"/>
          <p:cNvSpPr txBox="1">
            <a:spLocks noGrp="1"/>
          </p:cNvSpPr>
          <p:nvPr>
            <p:ph type="sldNum" idx="12"/>
          </p:nvPr>
        </p:nvSpPr>
        <p:spPr>
          <a:xfrm>
            <a:off x="6556375" y="6246812"/>
            <a:ext cx="2006600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8"/>
          <p:cNvSpPr txBox="1">
            <a:spLocks noGrp="1"/>
          </p:cNvSpPr>
          <p:nvPr>
            <p:ph type="title"/>
          </p:nvPr>
        </p:nvSpPr>
        <p:spPr>
          <a:xfrm>
            <a:off x="457920" y="273629"/>
            <a:ext cx="3008160" cy="116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b" anchorCtr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8"/>
          <p:cNvSpPr txBox="1">
            <a:spLocks noGrp="1"/>
          </p:cNvSpPr>
          <p:nvPr>
            <p:ph type="body" idx="1"/>
          </p:nvPr>
        </p:nvSpPr>
        <p:spPr>
          <a:xfrm>
            <a:off x="3575521" y="273629"/>
            <a:ext cx="5112000" cy="5852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t" anchorCtr="0">
            <a:noAutofit/>
          </a:bodyPr>
          <a:lstStyle>
            <a:lvl1pPr marL="457200" lvl="0" indent="-41275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2900"/>
              <a:buChar char="•"/>
              <a:defRPr sz="2900"/>
            </a:lvl1pPr>
            <a:lvl2pPr marL="914400" lvl="1" indent="-38735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2500"/>
              <a:buChar char="–"/>
              <a:defRPr sz="2500"/>
            </a:lvl2pPr>
            <a:lvl3pPr marL="1371600" lvl="2" indent="-368300" algn="l">
              <a:lnSpc>
                <a:spcPct val="97000"/>
              </a:lnSpc>
              <a:spcBef>
                <a:spcPts val="1038"/>
              </a:spcBef>
              <a:spcAft>
                <a:spcPts val="0"/>
              </a:spcAft>
              <a:buSzPts val="2200"/>
              <a:buChar char="•"/>
              <a:defRPr sz="2200"/>
            </a:lvl3pPr>
            <a:lvl4pPr marL="1828800" lvl="3" indent="-342900" algn="l">
              <a:lnSpc>
                <a:spcPct val="97000"/>
              </a:lnSpc>
              <a:spcBef>
                <a:spcPts val="775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42900" algn="l">
              <a:lnSpc>
                <a:spcPct val="97000"/>
              </a:lnSpc>
              <a:spcBef>
                <a:spcPts val="525"/>
              </a:spcBef>
              <a:spcAft>
                <a:spcPts val="0"/>
              </a:spcAft>
              <a:buSzPts val="1800"/>
              <a:buChar char="»"/>
              <a:defRPr sz="1800"/>
            </a:lvl5pPr>
            <a:lvl6pPr marL="2743200" lvl="5" indent="-22860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lnSpc>
                <a:spcPct val="97000"/>
              </a:lnSpc>
              <a:spcBef>
                <a:spcPts val="261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lnSpc>
                <a:spcPct val="97000"/>
              </a:lnSpc>
              <a:spcBef>
                <a:spcPts val="261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lnSpc>
                <a:spcPct val="97000"/>
              </a:lnSpc>
              <a:spcBef>
                <a:spcPts val="261"/>
              </a:spcBef>
              <a:spcAft>
                <a:spcPts val="261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" name="Google Shape;43;p48"/>
          <p:cNvSpPr txBox="1">
            <a:spLocks noGrp="1"/>
          </p:cNvSpPr>
          <p:nvPr>
            <p:ph type="body" idx="2"/>
          </p:nvPr>
        </p:nvSpPr>
        <p:spPr>
          <a:xfrm>
            <a:off x="457920" y="1434391"/>
            <a:ext cx="3008160" cy="4692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t" anchorCtr="0">
            <a:noAutofit/>
          </a:bodyPr>
          <a:lstStyle>
            <a:lvl1pPr marL="457200" lvl="0" indent="-22860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marL="914400" lvl="1" indent="-22860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1100"/>
              <a:buNone/>
              <a:defRPr sz="1100"/>
            </a:lvl2pPr>
            <a:lvl3pPr marL="1371600" lvl="2" indent="-228600" algn="l">
              <a:lnSpc>
                <a:spcPct val="97000"/>
              </a:lnSpc>
              <a:spcBef>
                <a:spcPts val="1038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97000"/>
              </a:lnSpc>
              <a:spcBef>
                <a:spcPts val="775"/>
              </a:spcBef>
              <a:spcAft>
                <a:spcPts val="0"/>
              </a:spcAft>
              <a:buSzPts val="800"/>
              <a:buNone/>
              <a:defRPr sz="800"/>
            </a:lvl4pPr>
            <a:lvl5pPr marL="2286000" lvl="4" indent="-228600" algn="l">
              <a:lnSpc>
                <a:spcPct val="97000"/>
              </a:lnSpc>
              <a:spcBef>
                <a:spcPts val="525"/>
              </a:spcBef>
              <a:spcAft>
                <a:spcPts val="0"/>
              </a:spcAft>
              <a:buSzPts val="800"/>
              <a:buNone/>
              <a:defRPr sz="800"/>
            </a:lvl5pPr>
            <a:lvl6pPr marL="2743200" lvl="5" indent="-22860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800"/>
              <a:buNone/>
              <a:defRPr sz="800"/>
            </a:lvl6pPr>
            <a:lvl7pPr marL="3200400" lvl="6" indent="-228600" algn="l">
              <a:lnSpc>
                <a:spcPct val="97000"/>
              </a:lnSpc>
              <a:spcBef>
                <a:spcPts val="261"/>
              </a:spcBef>
              <a:spcAft>
                <a:spcPts val="0"/>
              </a:spcAft>
              <a:buSzPts val="800"/>
              <a:buNone/>
              <a:defRPr sz="800"/>
            </a:lvl7pPr>
            <a:lvl8pPr marL="3657600" lvl="7" indent="-228600" algn="l">
              <a:lnSpc>
                <a:spcPct val="97000"/>
              </a:lnSpc>
              <a:spcBef>
                <a:spcPts val="261"/>
              </a:spcBef>
              <a:spcAft>
                <a:spcPts val="0"/>
              </a:spcAft>
              <a:buSzPts val="800"/>
              <a:buNone/>
              <a:defRPr sz="800"/>
            </a:lvl8pPr>
            <a:lvl9pPr marL="4114800" lvl="8" indent="-228600" algn="l">
              <a:lnSpc>
                <a:spcPct val="97000"/>
              </a:lnSpc>
              <a:spcBef>
                <a:spcPts val="261"/>
              </a:spcBef>
              <a:spcAft>
                <a:spcPts val="261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44" name="Google Shape;44;p48"/>
          <p:cNvSpPr txBox="1">
            <a:spLocks noGrp="1"/>
          </p:cNvSpPr>
          <p:nvPr>
            <p:ph type="sldNum" idx="12"/>
          </p:nvPr>
        </p:nvSpPr>
        <p:spPr>
          <a:xfrm>
            <a:off x="6556375" y="6246812"/>
            <a:ext cx="2006600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9"/>
          <p:cNvSpPr txBox="1">
            <a:spLocks noGrp="1"/>
          </p:cNvSpPr>
          <p:nvPr>
            <p:ph type="sldNum" idx="12"/>
          </p:nvPr>
        </p:nvSpPr>
        <p:spPr>
          <a:xfrm>
            <a:off x="6556375" y="6246812"/>
            <a:ext cx="2006600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>
            <a:lvl1pPr lv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sldNum" idx="12"/>
          </p:nvPr>
        </p:nvSpPr>
        <p:spPr>
          <a:xfrm>
            <a:off x="6556375" y="6246812"/>
            <a:ext cx="2006600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>
            <a:lvl1pPr marR="0" lvl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41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105775" cy="44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t" anchorCtr="0">
            <a:noAutofit/>
          </a:bodyPr>
          <a:lstStyle>
            <a:lvl1pPr marL="457200" marR="0" lvl="0" indent="-41275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Char char="•"/>
              <a:defRPr sz="29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7350" algn="l" rtl="0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Char char="–"/>
              <a:defRPr sz="25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68300" algn="l" rtl="0">
              <a:lnSpc>
                <a:spcPct val="97000"/>
              </a:lnSpc>
              <a:spcBef>
                <a:spcPts val="1038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•"/>
              <a:defRPr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lnSpc>
                <a:spcPct val="97000"/>
              </a:lnSpc>
              <a:spcBef>
                <a:spcPts val="7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lnSpc>
                <a:spcPct val="97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7000"/>
              </a:lnSpc>
              <a:spcBef>
                <a:spcPts val="261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7000"/>
              </a:lnSpc>
              <a:spcBef>
                <a:spcPts val="261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7000"/>
              </a:lnSpc>
              <a:spcBef>
                <a:spcPts val="261"/>
              </a:spcBef>
              <a:spcAft>
                <a:spcPts val="261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41"/>
          <p:cNvSpPr txBox="1"/>
          <p:nvPr/>
        </p:nvSpPr>
        <p:spPr>
          <a:xfrm>
            <a:off x="457200" y="6246812"/>
            <a:ext cx="2127250" cy="471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41"/>
          <p:cNvSpPr txBox="1"/>
          <p:nvPr/>
        </p:nvSpPr>
        <p:spPr>
          <a:xfrm>
            <a:off x="3127375" y="6246812"/>
            <a:ext cx="2897187" cy="471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41"/>
          <p:cNvSpPr txBox="1">
            <a:spLocks noGrp="1"/>
          </p:cNvSpPr>
          <p:nvPr>
            <p:ph type="sldNum" idx="12"/>
          </p:nvPr>
        </p:nvSpPr>
        <p:spPr>
          <a:xfrm>
            <a:off x="6556375" y="6246812"/>
            <a:ext cx="2006600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>
            <a:spLocks noGrp="1"/>
          </p:cNvSpPr>
          <p:nvPr>
            <p:ph type="title"/>
          </p:nvPr>
        </p:nvSpPr>
        <p:spPr>
          <a:xfrm>
            <a:off x="398462" y="2720975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 5</a:t>
            </a:r>
            <a:endParaRPr/>
          </a:p>
        </p:txBody>
      </p:sp>
      <p:sp>
        <p:nvSpPr>
          <p:cNvPr id="70" name="Google Shape;70;p1"/>
          <p:cNvSpPr txBox="1"/>
          <p:nvPr/>
        </p:nvSpPr>
        <p:spPr>
          <a:xfrm>
            <a:off x="1524000" y="32321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CSE202: OBJECT ORIENTED PROGRAMMING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"/>
          <p:cNvSpPr txBox="1"/>
          <p:nvPr/>
        </p:nvSpPr>
        <p:spPr>
          <a:xfrm>
            <a:off x="609600" y="1295400"/>
            <a:ext cx="8001000" cy="267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function is defined inside a class, it is treated as ………………….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b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data function</a:t>
            </a:r>
            <a:b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</a:t>
            </a: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inline function</a:t>
            </a:r>
            <a:b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 non inline function</a:t>
            </a:r>
            <a:b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D) member variable</a:t>
            </a:r>
            <a:endParaRPr/>
          </a:p>
        </p:txBody>
      </p:sp>
      <p:sp>
        <p:nvSpPr>
          <p:cNvPr id="132" name="Google Shape;132;p1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"/>
          <p:cNvSpPr txBox="1"/>
          <p:nvPr/>
        </p:nvSpPr>
        <p:spPr>
          <a:xfrm>
            <a:off x="228600" y="1600200"/>
            <a:ext cx="8686800" cy="267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which are declared in a class declaration and defined outside the class is known as……………….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b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inline member function</a:t>
            </a:r>
            <a:b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non-inline member function</a:t>
            </a:r>
            <a:b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 static member function</a:t>
            </a:r>
            <a:b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D) dynamic member function</a:t>
            </a:r>
            <a:endParaRPr/>
          </a:p>
        </p:txBody>
      </p:sp>
      <p:sp>
        <p:nvSpPr>
          <p:cNvPr id="138" name="Google Shape;138;p1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MCQ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"/>
          <p:cNvSpPr txBox="1"/>
          <p:nvPr/>
        </p:nvSpPr>
        <p:spPr>
          <a:xfrm>
            <a:off x="228600" y="1600200"/>
            <a:ext cx="8686800" cy="267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which are declared in a class declaration and defined outside the class is known as……………….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b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inline member function</a:t>
            </a:r>
            <a:b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</a:t>
            </a: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non-inline member function</a:t>
            </a:r>
            <a:b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 static member function</a:t>
            </a:r>
            <a:b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D) dynamic member function</a:t>
            </a:r>
            <a:endParaRPr/>
          </a:p>
        </p:txBody>
      </p:sp>
      <p:sp>
        <p:nvSpPr>
          <p:cNvPr id="144" name="Google Shape;144;p1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"/>
          <p:cNvSpPr txBox="1"/>
          <p:nvPr/>
        </p:nvSpPr>
        <p:spPr>
          <a:xfrm>
            <a:off x="615950" y="508000"/>
            <a:ext cx="5505450" cy="584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5200" tIns="0" rIns="0" bIns="23805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rgbClr val="474747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rgbClr val="474747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Lato"/>
              <a:buNone/>
            </a:pPr>
            <a:r>
              <a:rPr lang="en-US" sz="2000" b="1" i="0" u="none">
                <a:solidFill>
                  <a:srgbClr val="474747"/>
                </a:solidFill>
                <a:latin typeface="Lato"/>
                <a:ea typeface="Lato"/>
                <a:cs typeface="Lato"/>
                <a:sym typeface="Lato"/>
              </a:rPr>
              <a:t>True about inline function statements in C++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class 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{ public: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 void func1()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{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 void func2();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 inline void A::func2()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{ }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Lato"/>
              <a:buAutoNum type="arabicPeriod"/>
            </a:pPr>
            <a:r>
              <a:rPr lang="en-US" sz="2000" b="0" i="0" u="none">
                <a:solidFill>
                  <a:srgbClr val="474747"/>
                </a:solidFill>
                <a:latin typeface="Lato"/>
                <a:ea typeface="Lato"/>
                <a:cs typeface="Lato"/>
                <a:sym typeface="Lato"/>
              </a:rPr>
              <a:t>Func1 is inline function</a:t>
            </a:r>
            <a:endParaRPr/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Lato"/>
              <a:buAutoNum type="arabicPeriod"/>
            </a:pPr>
            <a:r>
              <a:rPr lang="en-US" sz="2000" b="0" i="0" u="none">
                <a:solidFill>
                  <a:srgbClr val="474747"/>
                </a:solidFill>
                <a:latin typeface="Lato"/>
                <a:ea typeface="Lato"/>
                <a:cs typeface="Lato"/>
                <a:sym typeface="Lato"/>
              </a:rPr>
              <a:t>Func2 only is inline function</a:t>
            </a:r>
            <a:endParaRPr/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Lato"/>
              <a:buAutoNum type="arabicPeriod"/>
            </a:pPr>
            <a:r>
              <a:rPr lang="en-US" sz="2000" b="0" i="0" u="none">
                <a:solidFill>
                  <a:srgbClr val="474747"/>
                </a:solidFill>
                <a:latin typeface="Lato"/>
                <a:ea typeface="Lato"/>
                <a:cs typeface="Lato"/>
                <a:sym typeface="Lato"/>
              </a:rPr>
              <a:t>Func1 and Func2 both are inline functions</a:t>
            </a:r>
            <a:endParaRPr/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Lato"/>
              <a:buAutoNum type="arabicPeriod"/>
            </a:pPr>
            <a:r>
              <a:rPr lang="en-US" sz="2000" b="0" i="0" u="none">
                <a:solidFill>
                  <a:srgbClr val="474747"/>
                </a:solidFill>
                <a:latin typeface="Lato"/>
                <a:ea typeface="Lato"/>
                <a:cs typeface="Lato"/>
                <a:sym typeface="Lato"/>
              </a:rPr>
              <a:t>None of the above is inline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47474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1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105775" cy="71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b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MCQ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"/>
          <p:cNvSpPr txBox="1"/>
          <p:nvPr/>
        </p:nvSpPr>
        <p:spPr>
          <a:xfrm>
            <a:off x="615950" y="785812"/>
            <a:ext cx="7080250" cy="52863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5200" tIns="0" rIns="0" bIns="23805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 i="0" u="none">
              <a:solidFill>
                <a:srgbClr val="47474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 i="0" u="none">
              <a:solidFill>
                <a:srgbClr val="47474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4747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 about inline function statements in C++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4747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4747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public: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4747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void func1()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4747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4747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void func2();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4747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4747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inline void A::func2()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4747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}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Times New Roman"/>
              <a:buAutoNum type="arabicPeriod"/>
            </a:pPr>
            <a:r>
              <a:rPr lang="en-US" sz="2000" b="0" i="0" u="none">
                <a:solidFill>
                  <a:srgbClr val="4747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Func1 is inline function</a:t>
            </a:r>
            <a:endParaRPr/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Times New Roman"/>
              <a:buAutoNum type="arabicPeriod"/>
            </a:pPr>
            <a:r>
              <a:rPr lang="en-US" sz="2000" b="0" i="0" u="none">
                <a:solidFill>
                  <a:srgbClr val="4747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Func2 only is inline function</a:t>
            </a:r>
            <a:endParaRPr/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Times New Roman"/>
              <a:buAutoNum type="arabicPeriod"/>
            </a:pPr>
            <a:r>
              <a:rPr lang="en-US" sz="2000" b="1" i="0" u="none">
                <a:solidFill>
                  <a:srgbClr val="4747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Func1 and Func2 both are inline functions</a:t>
            </a:r>
            <a:endParaRPr/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Times New Roman"/>
              <a:buAutoNum type="arabicPeriod"/>
            </a:pPr>
            <a:r>
              <a:rPr lang="en-US" sz="2000" b="0" i="0" u="none">
                <a:solidFill>
                  <a:srgbClr val="4747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None of the above is inline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47474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14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10577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b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Non-Inline Member Function</a:t>
            </a:r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105775" cy="44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t" anchorCtr="0">
            <a:noAutofit/>
          </a:bodyPr>
          <a:lstStyle/>
          <a:p>
            <a:pPr marL="309562" marR="0" lvl="0" indent="-309562" algn="just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Non-Inline Member Function is basically same as Normal function in C++.</a:t>
            </a:r>
            <a:endParaRPr/>
          </a:p>
          <a:p>
            <a:pPr marL="309562" marR="0" lvl="0" indent="-309562" algn="just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promotes code reuse and makes the program modular. During function calls, a lot of overhead tasks are performed like saving registers, pushing arguments to the stack, and returning to the calling function.</a:t>
            </a: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09562" marR="0" lvl="0" indent="-309562" algn="ctr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Syntax:</a:t>
            </a:r>
            <a:endParaRPr/>
          </a:p>
          <a:p>
            <a:pPr marL="309562" marR="0" lvl="0" indent="-309562" algn="ctr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return_type_name function_name( parameters) </a:t>
            </a:r>
            <a:endParaRPr/>
          </a:p>
          <a:p>
            <a:pPr marL="309562" marR="0" lvl="0" indent="-309562" algn="ctr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</a:t>
            </a:r>
            <a:endParaRPr/>
          </a:p>
          <a:p>
            <a:pPr marL="309562" marR="0" lvl="0" indent="-309562" algn="ctr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Insert your Function code here </a:t>
            </a:r>
            <a:endParaRPr/>
          </a:p>
          <a:p>
            <a:pPr marL="309562" marR="0" lvl="0" indent="-309562" algn="ctr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example of Non-Inline function</a:t>
            </a:r>
            <a:endParaRPr/>
          </a:p>
        </p:txBody>
      </p:sp>
      <p:sp>
        <p:nvSpPr>
          <p:cNvPr id="168" name="Google Shape;168;p16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3983037" cy="4941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t" anchorCtr="0">
            <a:noAutofit/>
          </a:bodyPr>
          <a:lstStyle/>
          <a:p>
            <a:pPr marL="0" marR="0" lvl="0" indent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&lt;iostream&gt;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using namespace std;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int square(int s)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return s * s;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main()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  cout &lt;&lt; "Enter number to compute its square : 5 " &lt;&lt; endl;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</a:t>
            </a:r>
            <a:endParaRPr/>
          </a:p>
        </p:txBody>
      </p:sp>
      <p:sp>
        <p:nvSpPr>
          <p:cNvPr id="169" name="Google Shape;169;p16"/>
          <p:cNvSpPr txBox="1">
            <a:spLocks noGrp="1"/>
          </p:cNvSpPr>
          <p:nvPr>
            <p:ph type="body" idx="2"/>
          </p:nvPr>
        </p:nvSpPr>
        <p:spPr>
          <a:xfrm>
            <a:off x="4578350" y="1066800"/>
            <a:ext cx="3984625" cy="4941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t" anchorCtr="0">
            <a:noAutofit/>
          </a:bodyPr>
          <a:lstStyle/>
          <a:p>
            <a:pPr marL="0" marR="0" lvl="0" indent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cout &lt;&lt; "Square is : " &lt;&lt; square(5) &lt;&lt; endl;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return 0;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endParaRPr sz="28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</a:pPr>
            <a:r>
              <a:rPr lang="en-US" sz="25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marL="309563" marR="0" lvl="0" indent="-150813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</a:pPr>
            <a:endParaRPr sz="25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b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MCQ</a:t>
            </a:r>
            <a:endParaRPr/>
          </a:p>
        </p:txBody>
      </p:sp>
      <p:sp>
        <p:nvSpPr>
          <p:cNvPr id="175" name="Google Shape;175;p17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105775" cy="44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t" anchorCtr="0">
            <a:noAutofit/>
          </a:bodyPr>
          <a:lstStyle/>
          <a:p>
            <a:pPr marL="0" marR="0" lvl="0" indent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of the following statements about non-inline functions is true? </a:t>
            </a:r>
            <a:endParaRPr sz="20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270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UcParenR"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Non-inline functions must be defined in the same file where they are declared. </a:t>
            </a:r>
            <a:endParaRPr dirty="0"/>
          </a:p>
          <a:p>
            <a:pPr marL="0" marR="0" lvl="0" indent="-1270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UcParenR"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Non-inline functions are automatically </a:t>
            </a:r>
            <a:r>
              <a:rPr lang="en-US" sz="20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inlined</a:t>
            </a: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the compiler. </a:t>
            </a:r>
            <a:endParaRPr dirty="0"/>
          </a:p>
          <a:p>
            <a:pPr marL="0" marR="0" lvl="0" indent="-1270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UcParenR"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Non-inline functions result in faster program execution compared to inline functions. </a:t>
            </a:r>
            <a:endParaRPr dirty="0"/>
          </a:p>
          <a:p>
            <a:pPr marL="0" marR="0" lvl="0" indent="-1270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UcParenR"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Non-inline functions can only be called from within the same class where they are defined.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b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/>
          </a:p>
        </p:txBody>
      </p:sp>
      <p:sp>
        <p:nvSpPr>
          <p:cNvPr id="181" name="Google Shape;181;p18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105775" cy="44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t" anchorCtr="0">
            <a:noAutofit/>
          </a:bodyPr>
          <a:lstStyle/>
          <a:p>
            <a:pPr marL="0" marR="0" lvl="0" indent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of the following statements about non-inline functions is true? </a:t>
            </a:r>
            <a:endParaRPr/>
          </a:p>
          <a:p>
            <a:pPr marL="0" marR="0" lvl="0" indent="-1270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UcParenR"/>
            </a:pPr>
            <a:r>
              <a:rPr lang="en-US"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Non-inline functions must be defined in the same file where they are declared. </a:t>
            </a:r>
            <a:endParaRPr/>
          </a:p>
          <a:p>
            <a:pPr marL="0" marR="0" lvl="0" indent="-1270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UcParenR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Non-inline functions are automatically inlined by the compiler. </a:t>
            </a:r>
            <a:endParaRPr/>
          </a:p>
          <a:p>
            <a:pPr marL="0" marR="0" lvl="0" indent="-1270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UcParenR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 Non-inline functions result in faster program execution compared to inline functions. </a:t>
            </a:r>
            <a:endParaRPr/>
          </a:p>
          <a:p>
            <a:pPr marL="0" marR="0" lvl="0" indent="-1270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UcParenR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D) Non-inline functions can only be called from within the same class where they are defined.</a:t>
            </a:r>
            <a:endParaRPr/>
          </a:p>
          <a:p>
            <a:pPr marL="309563" marR="0" lvl="0" indent="-182563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b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MCQ</a:t>
            </a:r>
            <a:endParaRPr/>
          </a:p>
        </p:txBody>
      </p:sp>
      <p:sp>
        <p:nvSpPr>
          <p:cNvPr id="187" name="Google Shape;187;p19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105775" cy="44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t" anchorCtr="0">
            <a:noAutofit/>
          </a:bodyPr>
          <a:lstStyle/>
          <a:p>
            <a:pPr marL="0" marR="0" lvl="0" indent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is a non-inline function declared in C++? </a:t>
            </a:r>
            <a:endParaRPr sz="2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270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UcParenR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using the external keyword. </a:t>
            </a:r>
            <a:endParaRPr/>
          </a:p>
          <a:p>
            <a:pPr marL="0" marR="0" lvl="0" indent="-1270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UcParenR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placing the noninline modifier before the function name. </a:t>
            </a:r>
            <a:endParaRPr/>
          </a:p>
          <a:p>
            <a:pPr marL="0" marR="0" lvl="0" indent="-1270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UcParenR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using the noinline keyword. </a:t>
            </a:r>
            <a:endParaRPr/>
          </a:p>
          <a:p>
            <a:pPr marL="0" marR="0" lvl="0" indent="-1270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UcParenR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Non-inline functions don't need any special keyword for declaration.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 </a:t>
            </a:r>
            <a:endParaRPr/>
          </a:p>
        </p:txBody>
      </p:sp>
      <p:sp>
        <p:nvSpPr>
          <p:cNvPr id="76" name="Google Shape;76;p2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105775" cy="44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t" anchorCtr="0">
            <a:noAutofit/>
          </a:bodyPr>
          <a:lstStyle/>
          <a:p>
            <a:pPr marL="309562" marR="0" lvl="0" indent="-195261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09562" marR="0" lvl="0" indent="-309562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lang="en-US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Inline member functions</a:t>
            </a:r>
            <a:endParaRPr/>
          </a:p>
          <a:p>
            <a:pPr marL="309562" marR="0" lvl="0" indent="-309562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lang="en-US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Non-inline member functions</a:t>
            </a:r>
            <a:endParaRPr/>
          </a:p>
          <a:p>
            <a:pPr marL="309562" marR="0" lvl="0" indent="-309562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Data Members</a:t>
            </a:r>
            <a:endParaRPr/>
          </a:p>
          <a:p>
            <a:pPr marL="309562" marR="0" lvl="0" indent="-309562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Member functions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b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/>
          </a:p>
        </p:txBody>
      </p:sp>
      <p:sp>
        <p:nvSpPr>
          <p:cNvPr id="193" name="Google Shape;193;p20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105775" cy="44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t" anchorCtr="0">
            <a:noAutofit/>
          </a:bodyPr>
          <a:lstStyle/>
          <a:p>
            <a:pPr marL="0" marR="0" lvl="0" indent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is a non-inline function declared in C++? </a:t>
            </a:r>
            <a:endParaRPr/>
          </a:p>
          <a:p>
            <a:pPr marL="0" marR="0" lvl="0" indent="-1270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UcParenR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using the external keyword. </a:t>
            </a:r>
            <a:endParaRPr/>
          </a:p>
          <a:p>
            <a:pPr marL="0" marR="0" lvl="0" indent="-1270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UcParenR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placing the noninline modifier before the function name. </a:t>
            </a:r>
            <a:endParaRPr/>
          </a:p>
          <a:p>
            <a:pPr marL="0" marR="0" lvl="0" indent="-1270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UcParenR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using the noinline keyword. </a:t>
            </a:r>
            <a:endParaRPr/>
          </a:p>
          <a:p>
            <a:pPr marL="0" marR="0" lvl="0" indent="-1270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UcParenR"/>
            </a:pPr>
            <a:r>
              <a:rPr lang="en-US"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Non-inline functions don't need any special keyword for declaration.</a:t>
            </a:r>
            <a:endParaRPr/>
          </a:p>
          <a:p>
            <a:pPr marL="309563" marR="0" lvl="0" indent="-182563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1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b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Practice Questions</a:t>
            </a:r>
            <a:endParaRPr/>
          </a:p>
        </p:txBody>
      </p:sp>
      <p:sp>
        <p:nvSpPr>
          <p:cNvPr id="199" name="Google Shape;199;p21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105775" cy="44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t" anchorCtr="0">
            <a:noAutofit/>
          </a:bodyPr>
          <a:lstStyle/>
          <a:p>
            <a:pPr marL="457200" marR="0" lvl="0" indent="-45720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rabicPeriod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program to find sum of 2 integers using inline function.</a:t>
            </a:r>
            <a:endParaRPr/>
          </a:p>
          <a:p>
            <a:pPr marL="457200" marR="0" lvl="0" indent="-4572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rabicPeriod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program to find the multiplication values and the cubic values using the inline function.</a:t>
            </a:r>
            <a:endParaRPr/>
          </a:p>
          <a:p>
            <a:pPr marL="457200" marR="0" lvl="0" indent="-4572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rabicPeriod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program for Inline Function without Class.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b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Data Members</a:t>
            </a:r>
            <a:endParaRPr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105775" cy="44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t" anchorCtr="0">
            <a:noAutofit/>
          </a:bodyPr>
          <a:lstStyle/>
          <a:p>
            <a:pPr marL="0" marR="0" lvl="0" indent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data members are class members that are declared using </a:t>
            </a:r>
            <a:r>
              <a:rPr lang="en-US"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</a:t>
            </a: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keywords. A static member has certain special characteristics which are as follows:</a:t>
            </a:r>
            <a:endParaRPr/>
          </a:p>
          <a:p>
            <a:pPr marL="0" marR="0" lvl="0" indent="-1270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one copy of that member is created for the entire class and is shared by all the objects of that class, no matter how many objects are created.</a:t>
            </a:r>
            <a:endParaRPr/>
          </a:p>
          <a:p>
            <a:pPr marL="0" marR="0" lvl="0" indent="-1270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initialized before any object of this class is created, even before the main starts.</a:t>
            </a:r>
            <a:endParaRPr/>
          </a:p>
          <a:p>
            <a:pPr marL="0" marR="0" lvl="0" indent="-1270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visible only within the class, but its lifetime is the entire program.</a:t>
            </a:r>
            <a:endParaRPr/>
          </a:p>
          <a:p>
            <a:pPr marL="0" marR="0" lvl="0" indent="0" algn="ctr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Syntax:</a:t>
            </a:r>
            <a:endParaRPr/>
          </a:p>
          <a:p>
            <a:pPr marL="0" marR="0" lvl="0" indent="0" algn="ctr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data_type data_member_name;</a:t>
            </a:r>
            <a:endParaRPr sz="2000" b="1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09563" marR="0" lvl="0" indent="-182563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1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8105775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data member(count)</a:t>
            </a:r>
            <a:endParaRPr/>
          </a:p>
        </p:txBody>
      </p:sp>
      <p:pic>
        <p:nvPicPr>
          <p:cNvPr id="211" name="Google Shape;211;p2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722437"/>
            <a:ext cx="8105775" cy="416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b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example of static data member</a:t>
            </a:r>
            <a:endParaRPr/>
          </a:p>
        </p:txBody>
      </p:sp>
      <p:sp>
        <p:nvSpPr>
          <p:cNvPr id="217" name="Google Shape;217;p24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3983037" cy="44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t" anchorCtr="0">
            <a:noAutofit/>
          </a:bodyPr>
          <a:lstStyle/>
          <a:p>
            <a:pPr marL="0" marR="0" lvl="0" indent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&lt;iostream&gt; #include&lt;string.h&gt; 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using namespace std; 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Student 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  </a:t>
            </a:r>
            <a:endParaRPr sz="2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private:    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rollNo;    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 name[10];  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 int marks;    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public:  </a:t>
            </a:r>
            <a:endParaRPr/>
          </a:p>
        </p:txBody>
      </p:sp>
      <p:sp>
        <p:nvSpPr>
          <p:cNvPr id="218" name="Google Shape;218;p24"/>
          <p:cNvSpPr txBox="1">
            <a:spLocks noGrp="1"/>
          </p:cNvSpPr>
          <p:nvPr>
            <p:ph type="body" idx="2"/>
          </p:nvPr>
        </p:nvSpPr>
        <p:spPr>
          <a:xfrm>
            <a:off x="4572000" y="1600200"/>
            <a:ext cx="3984625" cy="44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t" anchorCtr="0">
            <a:noAutofit/>
          </a:bodyPr>
          <a:lstStyle/>
          <a:p>
            <a:pPr marL="0" marR="0" lvl="0" indent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int objectCount;    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Student() 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      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objectCount++;    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getdata() 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      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cout &lt;&lt; "Enter roll number: "&lt;&lt;endl;      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cin &gt;&gt; rollNo;       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cout &lt;&lt; "Enter name: "&lt;&lt;endl;    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</a:t>
            </a: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09563" marR="0" lvl="0" indent="-207963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Continued..</a:t>
            </a:r>
            <a:endParaRPr/>
          </a:p>
        </p:txBody>
      </p:sp>
      <p:sp>
        <p:nvSpPr>
          <p:cNvPr id="224" name="Google Shape;224;p25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3983037" cy="44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t" anchorCtr="0">
            <a:noAutofit/>
          </a:bodyPr>
          <a:lstStyle/>
          <a:p>
            <a:pPr marL="0" marR="0" lvl="0" indent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cin &gt;&gt; name;      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cout &lt;&lt; "Enter marks: "&lt;&lt;endl;       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cin &gt;&gt; marks;    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putdata() 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      cout&lt;&lt;"Roll Number = "&lt;&lt; rollNo &lt;&lt;endl;       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cout&lt;&lt;"Name = "&lt;&lt; name &lt;&lt;endl;       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cout&lt;&lt;"Marks = "&lt;&lt; marks &lt;&lt;endl;      </a:t>
            </a:r>
            <a:endParaRPr/>
          </a:p>
        </p:txBody>
      </p:sp>
      <p:sp>
        <p:nvSpPr>
          <p:cNvPr id="225" name="Google Shape;225;p25"/>
          <p:cNvSpPr txBox="1">
            <a:spLocks noGrp="1"/>
          </p:cNvSpPr>
          <p:nvPr>
            <p:ph type="body" idx="2"/>
          </p:nvPr>
        </p:nvSpPr>
        <p:spPr>
          <a:xfrm>
            <a:off x="4578350" y="1604962"/>
            <a:ext cx="3984625" cy="479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t" anchorCtr="0">
            <a:noAutofit/>
          </a:bodyPr>
          <a:lstStyle/>
          <a:p>
            <a:pPr marL="0" marR="0" lvl="0" indent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cout&lt;&lt;endl;   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}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Student::objectCount = 0;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 main(void) 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   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s1;    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s1.getdata();    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s1.putdata();    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s2;</a:t>
            </a:r>
            <a:endParaRPr sz="2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09563" marR="0" lvl="0" indent="-157163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Continued..</a:t>
            </a:r>
            <a:endParaRPr/>
          </a:p>
        </p:txBody>
      </p:sp>
      <p:sp>
        <p:nvSpPr>
          <p:cNvPr id="231" name="Google Shape;231;p26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3983037" cy="44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t" anchorCtr="0">
            <a:noAutofit/>
          </a:bodyPr>
          <a:lstStyle/>
          <a:p>
            <a:pPr marL="0" marR="0" lvl="0" indent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s2.getdata();    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s2.putdata();    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Students3;    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s3.getdata();   </a:t>
            </a:r>
            <a:endParaRPr sz="2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s3.putdata();   </a:t>
            </a:r>
            <a:endParaRPr sz="2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cout &lt;&lt; "Total objects created = " &lt;&lt; Student::objectCount &lt;&lt; endl;    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0; 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232" name="Google Shape;232;p26"/>
          <p:cNvSpPr txBox="1">
            <a:spLocks noGrp="1"/>
          </p:cNvSpPr>
          <p:nvPr>
            <p:ph type="body" idx="2"/>
          </p:nvPr>
        </p:nvSpPr>
        <p:spPr>
          <a:xfrm>
            <a:off x="4578350" y="1604962"/>
            <a:ext cx="3984625" cy="44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t" anchorCtr="0">
            <a:noAutofit/>
          </a:bodyPr>
          <a:lstStyle/>
          <a:p>
            <a:pPr marL="309563" marR="0" lvl="0" indent="-1254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</a:pPr>
            <a:endParaRPr sz="2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Member functions</a:t>
            </a:r>
            <a:endParaRPr/>
          </a:p>
        </p:txBody>
      </p:sp>
      <p:sp>
        <p:nvSpPr>
          <p:cNvPr id="238" name="Google Shape;238;p27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105775" cy="4865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t" anchorCtr="0">
            <a:noAutofit/>
          </a:bodyPr>
          <a:lstStyle/>
          <a:p>
            <a:pPr marL="0" marR="0" lvl="0" indent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Member Function in a class is the function that is declared as static because of which function attains certain properties as defined below:</a:t>
            </a:r>
            <a:endParaRPr/>
          </a:p>
          <a:p>
            <a:pPr marL="0" marR="0" lvl="0" indent="-1270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static member function is independent of any object of the class. </a:t>
            </a:r>
            <a:endParaRPr/>
          </a:p>
          <a:p>
            <a:pPr marL="0" marR="0" lvl="0" indent="-1270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static member function can be called even if no objects of the class exist.</a:t>
            </a:r>
            <a:endParaRPr/>
          </a:p>
          <a:p>
            <a:pPr marL="0" marR="0" lvl="0" indent="-1270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static member function can also be accessed using the class name through the scope resolution operator.</a:t>
            </a:r>
            <a:endParaRPr/>
          </a:p>
          <a:p>
            <a:pPr marL="0" marR="0" lvl="0" indent="-1270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static member function can access static data members and static member functions inside or outside of the class.</a:t>
            </a:r>
            <a:endParaRPr/>
          </a:p>
          <a:p>
            <a:pPr marL="0" marR="0" lvl="0" indent="-1270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member functions have a scope inside the class and cannot access the current object pointer.</a:t>
            </a:r>
            <a:endParaRPr/>
          </a:p>
          <a:p>
            <a:pPr marL="0" marR="0" lvl="0" indent="-1270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also use a static member function to determine how many objects of the class have been created.</a:t>
            </a:r>
            <a:endParaRPr/>
          </a:p>
          <a:p>
            <a:pPr marL="309563" marR="0" lvl="0" indent="-182563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b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MCQ</a:t>
            </a:r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105775" cy="44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t" anchorCtr="0">
            <a:noAutofit/>
          </a:bodyPr>
          <a:lstStyle/>
          <a:p>
            <a:pPr marL="0" marR="0" lvl="0" indent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of the following is true about static member functions in C++? </a:t>
            </a:r>
            <a:endParaRPr sz="2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270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have access to all non-static members of the class. </a:t>
            </a:r>
            <a:endParaRPr/>
          </a:p>
          <a:p>
            <a:pPr marL="0" marR="0" lvl="0" indent="-1270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can be called using the dot (.) operator. </a:t>
            </a:r>
            <a:endParaRPr/>
          </a:p>
          <a:p>
            <a:pPr marL="0" marR="0" lvl="0" indent="-1270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are automatically called when an instance of the class is created. </a:t>
            </a:r>
            <a:endParaRPr/>
          </a:p>
          <a:p>
            <a:pPr marL="0" marR="0" lvl="0" indent="-1270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don't have a 'this' pointer.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b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/>
          </a:p>
        </p:txBody>
      </p:sp>
      <p:sp>
        <p:nvSpPr>
          <p:cNvPr id="250" name="Google Shape;250;p29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105775" cy="44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of the following is true about static member functions in C++? </a:t>
            </a:r>
            <a:endParaRPr/>
          </a:p>
          <a:p>
            <a:pPr marL="0" marR="0" lvl="0" indent="-1270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have access to all non-static members of the class. </a:t>
            </a:r>
            <a:endParaRPr/>
          </a:p>
          <a:p>
            <a:pPr marL="0" marR="0" lvl="0" indent="-1270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can be called using the dot (.) operator. </a:t>
            </a:r>
            <a:endParaRPr/>
          </a:p>
          <a:p>
            <a:pPr marL="0" marR="0" lvl="0" indent="-1270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are automatically called when an instance of the class is created.</a:t>
            </a:r>
            <a:endParaRPr/>
          </a:p>
          <a:p>
            <a:pPr marL="0" marR="0" lvl="0" indent="-1270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lang="en-US"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don't have a 'this' pointer</a:t>
            </a: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309563" marR="0" lvl="0" indent="-106363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endParaRPr sz="3200" b="1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C++ inline function</a:t>
            </a:r>
            <a:endParaRPr/>
          </a:p>
        </p:txBody>
      </p:sp>
      <p:sp>
        <p:nvSpPr>
          <p:cNvPr id="82" name="Google Shape;82;p3"/>
          <p:cNvSpPr txBox="1">
            <a:spLocks noGrp="1"/>
          </p:cNvSpPr>
          <p:nvPr>
            <p:ph type="body" idx="1"/>
          </p:nvPr>
        </p:nvSpPr>
        <p:spPr>
          <a:xfrm>
            <a:off x="457200" y="1227137"/>
            <a:ext cx="8105775" cy="44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t" anchorCtr="0">
            <a:noAutofit/>
          </a:bodyPr>
          <a:lstStyle/>
          <a:p>
            <a:pPr marL="309562" marR="0" lvl="0" indent="-309562" algn="just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C++ </a:t>
            </a:r>
            <a:r>
              <a:rPr lang="en-US" sz="2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inline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function is powerful concept that is commonly used with classes. If a function is inline, the compiler places a copy of the code of that function at each point where the function is called at compile time.</a:t>
            </a:r>
            <a:endParaRPr/>
          </a:p>
          <a:p>
            <a:pPr marL="309562" marR="0" lvl="0" indent="-309562" algn="just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 time a function is called, it takes a lot of extra time in executing a series of instructions for tasks such as jumping to the function, saving registers, pushing arguments into the stack, and returning to the calling function. </a:t>
            </a:r>
            <a:endParaRPr/>
          </a:p>
          <a:p>
            <a:pPr marL="309562" marR="0" lvl="0" indent="-309562" algn="just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 function is small, a substantial percentage of execution time may be spent in such overheads.</a:t>
            </a:r>
            <a:endParaRPr/>
          </a:p>
          <a:p>
            <a:pPr marL="309562" marR="0" lvl="0" indent="-309562" algn="just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eliminate the cost of calls to smaller functions, C++ introduces a new feature called inline function, which is expanded in line when it is invoked.</a:t>
            </a:r>
            <a:endParaRPr/>
          </a:p>
          <a:p>
            <a:pPr marL="309562" marR="0" lvl="0" indent="-309562" algn="just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</a:pPr>
            <a:endParaRPr sz="29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09563" marR="0" lvl="0" indent="-125413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</a:pPr>
            <a:endParaRPr sz="29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b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MCQ</a:t>
            </a:r>
            <a:endParaRPr/>
          </a:p>
        </p:txBody>
      </p:sp>
      <p:sp>
        <p:nvSpPr>
          <p:cNvPr id="256" name="Google Shape;256;p30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105775" cy="44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t" anchorCtr="0">
            <a:noAutofit/>
          </a:bodyPr>
          <a:lstStyle/>
          <a:p>
            <a:pPr marL="0" marR="0" lvl="0" indent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benefit of using a static member function in C++? </a:t>
            </a:r>
            <a:endParaRPr/>
          </a:p>
          <a:p>
            <a:pPr marL="0" marR="0" lvl="0" indent="-1270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can modify all instances' data members simultaneously. </a:t>
            </a:r>
            <a:endParaRPr/>
          </a:p>
          <a:p>
            <a:pPr marL="0" marR="0" lvl="0" indent="-1270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It can access private data members of the class.</a:t>
            </a:r>
            <a:endParaRPr/>
          </a:p>
          <a:p>
            <a:pPr marL="0" marR="0" lvl="0" indent="-1270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 can be called without creating an instance of the class.</a:t>
            </a:r>
            <a:endParaRPr/>
          </a:p>
          <a:p>
            <a:pPr marL="0" marR="0" lvl="0" indent="-1270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d) It can be overridden in derived classes.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b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/>
          </a:p>
        </p:txBody>
      </p:sp>
      <p:sp>
        <p:nvSpPr>
          <p:cNvPr id="262" name="Google Shape;262;p31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105775" cy="44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t" anchorCtr="0">
            <a:noAutofit/>
          </a:bodyPr>
          <a:lstStyle/>
          <a:p>
            <a:pPr marL="0" marR="0" lvl="0" indent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benefit of using a static member function in C++? </a:t>
            </a:r>
            <a:endParaRPr/>
          </a:p>
          <a:p>
            <a:pPr marL="0" marR="0" lvl="0" indent="-1270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can modify all instances' data members simultaneously. </a:t>
            </a:r>
            <a:endParaRPr/>
          </a:p>
          <a:p>
            <a:pPr marL="0" marR="0" lvl="0" indent="-1270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 can access private data members of the class.</a:t>
            </a:r>
            <a:endParaRPr/>
          </a:p>
          <a:p>
            <a:pPr marL="0" marR="0" lvl="0" indent="-1270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lang="en-US"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 can be called without creating an instance of the class.</a:t>
            </a:r>
            <a:endParaRPr/>
          </a:p>
          <a:p>
            <a:pPr marL="0" marR="0" lvl="0" indent="-1270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 can be overridden in derived classes.</a:t>
            </a:r>
            <a:endParaRPr/>
          </a:p>
          <a:p>
            <a:pPr marL="309563" marR="0" lvl="0" indent="-182563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b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of Static Member functions</a:t>
            </a:r>
            <a:endParaRPr/>
          </a:p>
        </p:txBody>
      </p:sp>
      <p:sp>
        <p:nvSpPr>
          <p:cNvPr id="268" name="Google Shape;268;p32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105775" cy="44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t" anchorCtr="0">
            <a:noAutofit/>
          </a:bodyPr>
          <a:lstStyle/>
          <a:p>
            <a:pPr marL="309562" marR="0" lvl="0" indent="-309562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members are frequently used to store information that is shared by all objects in a class. </a:t>
            </a:r>
            <a:endParaRPr/>
          </a:p>
          <a:p>
            <a:pPr marL="309562" marR="0" lvl="0" indent="-309562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instance, you may keep track of the quantity of newly generated objects of a specific class type using a static data member as a counter. This static data member can be increased each time an object is generated to keep track of the overall number of objects.</a:t>
            </a:r>
            <a:endParaRPr/>
          </a:p>
          <a:p>
            <a:pPr marL="309563" marR="0" lvl="0" indent="-182563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b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example of Static Member functions</a:t>
            </a:r>
            <a:endParaRPr/>
          </a:p>
        </p:txBody>
      </p:sp>
      <p:sp>
        <p:nvSpPr>
          <p:cNvPr id="274" name="Google Shape;274;p33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3983037" cy="44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t" anchorCtr="0">
            <a:noAutofit/>
          </a:bodyPr>
          <a:lstStyle/>
          <a:p>
            <a:pPr marL="0" marR="0" lvl="0" indent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include &lt;iostream&gt; 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namespace std;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class Box 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 </a:t>
            </a:r>
            <a:endParaRPr sz="2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private: 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static int length;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static int breadth; 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static int height; 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public: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</a:t>
            </a:r>
            <a:endParaRPr/>
          </a:p>
          <a:p>
            <a:pPr marL="309563" marR="0" lvl="0" indent="-182563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Google Shape;275;p33"/>
          <p:cNvSpPr txBox="1">
            <a:spLocks noGrp="1"/>
          </p:cNvSpPr>
          <p:nvPr>
            <p:ph type="body" idx="2"/>
          </p:nvPr>
        </p:nvSpPr>
        <p:spPr>
          <a:xfrm>
            <a:off x="4578350" y="1604962"/>
            <a:ext cx="3984625" cy="44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t" anchorCtr="0">
            <a:noAutofit/>
          </a:bodyPr>
          <a:lstStyle/>
          <a:p>
            <a:pPr marL="0" marR="0" lvl="0" indent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void print() 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{ 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  cout &lt;&lt; "The value of the length is: " &lt;&lt; length &lt;&lt; endl; 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  cout &lt;&lt; "The value of the breadth is: " &lt;&lt; breadth &lt;&lt; endl; 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  cout &lt;&lt; "The value of the height is: " &lt;&lt; height &lt;&lt; endl; 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}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 </a:t>
            </a:r>
            <a:endParaRPr/>
          </a:p>
          <a:p>
            <a:pPr marL="309563" marR="0" lvl="0" indent="-182563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34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3983037" cy="44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t" anchorCtr="0">
            <a:noAutofit/>
          </a:bodyPr>
          <a:lstStyle/>
          <a:p>
            <a:pPr marL="0" marR="0" lvl="0" indent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Box :: length = 10; 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Box :: breadth = 20; 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Box :: height = 30; 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int main() 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Box b; </a:t>
            </a:r>
            <a:endParaRPr sz="2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cout &lt;&lt; "Static member function is called through Object name: \n" &lt;&lt; endl; 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b.print(); 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282" name="Google Shape;282;p34"/>
          <p:cNvSpPr txBox="1">
            <a:spLocks noGrp="1"/>
          </p:cNvSpPr>
          <p:nvPr>
            <p:ph type="body" idx="2"/>
          </p:nvPr>
        </p:nvSpPr>
        <p:spPr>
          <a:xfrm>
            <a:off x="4578350" y="1604962"/>
            <a:ext cx="3984625" cy="44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t" anchorCtr="0">
            <a:noAutofit/>
          </a:bodyPr>
          <a:lstStyle/>
          <a:p>
            <a:pPr marL="0" marR="0" lvl="0" indent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cout &lt;&lt; "\nStatic member function is called through Class name: \n" &lt;&lt; endl; 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Box::print(); 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return 0; 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marL="309563" marR="0" lvl="0" indent="-182563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b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MCQ</a:t>
            </a:r>
            <a:endParaRPr/>
          </a:p>
        </p:txBody>
      </p:sp>
      <p:sp>
        <p:nvSpPr>
          <p:cNvPr id="288" name="Google Shape;288;p35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105775" cy="44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t" anchorCtr="0">
            <a:noAutofit/>
          </a:bodyPr>
          <a:lstStyle/>
          <a:p>
            <a:pPr marL="0" marR="0" lvl="0" indent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a static member function in C++? </a:t>
            </a:r>
            <a:endParaRPr sz="2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270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member function that can only be called from objects of the class. </a:t>
            </a:r>
            <a:endParaRPr/>
          </a:p>
          <a:p>
            <a:pPr marL="0" marR="0" lvl="0" indent="-1270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A member function that is declared as 'const' within the class. </a:t>
            </a:r>
            <a:endParaRPr/>
          </a:p>
          <a:p>
            <a:pPr marL="0" marR="0" lvl="0" indent="-1270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 A member function that belongs to the class rather than to any specific object of the class. </a:t>
            </a:r>
            <a:endParaRPr/>
          </a:p>
          <a:p>
            <a:pPr marL="0" marR="0" lvl="0" indent="-1270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d) A member function that has access to private data members of the class.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b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/>
          </a:p>
        </p:txBody>
      </p:sp>
      <p:sp>
        <p:nvSpPr>
          <p:cNvPr id="294" name="Google Shape;294;p36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105775" cy="44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t" anchorCtr="0">
            <a:noAutofit/>
          </a:bodyPr>
          <a:lstStyle/>
          <a:p>
            <a:pPr marL="0" marR="0" lvl="0" indent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a static member function in C++? </a:t>
            </a:r>
            <a:endParaRPr sz="2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270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member function that can only be called from objects of the class. </a:t>
            </a:r>
            <a:endParaRPr/>
          </a:p>
          <a:p>
            <a:pPr marL="0" marR="0" lvl="0" indent="-1270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member function that is declared as 'const' within the class. </a:t>
            </a:r>
            <a:endParaRPr sz="2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270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lang="en-US"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member function that belongs to the class rather than to any specific object of the class. </a:t>
            </a:r>
            <a:endParaRPr sz="2000" b="1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270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member function that has access to private data members of the class.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b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MCQ</a:t>
            </a:r>
            <a:endParaRPr/>
          </a:p>
        </p:txBody>
      </p:sp>
      <p:sp>
        <p:nvSpPr>
          <p:cNvPr id="300" name="Google Shape;300;p37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105775" cy="44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t" anchorCtr="0">
            <a:noAutofit/>
          </a:bodyPr>
          <a:lstStyle/>
          <a:p>
            <a:pPr marL="0" marR="0" lvl="0" indent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of the following is true about static member functions in C++?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a) They can access non-static data members directly. 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They can be called using the dot (.) operator.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c) They have a 'this' pointer pointing to the current object. 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d) They are invoked using the class name without creating an instance of the class.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b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/>
          </a:p>
        </p:txBody>
      </p:sp>
      <p:sp>
        <p:nvSpPr>
          <p:cNvPr id="306" name="Google Shape;306;p38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105775" cy="44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t" anchorCtr="0">
            <a:noAutofit/>
          </a:bodyPr>
          <a:lstStyle/>
          <a:p>
            <a:pPr marL="0" marR="0" lvl="0" indent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of the following is true about static member functions in C++?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a) They can access non-static data members directly. 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They can be called using the dot (.) operator.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c) They have a 'this' pointer pointing to the current object. 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d) They are invoked using the class name without creating an instance of the class.</a:t>
            </a:r>
            <a:endParaRPr/>
          </a:p>
          <a:p>
            <a:pPr marL="309563" marR="0" lvl="0" indent="-182563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1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b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Practice Questions</a:t>
            </a:r>
            <a:endParaRPr/>
          </a:p>
        </p:txBody>
      </p:sp>
      <p:sp>
        <p:nvSpPr>
          <p:cNvPr id="312" name="Google Shape;312;p39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105775" cy="44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t" anchorCtr="0">
            <a:noAutofit/>
          </a:bodyPr>
          <a:lstStyle/>
          <a:p>
            <a:pPr marL="457200" marR="0" lvl="0" indent="-45720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rabicPeriod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program to calculate the area of circles using static data members and static member function.</a:t>
            </a:r>
            <a:endParaRPr/>
          </a:p>
          <a:p>
            <a:pPr marL="457200" marR="0" lvl="0" indent="-4572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rabicPeriod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program to keep track of the number of objects using static data members.</a:t>
            </a:r>
            <a:endParaRPr/>
          </a:p>
          <a:p>
            <a:pPr marL="457200" marR="0" lvl="0" indent="-4572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rabicPeriod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program to calculate the factorial of a number using a static member function.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>
            <a:spLocks noGrp="1"/>
          </p:cNvSpPr>
          <p:nvPr>
            <p:ph type="body" idx="1"/>
          </p:nvPr>
        </p:nvSpPr>
        <p:spPr>
          <a:xfrm>
            <a:off x="381000" y="533400"/>
            <a:ext cx="8105775" cy="44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t" anchorCtr="0">
            <a:noAutofit/>
          </a:bodyPr>
          <a:lstStyle/>
          <a:p>
            <a:pPr marL="0" marR="0" lvl="0" indent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&lt;iostream&gt;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using namespace std;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inline int Max(int x, int y) {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return (x &gt; y)? x : y;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main() {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cout &lt;&lt; "Max (20,10): " &lt;&lt; Max(20,10) &lt;&lt; endl;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cout &lt;&lt; "Max (0,200): " &lt;&lt; Max(0,200) &lt;&lt; endl;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cout &lt;&lt; "Max (100,1010): " &lt;&lt; Max(100,1010) &lt;&lt; endl;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return 0;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example of Inline function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 txBox="1">
            <a:spLocks noGrp="1"/>
          </p:cNvSpPr>
          <p:nvPr>
            <p:ph type="title"/>
          </p:nvPr>
        </p:nvSpPr>
        <p:spPr>
          <a:xfrm>
            <a:off x="581025" y="53340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Inline Member Function</a:t>
            </a:r>
            <a:endParaRPr/>
          </a:p>
        </p:txBody>
      </p:sp>
      <p:sp>
        <p:nvSpPr>
          <p:cNvPr id="94" name="Google Shape;94;p5"/>
          <p:cNvSpPr txBox="1">
            <a:spLocks noGrp="1"/>
          </p:cNvSpPr>
          <p:nvPr>
            <p:ph type="body" idx="1"/>
          </p:nvPr>
        </p:nvSpPr>
        <p:spPr>
          <a:xfrm>
            <a:off x="457200" y="1546225"/>
            <a:ext cx="8105775" cy="44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t" anchorCtr="0">
            <a:noAutofit/>
          </a:bodyPr>
          <a:lstStyle/>
          <a:p>
            <a:pPr marL="309562" marR="0" lvl="0" indent="-309562" algn="just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inline a function, place the keyword </a:t>
            </a: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inline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before the function name and define the function before any calls are made to the function. The compiler can ignore the inline qualifier in case defined function is more than 3-5 lines.</a:t>
            </a:r>
            <a:endParaRPr/>
          </a:p>
          <a:p>
            <a:pPr marL="309562" marR="0" lvl="0" indent="-309562" algn="just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function definition in a class definition is an inline function definition, even without the use of the </a:t>
            </a: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inline 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specifier.</a:t>
            </a:r>
            <a:endParaRPr/>
          </a:p>
          <a:p>
            <a:pPr marL="309562" marR="0" lvl="0" indent="-309562" algn="just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member function that is defined inside its class member list is called an </a:t>
            </a: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inline member function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309562" marR="0" lvl="0" indent="-309562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equivalent way to declare an inline member function is to either declare it in the class with the </a:t>
            </a: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inline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keyword (and define the function outside of its class) or to define it outside of the class declaration using the </a:t>
            </a: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inline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keyword. </a:t>
            </a:r>
            <a:endParaRPr/>
          </a:p>
          <a:p>
            <a:pPr marL="309562" marR="0" lvl="0" indent="-309562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09562" marR="0" lvl="0" indent="-157161" algn="just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09563" marR="0" lvl="0" indent="-157163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/>
          <p:nvPr/>
        </p:nvSpPr>
        <p:spPr>
          <a:xfrm>
            <a:off x="4894262" y="1949450"/>
            <a:ext cx="5594350" cy="2308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main()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cout &lt;&lt; "Program using inline function\n";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s.get();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s.sum();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0;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100" name="Google Shape;100;p6"/>
          <p:cNvSpPr txBox="1"/>
          <p:nvPr/>
        </p:nvSpPr>
        <p:spPr>
          <a:xfrm>
            <a:off x="152400" y="406400"/>
            <a:ext cx="4587875" cy="6462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&lt;iostream&gt;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namespace std;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operation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int a,b,add;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public: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get() // inline Member Function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cout &lt;&lt; "Enter first value:";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cin &gt;&gt; a;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cout &lt;&lt; "Enter second value:";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cin &gt;&gt; b;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void sum();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}s;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inline</a:t>
            </a: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void operation :: sum()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add = a+b;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cout &lt;&lt;"Addition of two numbers: " &lt;&lt; a+b;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6"/>
          <p:cNvSpPr/>
          <p:nvPr/>
        </p:nvSpPr>
        <p:spPr>
          <a:xfrm>
            <a:off x="3581400" y="1276350"/>
            <a:ext cx="4110037" cy="620712"/>
          </a:xfrm>
          <a:prstGeom prst="ellipse">
            <a:avLst/>
          </a:prstGeom>
          <a:solidFill>
            <a:srgbClr val="B64A8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Method 1: Inline Member Function</a:t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3886200" y="4495800"/>
            <a:ext cx="4110037" cy="620712"/>
          </a:xfrm>
          <a:prstGeom prst="ellipse">
            <a:avLst/>
          </a:prstGeom>
          <a:solidFill>
            <a:srgbClr val="B64A8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Method 2: Inline Member Function</a:t>
            </a:r>
            <a:endParaRPr/>
          </a:p>
        </p:txBody>
      </p:sp>
      <p:cxnSp>
        <p:nvCxnSpPr>
          <p:cNvPr id="103" name="Google Shape;103;p6"/>
          <p:cNvCxnSpPr/>
          <p:nvPr/>
        </p:nvCxnSpPr>
        <p:spPr>
          <a:xfrm rot="10800000">
            <a:off x="2971800" y="1585912"/>
            <a:ext cx="0" cy="5476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4" name="Google Shape;104;p6"/>
          <p:cNvCxnSpPr/>
          <p:nvPr/>
        </p:nvCxnSpPr>
        <p:spPr>
          <a:xfrm rot="10800000">
            <a:off x="3276600" y="4495800"/>
            <a:ext cx="0" cy="5476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5" name="Google Shape;105;p6"/>
          <p:cNvCxnSpPr/>
          <p:nvPr/>
        </p:nvCxnSpPr>
        <p:spPr>
          <a:xfrm>
            <a:off x="2971800" y="1585912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06" name="Google Shape;106;p6"/>
          <p:cNvCxnSpPr/>
          <p:nvPr/>
        </p:nvCxnSpPr>
        <p:spPr>
          <a:xfrm>
            <a:off x="3276600" y="4805362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07" name="Google Shape;107;p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example of Inline Member function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/>
          <p:nvPr/>
        </p:nvSpPr>
        <p:spPr>
          <a:xfrm>
            <a:off x="419100" y="1295400"/>
            <a:ext cx="8305800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24E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 </a:t>
            </a:r>
            <a:r>
              <a:rPr lang="en-US" sz="2400" b="0" i="0" u="non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Inlining is </a:t>
            </a:r>
            <a:r>
              <a:rPr lang="en-US" sz="2400" b="1" i="0" u="non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a request </a:t>
            </a:r>
            <a:r>
              <a:rPr lang="en-US" sz="2400" b="0" i="0" u="non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the compiler, not a command. </a:t>
            </a:r>
            <a:r>
              <a:rPr lang="en-US" sz="2400" b="1" i="0" u="non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 can ignore the request for inlining. Compiler may not perform inlining in such circumstances like: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b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0" i="0" u="non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If a function contains a loop. (for, while, do-while)</a:t>
            </a:r>
            <a:b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0" i="0" u="non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If a function contains static variables.</a:t>
            </a:r>
            <a:b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0" i="0" u="non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3) If a function is recursive.</a:t>
            </a:r>
            <a:b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0" i="0" u="non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4) For Functions not returning values, if a return statement exists</a:t>
            </a:r>
            <a:b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0" i="0" u="non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5) If a function contains switch or goto statement.</a:t>
            </a:r>
            <a:endParaRPr/>
          </a:p>
        </p:txBody>
      </p:sp>
      <p:sp>
        <p:nvSpPr>
          <p:cNvPr id="113" name="Google Shape;113;p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b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not to use Inline Function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lang="en-US"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 and Disadvantages of Inline Function</a:t>
            </a:r>
            <a:endParaRPr/>
          </a:p>
        </p:txBody>
      </p:sp>
      <p:pic>
        <p:nvPicPr>
          <p:cNvPr id="119" name="Google Shape;119;p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752600"/>
            <a:ext cx="3886200" cy="426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8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343400" y="1600200"/>
            <a:ext cx="4219575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"/>
          <p:cNvSpPr txBox="1"/>
          <p:nvPr/>
        </p:nvSpPr>
        <p:spPr>
          <a:xfrm>
            <a:off x="228600" y="1524000"/>
            <a:ext cx="8839200" cy="3108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function is defined inside a class, it is treated as ………………….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b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data function</a:t>
            </a:r>
            <a:b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inline function</a:t>
            </a:r>
            <a:b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 non inline function</a:t>
            </a:r>
            <a:b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D) member variable</a:t>
            </a:r>
            <a:endParaRPr/>
          </a:p>
        </p:txBody>
      </p:sp>
      <p:sp>
        <p:nvSpPr>
          <p:cNvPr id="126" name="Google Shape;126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MCQ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2606</Words>
  <Application>Microsoft Office PowerPoint</Application>
  <PresentationFormat>On-screen Show (4:3)</PresentationFormat>
  <Paragraphs>321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Noto Sans Symbols</vt:lpstr>
      <vt:lpstr>Times New Roman</vt:lpstr>
      <vt:lpstr>Lato</vt:lpstr>
      <vt:lpstr>Theme1</vt:lpstr>
      <vt:lpstr>Lecture 5</vt:lpstr>
      <vt:lpstr>Outline </vt:lpstr>
      <vt:lpstr>C++ inline function</vt:lpstr>
      <vt:lpstr>Program example of Inline function</vt:lpstr>
      <vt:lpstr>Inline Member Function</vt:lpstr>
      <vt:lpstr>Program example of Inline Member function</vt:lpstr>
      <vt:lpstr> When not to use Inline Function</vt:lpstr>
      <vt:lpstr>  Advantages and Disadvantages of Inline Function</vt:lpstr>
      <vt:lpstr>MCQ</vt:lpstr>
      <vt:lpstr>Solution</vt:lpstr>
      <vt:lpstr>MCQ</vt:lpstr>
      <vt:lpstr>Solution</vt:lpstr>
      <vt:lpstr> MCQ</vt:lpstr>
      <vt:lpstr>Solution</vt:lpstr>
      <vt:lpstr> Non-Inline Member Function</vt:lpstr>
      <vt:lpstr>Program example of Non-Inline function</vt:lpstr>
      <vt:lpstr> MCQ</vt:lpstr>
      <vt:lpstr> Solution</vt:lpstr>
      <vt:lpstr> MCQ</vt:lpstr>
      <vt:lpstr> Solution</vt:lpstr>
      <vt:lpstr> Practice Questions</vt:lpstr>
      <vt:lpstr> Static Data Members</vt:lpstr>
      <vt:lpstr>Static data member(count)</vt:lpstr>
      <vt:lpstr> Program example of static data member</vt:lpstr>
      <vt:lpstr>Continued..</vt:lpstr>
      <vt:lpstr>Continued..</vt:lpstr>
      <vt:lpstr>Static Member functions</vt:lpstr>
      <vt:lpstr> MCQ</vt:lpstr>
      <vt:lpstr> Solution</vt:lpstr>
      <vt:lpstr> MCQ</vt:lpstr>
      <vt:lpstr> Solution</vt:lpstr>
      <vt:lpstr> Need of Static Member functions</vt:lpstr>
      <vt:lpstr> Program example of Static Member functions</vt:lpstr>
      <vt:lpstr>PowerPoint Presentation</vt:lpstr>
      <vt:lpstr> MCQ</vt:lpstr>
      <vt:lpstr> Solution</vt:lpstr>
      <vt:lpstr> MCQ</vt:lpstr>
      <vt:lpstr> Solution</vt:lpstr>
      <vt:lpstr> Practice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</dc:title>
  <dc:creator>Shilpa</dc:creator>
  <cp:lastModifiedBy>Gopal Ghosh</cp:lastModifiedBy>
  <cp:revision>1</cp:revision>
  <dcterms:created xsi:type="dcterms:W3CDTF">2012-08-08T04:10:33Z</dcterms:created>
  <dcterms:modified xsi:type="dcterms:W3CDTF">2023-08-10T04:11:24Z</dcterms:modified>
</cp:coreProperties>
</file>