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Masters/slideMaster8.xml" ContentType="application/vnd.openxmlformats-officedocument.presentationml.slideMaster+xml"/>
  <Override PartName="/ppt/slideMasters/slideMaster6.xml" ContentType="application/vnd.openxmlformats-officedocument.presentationml.slideMaster+xml"/>
  <Override PartName="/ppt/theme/theme8.xml" ContentType="application/vnd.openxmlformats-officedocument.them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theme/theme9.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65" r:id="rId3"/>
    <p:sldMasterId id="2147483667" r:id="rId4"/>
    <p:sldMasterId id="2147483669" r:id="rId5"/>
    <p:sldMasterId id="2147483671" r:id="rId6"/>
    <p:sldMasterId id="2147483673" r:id="rId7"/>
    <p:sldMasterId id="2147483675" r:id="rId8"/>
  </p:sldMasterIdLst>
  <p:notesMasterIdLst>
    <p:notesMasterId r:id="rId70"/>
  </p:notesMasterIdLst>
  <p:sldIdLst>
    <p:sldId id="256" r:id="rId9"/>
    <p:sldId id="310" r:id="rId10"/>
    <p:sldId id="257" r:id="rId11"/>
    <p:sldId id="258" r:id="rId12"/>
    <p:sldId id="259" r:id="rId13"/>
    <p:sldId id="260" r:id="rId14"/>
    <p:sldId id="261" r:id="rId15"/>
    <p:sldId id="262" r:id="rId16"/>
    <p:sldId id="263" r:id="rId17"/>
    <p:sldId id="264" r:id="rId18"/>
    <p:sldId id="265" r:id="rId19"/>
    <p:sldId id="266" r:id="rId20"/>
    <p:sldId id="315" r:id="rId21"/>
    <p:sldId id="325" r:id="rId22"/>
    <p:sldId id="314" r:id="rId23"/>
    <p:sldId id="324" r:id="rId24"/>
    <p:sldId id="267" r:id="rId25"/>
    <p:sldId id="322" r:id="rId26"/>
    <p:sldId id="326" r:id="rId27"/>
    <p:sldId id="268" r:id="rId28"/>
    <p:sldId id="269" r:id="rId29"/>
    <p:sldId id="270" r:id="rId30"/>
    <p:sldId id="271" r:id="rId31"/>
    <p:sldId id="272" r:id="rId32"/>
    <p:sldId id="273" r:id="rId33"/>
    <p:sldId id="274" r:id="rId34"/>
    <p:sldId id="277" r:id="rId35"/>
    <p:sldId id="278" r:id="rId36"/>
    <p:sldId id="279" r:id="rId37"/>
    <p:sldId id="321" r:id="rId38"/>
    <p:sldId id="281" r:id="rId39"/>
    <p:sldId id="282" r:id="rId40"/>
    <p:sldId id="283" r:id="rId41"/>
    <p:sldId id="284" r:id="rId42"/>
    <p:sldId id="313" r:id="rId43"/>
    <p:sldId id="285" r:id="rId44"/>
    <p:sldId id="286" r:id="rId45"/>
    <p:sldId id="287" r:id="rId46"/>
    <p:sldId id="288" r:id="rId47"/>
    <p:sldId id="289" r:id="rId48"/>
    <p:sldId id="290" r:id="rId49"/>
    <p:sldId id="291" r:id="rId50"/>
    <p:sldId id="292" r:id="rId51"/>
    <p:sldId id="319" r:id="rId52"/>
    <p:sldId id="320" r:id="rId53"/>
    <p:sldId id="293" r:id="rId54"/>
    <p:sldId id="294" r:id="rId55"/>
    <p:sldId id="295" r:id="rId56"/>
    <p:sldId id="307" r:id="rId57"/>
    <p:sldId id="308" r:id="rId58"/>
    <p:sldId id="296" r:id="rId59"/>
    <p:sldId id="297" r:id="rId60"/>
    <p:sldId id="298" r:id="rId61"/>
    <p:sldId id="301" r:id="rId62"/>
    <p:sldId id="302" r:id="rId63"/>
    <p:sldId id="303" r:id="rId64"/>
    <p:sldId id="304" r:id="rId65"/>
    <p:sldId id="305" r:id="rId66"/>
    <p:sldId id="306" r:id="rId67"/>
    <p:sldId id="311" r:id="rId68"/>
    <p:sldId id="312" r:id="rId69"/>
  </p:sldIdLst>
  <p:sldSz cx="9144000" cy="6858000" type="screen4x3"/>
  <p:notesSz cx="6858000" cy="9144000"/>
  <p:embeddedFontLst>
    <p:embeddedFont>
      <p:font typeface="Calibri" pitchFamily="34" charset="0"/>
      <p:regular r:id="rId71"/>
      <p:bold r:id="rId72"/>
      <p:italic r:id="rId73"/>
      <p:boldItalic r:id="rId74"/>
    </p:embeddedFont>
    <p:embeddedFont>
      <p:font typeface="Arial Black" pitchFamily="34" charset="0"/>
      <p:bold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3" roundtripDataSignature="AMtx7mgZT37oot0zI+fxGQvaKkncRE4cp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4D8ACB0-D973-4EB6-88BA-C8FC56AFC83F}">
  <a:tblStyle styleId="{54D8ACB0-D973-4EB6-88BA-C8FC56AFC83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slide" Target="slides/slide60.xml"/><Relationship Id="rId104"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07" Type="http://schemas.openxmlformats.org/officeDocument/2006/relationships/tableStyles" Target="tableStyles.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font" Target="fonts/font4.fntdata"/><Relationship Id="rId5" Type="http://schemas.openxmlformats.org/officeDocument/2006/relationships/slideMaster" Target="slideMasters/slideMaster5.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font" Target="fonts/font3.fntdata"/><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105"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font" Target="fonts/font2.fntdata"/><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103" Type="http://customschemas.google.com/relationships/presentationmetadata" Target="metadata"/><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notesMaster" Target="notesMasters/notesMaster1.xml"/><Relationship Id="rId75"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90"/>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17" name="Google Shape;17;p90"/>
          <p:cNvSpPr txBox="1">
            <a:spLocks noGrp="1"/>
          </p:cNvSpPr>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1"/>
              </a:spcBef>
              <a:spcAft>
                <a:spcPts val="0"/>
              </a:spcAft>
              <a:buSzPts val="1400"/>
              <a:buNone/>
              <a:defRPr/>
            </a:lvl7pPr>
            <a:lvl8pPr marL="3657600" lvl="7" indent="-228600" algn="l">
              <a:lnSpc>
                <a:spcPct val="97000"/>
              </a:lnSpc>
              <a:spcBef>
                <a:spcPts val="261"/>
              </a:spcBef>
              <a:spcAft>
                <a:spcPts val="0"/>
              </a:spcAft>
              <a:buSzPts val="1400"/>
              <a:buNone/>
              <a:defRPr/>
            </a:lvl8pPr>
            <a:lvl9pPr marL="4114800" lvl="8" indent="-228600" algn="l">
              <a:lnSpc>
                <a:spcPct val="97000"/>
              </a:lnSpc>
              <a:spcBef>
                <a:spcPts val="261"/>
              </a:spcBef>
              <a:spcAft>
                <a:spcPts val="261"/>
              </a:spcAft>
              <a:buSzPts val="1400"/>
              <a:buNone/>
              <a:defRPr/>
            </a:lvl9pPr>
          </a:lstStyle>
          <a:p>
            <a:endParaRPr/>
          </a:p>
        </p:txBody>
      </p:sp>
      <p:sp>
        <p:nvSpPr>
          <p:cNvPr id="18" name="Google Shape;18;p90"/>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10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4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1" name="Google Shape;91;p107"/>
          <p:cNvSpPr txBox="1">
            <a:spLocks noGrp="1"/>
          </p:cNvSpPr>
          <p:nvPr>
            <p:ph type="subTitle" idx="1"/>
          </p:nvPr>
        </p:nvSpPr>
        <p:spPr>
          <a:xfrm>
            <a:off x="838200" y="3429000"/>
            <a:ext cx="7086600" cy="1752600"/>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Clr>
                <a:srgbClr val="C00000"/>
              </a:buClr>
              <a:buSzPts val="3200"/>
              <a:buNone/>
              <a:defRPr>
                <a:solidFill>
                  <a:srgbClr val="C0000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00"/>
        <p:cNvGrpSpPr/>
        <p:nvPr/>
      </p:nvGrpSpPr>
      <p:grpSpPr>
        <a:xfrm>
          <a:off x="0" y="0"/>
          <a:ext cx="0" cy="0"/>
          <a:chOff x="0" y="0"/>
          <a:chExt cx="0" cy="0"/>
        </a:xfrm>
      </p:grpSpPr>
      <p:sp>
        <p:nvSpPr>
          <p:cNvPr id="101" name="Google Shape;101;p109"/>
          <p:cNvSpPr txBox="1">
            <a:spLocks noGrp="1"/>
          </p:cNvSpPr>
          <p:nvPr>
            <p:ph type="title"/>
          </p:nvPr>
        </p:nvSpPr>
        <p:spPr>
          <a:xfrm>
            <a:off x="685800"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solidFill>
                  <a:srgbClr val="C00000"/>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106"/>
        <p:cNvGrpSpPr/>
        <p:nvPr/>
      </p:nvGrpSpPr>
      <p:grpSpPr>
        <a:xfrm>
          <a:off x="0" y="0"/>
          <a:ext cx="0" cy="0"/>
          <a:chOff x="0" y="0"/>
          <a:chExt cx="0" cy="0"/>
        </a:xfrm>
      </p:grpSpPr>
      <p:sp>
        <p:nvSpPr>
          <p:cNvPr id="107" name="Google Shape;107;p111"/>
          <p:cNvSpPr txBox="1">
            <a:spLocks noGrp="1"/>
          </p:cNvSpPr>
          <p:nvPr>
            <p:ph type="body" idx="1"/>
          </p:nvPr>
        </p:nvSpPr>
        <p:spPr>
          <a:xfrm>
            <a:off x="0" y="6553200"/>
            <a:ext cx="2743200" cy="3810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7F7F7F"/>
              </a:buClr>
              <a:buSzPts val="1200"/>
              <a:buFont typeface="Arial"/>
              <a:buNone/>
              <a:defRPr sz="1200">
                <a:solidFill>
                  <a:srgbClr val="7F7F7F"/>
                </a:solidFill>
                <a:latin typeface="Arial Black"/>
                <a:ea typeface="Arial Black"/>
                <a:cs typeface="Arial Black"/>
                <a:sym typeface="Arial Black"/>
              </a:defRPr>
            </a:lvl1pPr>
            <a:lvl2pPr marL="914400" lvl="1" indent="-304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2pPr>
            <a:lvl3pPr marL="1371600" lvl="2" indent="-304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3pPr>
            <a:lvl4pPr marL="1828800" lvl="3" indent="-304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4pPr>
            <a:lvl5pPr marL="2286000" lvl="4" indent="-304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Section Header">
  <p:cSld name="2_Section Header">
    <p:spTree>
      <p:nvGrpSpPr>
        <p:cNvPr id="1" name="Shape 116"/>
        <p:cNvGrpSpPr/>
        <p:nvPr/>
      </p:nvGrpSpPr>
      <p:grpSpPr>
        <a:xfrm>
          <a:off x="0" y="0"/>
          <a:ext cx="0" cy="0"/>
          <a:chOff x="0" y="0"/>
          <a:chExt cx="0" cy="0"/>
        </a:xfrm>
      </p:grpSpPr>
      <p:sp>
        <p:nvSpPr>
          <p:cNvPr id="117" name="Google Shape;117;p113"/>
          <p:cNvSpPr txBox="1">
            <a:spLocks noGrp="1"/>
          </p:cNvSpPr>
          <p:nvPr>
            <p:ph type="title"/>
          </p:nvPr>
        </p:nvSpPr>
        <p:spPr>
          <a:xfrm>
            <a:off x="685800"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1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6" name="Google Shape;126;p1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34"/>
        <p:cNvGrpSpPr/>
        <p:nvPr/>
      </p:nvGrpSpPr>
      <p:grpSpPr>
        <a:xfrm>
          <a:off x="0" y="0"/>
          <a:ext cx="0" cy="0"/>
          <a:chOff x="0" y="0"/>
          <a:chExt cx="0" cy="0"/>
        </a:xfrm>
      </p:grpSpPr>
      <p:sp>
        <p:nvSpPr>
          <p:cNvPr id="135" name="Google Shape;135;p1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1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1pPr>
            <a:lvl2pPr marL="0" marR="0" lvl="1"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2pPr>
            <a:lvl3pPr marL="0" marR="0" lvl="2"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3pPr>
            <a:lvl4pPr marL="0" marR="0" lvl="3"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4pPr>
            <a:lvl5pPr marL="0" marR="0" lvl="4"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5pPr>
            <a:lvl6pPr marL="0" marR="0" lvl="5"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6pPr>
            <a:lvl7pPr marL="0" marR="0" lvl="6"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7pPr>
            <a:lvl8pPr marL="0" marR="0" lvl="7"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8pPr>
            <a:lvl9pPr marL="0" marR="0" lvl="8" indent="0" algn="l">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5"/>
        <p:cNvGrpSpPr/>
        <p:nvPr/>
      </p:nvGrpSpPr>
      <p:grpSpPr>
        <a:xfrm>
          <a:off x="0" y="0"/>
          <a:ext cx="0" cy="0"/>
          <a:chOff x="0" y="0"/>
          <a:chExt cx="0" cy="0"/>
        </a:xfrm>
      </p:grpSpPr>
      <p:sp>
        <p:nvSpPr>
          <p:cNvPr id="36" name="Google Shape;36;p95"/>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37" name="Google Shape;37;p95"/>
          <p:cNvSpPr txBox="1">
            <a:spLocks noGrp="1"/>
          </p:cNvSpPr>
          <p:nvPr>
            <p:ph type="body" idx="1"/>
          </p:nvPr>
        </p:nvSpPr>
        <p:spPr>
          <a:xfrm rot="5400000">
            <a:off x="2308225" y="-246063"/>
            <a:ext cx="4403725" cy="8105775"/>
          </a:xfrm>
          <a:prstGeom prst="rect">
            <a:avLst/>
          </a:prstGeom>
          <a:noFill/>
          <a:ln>
            <a:noFill/>
          </a:ln>
        </p:spPr>
        <p:txBody>
          <a:bodyPr spcFirstLastPara="1" wrap="square" lIns="0" tIns="1574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1"/>
              </a:spcBef>
              <a:spcAft>
                <a:spcPts val="0"/>
              </a:spcAft>
              <a:buSzPts val="1400"/>
              <a:buNone/>
              <a:defRPr/>
            </a:lvl7pPr>
            <a:lvl8pPr marL="3657600" lvl="7" indent="-228600" algn="l">
              <a:lnSpc>
                <a:spcPct val="97000"/>
              </a:lnSpc>
              <a:spcBef>
                <a:spcPts val="261"/>
              </a:spcBef>
              <a:spcAft>
                <a:spcPts val="0"/>
              </a:spcAft>
              <a:buSzPts val="1400"/>
              <a:buNone/>
              <a:defRPr/>
            </a:lvl8pPr>
            <a:lvl9pPr marL="4114800" lvl="8" indent="-228600" algn="l">
              <a:lnSpc>
                <a:spcPct val="97000"/>
              </a:lnSpc>
              <a:spcBef>
                <a:spcPts val="261"/>
              </a:spcBef>
              <a:spcAft>
                <a:spcPts val="261"/>
              </a:spcAft>
              <a:buSzPts val="1400"/>
              <a:buNone/>
              <a:defRPr/>
            </a:lvl9pPr>
          </a:lstStyle>
          <a:p>
            <a:endParaRPr/>
          </a:p>
        </p:txBody>
      </p:sp>
      <p:sp>
        <p:nvSpPr>
          <p:cNvPr id="38" name="Google Shape;38;p95"/>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96"/>
          <p:cNvSpPr txBox="1">
            <a:spLocks noGrp="1"/>
          </p:cNvSpPr>
          <p:nvPr>
            <p:ph type="title"/>
          </p:nvPr>
        </p:nvSpPr>
        <p:spPr>
          <a:xfrm>
            <a:off x="1792801" y="4800025"/>
            <a:ext cx="5486400" cy="567420"/>
          </a:xfrm>
          <a:prstGeom prst="rect">
            <a:avLst/>
          </a:prstGeom>
          <a:noFill/>
          <a:ln>
            <a:noFill/>
          </a:ln>
        </p:spPr>
        <p:txBody>
          <a:bodyPr spcFirstLastPara="1" wrap="square" lIns="81625" tIns="42450" rIns="81625" bIns="42450" anchor="b" anchorCtr="0">
            <a:noAutofit/>
          </a:bodyPr>
          <a:lstStyle>
            <a:lvl1pPr lvl="0" algn="l">
              <a:lnSpc>
                <a:spcPct val="97000"/>
              </a:lnSpc>
              <a:spcBef>
                <a:spcPts val="0"/>
              </a:spcBef>
              <a:spcAft>
                <a:spcPts val="0"/>
              </a:spcAft>
              <a:buSzPts val="1400"/>
              <a:buNone/>
              <a:defRPr sz="1800" b="1"/>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41" name="Google Shape;41;p96"/>
          <p:cNvSpPr>
            <a:spLocks noGrp="1"/>
          </p:cNvSpPr>
          <p:nvPr>
            <p:ph type="pic" idx="2"/>
          </p:nvPr>
        </p:nvSpPr>
        <p:spPr>
          <a:xfrm>
            <a:off x="1792801" y="612065"/>
            <a:ext cx="5486400" cy="4115952"/>
          </a:xfrm>
          <a:prstGeom prst="rect">
            <a:avLst/>
          </a:prstGeom>
          <a:noFill/>
          <a:ln>
            <a:noFill/>
          </a:ln>
        </p:spPr>
      </p:sp>
      <p:sp>
        <p:nvSpPr>
          <p:cNvPr id="42" name="Google Shape;42;p96"/>
          <p:cNvSpPr txBox="1">
            <a:spLocks noGrp="1"/>
          </p:cNvSpPr>
          <p:nvPr>
            <p:ph type="body" idx="1"/>
          </p:nvPr>
        </p:nvSpPr>
        <p:spPr>
          <a:xfrm>
            <a:off x="1792801" y="5367444"/>
            <a:ext cx="5486400" cy="805044"/>
          </a:xfrm>
          <a:prstGeom prst="rect">
            <a:avLst/>
          </a:prstGeom>
          <a:noFill/>
          <a:ln>
            <a:noFill/>
          </a:ln>
        </p:spPr>
        <p:txBody>
          <a:bodyPr spcFirstLastPara="1" wrap="square" lIns="0" tIns="157400" rIns="0" bIns="0" anchor="t" anchorCtr="0">
            <a:noAutofit/>
          </a:bodyPr>
          <a:lstStyle>
            <a:lvl1pPr marL="457200" lvl="0" indent="-228600" algn="l">
              <a:lnSpc>
                <a:spcPct val="97000"/>
              </a:lnSpc>
              <a:spcBef>
                <a:spcPts val="0"/>
              </a:spcBef>
              <a:spcAft>
                <a:spcPts val="0"/>
              </a:spcAft>
              <a:buSzPts val="1300"/>
              <a:buNone/>
              <a:defRPr sz="1300"/>
            </a:lvl1pPr>
            <a:lvl2pPr marL="914400" lvl="1" indent="-228600" algn="l">
              <a:lnSpc>
                <a:spcPct val="97000"/>
              </a:lnSpc>
              <a:spcBef>
                <a:spcPts val="1288"/>
              </a:spcBef>
              <a:spcAft>
                <a:spcPts val="0"/>
              </a:spcAft>
              <a:buSzPts val="1100"/>
              <a:buNone/>
              <a:defRPr sz="1100"/>
            </a:lvl2pPr>
            <a:lvl3pPr marL="1371600" lvl="2" indent="-228600" algn="l">
              <a:lnSpc>
                <a:spcPct val="97000"/>
              </a:lnSpc>
              <a:spcBef>
                <a:spcPts val="1038"/>
              </a:spcBef>
              <a:spcAft>
                <a:spcPts val="0"/>
              </a:spcAft>
              <a:buSzPts val="900"/>
              <a:buNone/>
              <a:defRPr sz="900"/>
            </a:lvl3pPr>
            <a:lvl4pPr marL="1828800" lvl="3" indent="-228600" algn="l">
              <a:lnSpc>
                <a:spcPct val="97000"/>
              </a:lnSpc>
              <a:spcBef>
                <a:spcPts val="775"/>
              </a:spcBef>
              <a:spcAft>
                <a:spcPts val="0"/>
              </a:spcAft>
              <a:buSzPts val="800"/>
              <a:buNone/>
              <a:defRPr sz="800"/>
            </a:lvl4pPr>
            <a:lvl5pPr marL="2286000" lvl="4" indent="-228600" algn="l">
              <a:lnSpc>
                <a:spcPct val="97000"/>
              </a:lnSpc>
              <a:spcBef>
                <a:spcPts val="525"/>
              </a:spcBef>
              <a:spcAft>
                <a:spcPts val="0"/>
              </a:spcAft>
              <a:buSzPts val="800"/>
              <a:buNone/>
              <a:defRPr sz="800"/>
            </a:lvl5pPr>
            <a:lvl6pPr marL="2743200" lvl="5" indent="-228600" algn="l">
              <a:lnSpc>
                <a:spcPct val="97000"/>
              </a:lnSpc>
              <a:spcBef>
                <a:spcPts val="263"/>
              </a:spcBef>
              <a:spcAft>
                <a:spcPts val="0"/>
              </a:spcAft>
              <a:buSzPts val="800"/>
              <a:buNone/>
              <a:defRPr sz="800"/>
            </a:lvl6pPr>
            <a:lvl7pPr marL="3200400" lvl="6" indent="-228600" algn="l">
              <a:lnSpc>
                <a:spcPct val="97000"/>
              </a:lnSpc>
              <a:spcBef>
                <a:spcPts val="261"/>
              </a:spcBef>
              <a:spcAft>
                <a:spcPts val="0"/>
              </a:spcAft>
              <a:buSzPts val="800"/>
              <a:buNone/>
              <a:defRPr sz="800"/>
            </a:lvl7pPr>
            <a:lvl8pPr marL="3657600" lvl="7" indent="-228600" algn="l">
              <a:lnSpc>
                <a:spcPct val="97000"/>
              </a:lnSpc>
              <a:spcBef>
                <a:spcPts val="261"/>
              </a:spcBef>
              <a:spcAft>
                <a:spcPts val="0"/>
              </a:spcAft>
              <a:buSzPts val="800"/>
              <a:buNone/>
              <a:defRPr sz="800"/>
            </a:lvl8pPr>
            <a:lvl9pPr marL="4114800" lvl="8" indent="-228600" algn="l">
              <a:lnSpc>
                <a:spcPct val="97000"/>
              </a:lnSpc>
              <a:spcBef>
                <a:spcPts val="261"/>
              </a:spcBef>
              <a:spcAft>
                <a:spcPts val="261"/>
              </a:spcAft>
              <a:buSzPts val="800"/>
              <a:buNone/>
              <a:defRPr sz="800"/>
            </a:lvl9pPr>
          </a:lstStyle>
          <a:p>
            <a:endParaRPr/>
          </a:p>
        </p:txBody>
      </p:sp>
      <p:sp>
        <p:nvSpPr>
          <p:cNvPr id="43" name="Google Shape;43;p96"/>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4"/>
        <p:cNvGrpSpPr/>
        <p:nvPr/>
      </p:nvGrpSpPr>
      <p:grpSpPr>
        <a:xfrm>
          <a:off x="0" y="0"/>
          <a:ext cx="0" cy="0"/>
          <a:chOff x="0" y="0"/>
          <a:chExt cx="0" cy="0"/>
        </a:xfrm>
      </p:grpSpPr>
      <p:sp>
        <p:nvSpPr>
          <p:cNvPr id="45" name="Google Shape;45;p97"/>
          <p:cNvSpPr txBox="1">
            <a:spLocks noGrp="1"/>
          </p:cNvSpPr>
          <p:nvPr>
            <p:ph type="title"/>
          </p:nvPr>
        </p:nvSpPr>
        <p:spPr>
          <a:xfrm>
            <a:off x="457920" y="273629"/>
            <a:ext cx="3008160" cy="1160762"/>
          </a:xfrm>
          <a:prstGeom prst="rect">
            <a:avLst/>
          </a:prstGeom>
          <a:noFill/>
          <a:ln>
            <a:noFill/>
          </a:ln>
        </p:spPr>
        <p:txBody>
          <a:bodyPr spcFirstLastPara="1" wrap="square" lIns="81625" tIns="42450" rIns="81625" bIns="42450" anchor="b" anchorCtr="0">
            <a:noAutofit/>
          </a:bodyPr>
          <a:lstStyle>
            <a:lvl1pPr lvl="0" algn="l">
              <a:lnSpc>
                <a:spcPct val="97000"/>
              </a:lnSpc>
              <a:spcBef>
                <a:spcPts val="0"/>
              </a:spcBef>
              <a:spcAft>
                <a:spcPts val="0"/>
              </a:spcAft>
              <a:buSzPts val="1400"/>
              <a:buNone/>
              <a:defRPr sz="1800" b="1"/>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46" name="Google Shape;46;p97"/>
          <p:cNvSpPr txBox="1">
            <a:spLocks noGrp="1"/>
          </p:cNvSpPr>
          <p:nvPr>
            <p:ph type="body" idx="1"/>
          </p:nvPr>
        </p:nvSpPr>
        <p:spPr>
          <a:xfrm>
            <a:off x="3575521" y="273629"/>
            <a:ext cx="5112000" cy="5852774"/>
          </a:xfrm>
          <a:prstGeom prst="rect">
            <a:avLst/>
          </a:prstGeom>
          <a:noFill/>
          <a:ln>
            <a:noFill/>
          </a:ln>
        </p:spPr>
        <p:txBody>
          <a:bodyPr spcFirstLastPara="1" wrap="square" lIns="0" tIns="157400" rIns="0" bIns="0" anchor="t" anchorCtr="0">
            <a:noAutofit/>
          </a:bodyPr>
          <a:lstStyle>
            <a:lvl1pPr marL="457200" lvl="0" indent="-412750" algn="l">
              <a:lnSpc>
                <a:spcPct val="97000"/>
              </a:lnSpc>
              <a:spcBef>
                <a:spcPts val="0"/>
              </a:spcBef>
              <a:spcAft>
                <a:spcPts val="0"/>
              </a:spcAft>
              <a:buSzPts val="2900"/>
              <a:buChar char="•"/>
              <a:defRPr sz="2900"/>
            </a:lvl1pPr>
            <a:lvl2pPr marL="914400" lvl="1" indent="-387350" algn="l">
              <a:lnSpc>
                <a:spcPct val="97000"/>
              </a:lnSpc>
              <a:spcBef>
                <a:spcPts val="1288"/>
              </a:spcBef>
              <a:spcAft>
                <a:spcPts val="0"/>
              </a:spcAft>
              <a:buSzPts val="2500"/>
              <a:buChar char="–"/>
              <a:defRPr sz="2500"/>
            </a:lvl2pPr>
            <a:lvl3pPr marL="1371600" lvl="2" indent="-368300" algn="l">
              <a:lnSpc>
                <a:spcPct val="97000"/>
              </a:lnSpc>
              <a:spcBef>
                <a:spcPts val="1038"/>
              </a:spcBef>
              <a:spcAft>
                <a:spcPts val="0"/>
              </a:spcAft>
              <a:buSzPts val="2200"/>
              <a:buChar char="•"/>
              <a:defRPr sz="2200"/>
            </a:lvl3pPr>
            <a:lvl4pPr marL="1828800" lvl="3" indent="-342900" algn="l">
              <a:lnSpc>
                <a:spcPct val="97000"/>
              </a:lnSpc>
              <a:spcBef>
                <a:spcPts val="775"/>
              </a:spcBef>
              <a:spcAft>
                <a:spcPts val="0"/>
              </a:spcAft>
              <a:buSzPts val="1800"/>
              <a:buChar char="–"/>
              <a:defRPr sz="1800"/>
            </a:lvl4pPr>
            <a:lvl5pPr marL="2286000" lvl="4" indent="-342900" algn="l">
              <a:lnSpc>
                <a:spcPct val="97000"/>
              </a:lnSpc>
              <a:spcBef>
                <a:spcPts val="525"/>
              </a:spcBef>
              <a:spcAft>
                <a:spcPts val="0"/>
              </a:spcAft>
              <a:buSzPts val="1800"/>
              <a:buChar char="»"/>
              <a:defRPr sz="1800"/>
            </a:lvl5pPr>
            <a:lvl6pPr marL="2743200" lvl="5" indent="-228600" algn="l">
              <a:lnSpc>
                <a:spcPct val="97000"/>
              </a:lnSpc>
              <a:spcBef>
                <a:spcPts val="263"/>
              </a:spcBef>
              <a:spcAft>
                <a:spcPts val="0"/>
              </a:spcAft>
              <a:buSzPts val="1400"/>
              <a:buNone/>
              <a:defRPr sz="1800"/>
            </a:lvl6pPr>
            <a:lvl7pPr marL="3200400" lvl="6" indent="-228600" algn="l">
              <a:lnSpc>
                <a:spcPct val="97000"/>
              </a:lnSpc>
              <a:spcBef>
                <a:spcPts val="261"/>
              </a:spcBef>
              <a:spcAft>
                <a:spcPts val="0"/>
              </a:spcAft>
              <a:buSzPts val="1400"/>
              <a:buNone/>
              <a:defRPr sz="1800"/>
            </a:lvl7pPr>
            <a:lvl8pPr marL="3657600" lvl="7" indent="-228600" algn="l">
              <a:lnSpc>
                <a:spcPct val="97000"/>
              </a:lnSpc>
              <a:spcBef>
                <a:spcPts val="261"/>
              </a:spcBef>
              <a:spcAft>
                <a:spcPts val="0"/>
              </a:spcAft>
              <a:buSzPts val="1400"/>
              <a:buNone/>
              <a:defRPr sz="1800"/>
            </a:lvl8pPr>
            <a:lvl9pPr marL="4114800" lvl="8" indent="-228600" algn="l">
              <a:lnSpc>
                <a:spcPct val="97000"/>
              </a:lnSpc>
              <a:spcBef>
                <a:spcPts val="261"/>
              </a:spcBef>
              <a:spcAft>
                <a:spcPts val="261"/>
              </a:spcAft>
              <a:buSzPts val="1400"/>
              <a:buNone/>
              <a:defRPr sz="1800"/>
            </a:lvl9pPr>
          </a:lstStyle>
          <a:p>
            <a:endParaRPr/>
          </a:p>
        </p:txBody>
      </p:sp>
      <p:sp>
        <p:nvSpPr>
          <p:cNvPr id="47" name="Google Shape;47;p97"/>
          <p:cNvSpPr txBox="1">
            <a:spLocks noGrp="1"/>
          </p:cNvSpPr>
          <p:nvPr>
            <p:ph type="body" idx="2"/>
          </p:nvPr>
        </p:nvSpPr>
        <p:spPr>
          <a:xfrm>
            <a:off x="457920" y="1434391"/>
            <a:ext cx="3008160" cy="4692013"/>
          </a:xfrm>
          <a:prstGeom prst="rect">
            <a:avLst/>
          </a:prstGeom>
          <a:noFill/>
          <a:ln>
            <a:noFill/>
          </a:ln>
        </p:spPr>
        <p:txBody>
          <a:bodyPr spcFirstLastPara="1" wrap="square" lIns="0" tIns="157400" rIns="0" bIns="0" anchor="t" anchorCtr="0">
            <a:noAutofit/>
          </a:bodyPr>
          <a:lstStyle>
            <a:lvl1pPr marL="457200" lvl="0" indent="-228600" algn="l">
              <a:lnSpc>
                <a:spcPct val="97000"/>
              </a:lnSpc>
              <a:spcBef>
                <a:spcPts val="0"/>
              </a:spcBef>
              <a:spcAft>
                <a:spcPts val="0"/>
              </a:spcAft>
              <a:buSzPts val="1300"/>
              <a:buNone/>
              <a:defRPr sz="1300"/>
            </a:lvl1pPr>
            <a:lvl2pPr marL="914400" lvl="1" indent="-228600" algn="l">
              <a:lnSpc>
                <a:spcPct val="97000"/>
              </a:lnSpc>
              <a:spcBef>
                <a:spcPts val="1288"/>
              </a:spcBef>
              <a:spcAft>
                <a:spcPts val="0"/>
              </a:spcAft>
              <a:buSzPts val="1100"/>
              <a:buNone/>
              <a:defRPr sz="1100"/>
            </a:lvl2pPr>
            <a:lvl3pPr marL="1371600" lvl="2" indent="-228600" algn="l">
              <a:lnSpc>
                <a:spcPct val="97000"/>
              </a:lnSpc>
              <a:spcBef>
                <a:spcPts val="1038"/>
              </a:spcBef>
              <a:spcAft>
                <a:spcPts val="0"/>
              </a:spcAft>
              <a:buSzPts val="900"/>
              <a:buNone/>
              <a:defRPr sz="900"/>
            </a:lvl3pPr>
            <a:lvl4pPr marL="1828800" lvl="3" indent="-228600" algn="l">
              <a:lnSpc>
                <a:spcPct val="97000"/>
              </a:lnSpc>
              <a:spcBef>
                <a:spcPts val="775"/>
              </a:spcBef>
              <a:spcAft>
                <a:spcPts val="0"/>
              </a:spcAft>
              <a:buSzPts val="800"/>
              <a:buNone/>
              <a:defRPr sz="800"/>
            </a:lvl4pPr>
            <a:lvl5pPr marL="2286000" lvl="4" indent="-228600" algn="l">
              <a:lnSpc>
                <a:spcPct val="97000"/>
              </a:lnSpc>
              <a:spcBef>
                <a:spcPts val="525"/>
              </a:spcBef>
              <a:spcAft>
                <a:spcPts val="0"/>
              </a:spcAft>
              <a:buSzPts val="800"/>
              <a:buNone/>
              <a:defRPr sz="800"/>
            </a:lvl5pPr>
            <a:lvl6pPr marL="2743200" lvl="5" indent="-228600" algn="l">
              <a:lnSpc>
                <a:spcPct val="97000"/>
              </a:lnSpc>
              <a:spcBef>
                <a:spcPts val="263"/>
              </a:spcBef>
              <a:spcAft>
                <a:spcPts val="0"/>
              </a:spcAft>
              <a:buSzPts val="800"/>
              <a:buNone/>
              <a:defRPr sz="800"/>
            </a:lvl6pPr>
            <a:lvl7pPr marL="3200400" lvl="6" indent="-228600" algn="l">
              <a:lnSpc>
                <a:spcPct val="97000"/>
              </a:lnSpc>
              <a:spcBef>
                <a:spcPts val="261"/>
              </a:spcBef>
              <a:spcAft>
                <a:spcPts val="0"/>
              </a:spcAft>
              <a:buSzPts val="800"/>
              <a:buNone/>
              <a:defRPr sz="800"/>
            </a:lvl7pPr>
            <a:lvl8pPr marL="3657600" lvl="7" indent="-228600" algn="l">
              <a:lnSpc>
                <a:spcPct val="97000"/>
              </a:lnSpc>
              <a:spcBef>
                <a:spcPts val="261"/>
              </a:spcBef>
              <a:spcAft>
                <a:spcPts val="0"/>
              </a:spcAft>
              <a:buSzPts val="800"/>
              <a:buNone/>
              <a:defRPr sz="800"/>
            </a:lvl8pPr>
            <a:lvl9pPr marL="4114800" lvl="8" indent="-228600" algn="l">
              <a:lnSpc>
                <a:spcPct val="97000"/>
              </a:lnSpc>
              <a:spcBef>
                <a:spcPts val="261"/>
              </a:spcBef>
              <a:spcAft>
                <a:spcPts val="261"/>
              </a:spcAft>
              <a:buSzPts val="800"/>
              <a:buNone/>
              <a:defRPr sz="800"/>
            </a:lvl9pPr>
          </a:lstStyle>
          <a:p>
            <a:endParaRPr/>
          </a:p>
        </p:txBody>
      </p:sp>
      <p:sp>
        <p:nvSpPr>
          <p:cNvPr id="48" name="Google Shape;48;p97"/>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99"/>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53" name="Google Shape;53;p99"/>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100"/>
          <p:cNvSpPr txBox="1">
            <a:spLocks noGrp="1"/>
          </p:cNvSpPr>
          <p:nvPr>
            <p:ph type="title"/>
          </p:nvPr>
        </p:nvSpPr>
        <p:spPr>
          <a:xfrm>
            <a:off x="457921" y="275070"/>
            <a:ext cx="8229600" cy="1142039"/>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56" name="Google Shape;56;p100"/>
          <p:cNvSpPr txBox="1">
            <a:spLocks noGrp="1"/>
          </p:cNvSpPr>
          <p:nvPr>
            <p:ph type="body" idx="1"/>
          </p:nvPr>
        </p:nvSpPr>
        <p:spPr>
          <a:xfrm>
            <a:off x="457920" y="1535201"/>
            <a:ext cx="4039200" cy="639427"/>
          </a:xfrm>
          <a:prstGeom prst="rect">
            <a:avLst/>
          </a:prstGeom>
          <a:noFill/>
          <a:ln>
            <a:noFill/>
          </a:ln>
        </p:spPr>
        <p:txBody>
          <a:bodyPr spcFirstLastPara="1" wrap="square" lIns="0" tIns="157400" rIns="0" bIns="0" anchor="b" anchorCtr="0">
            <a:noAutofit/>
          </a:bodyPr>
          <a:lstStyle>
            <a:lvl1pPr marL="457200" lvl="0" indent="-228600" algn="l">
              <a:lnSpc>
                <a:spcPct val="97000"/>
              </a:lnSpc>
              <a:spcBef>
                <a:spcPts val="0"/>
              </a:spcBef>
              <a:spcAft>
                <a:spcPts val="0"/>
              </a:spcAft>
              <a:buSzPts val="2200"/>
              <a:buNone/>
              <a:defRPr sz="2200" b="1"/>
            </a:lvl1pPr>
            <a:lvl2pPr marL="914400" lvl="1" indent="-228600" algn="l">
              <a:lnSpc>
                <a:spcPct val="97000"/>
              </a:lnSpc>
              <a:spcBef>
                <a:spcPts val="1288"/>
              </a:spcBef>
              <a:spcAft>
                <a:spcPts val="0"/>
              </a:spcAft>
              <a:buSzPts val="1800"/>
              <a:buNone/>
              <a:defRPr sz="1800" b="1"/>
            </a:lvl2pPr>
            <a:lvl3pPr marL="1371600" lvl="2" indent="-228600" algn="l">
              <a:lnSpc>
                <a:spcPct val="97000"/>
              </a:lnSpc>
              <a:spcBef>
                <a:spcPts val="1038"/>
              </a:spcBef>
              <a:spcAft>
                <a:spcPts val="0"/>
              </a:spcAft>
              <a:buSzPts val="1600"/>
              <a:buNone/>
              <a:defRPr sz="1600" b="1"/>
            </a:lvl3pPr>
            <a:lvl4pPr marL="1828800" lvl="3" indent="-228600" algn="l">
              <a:lnSpc>
                <a:spcPct val="97000"/>
              </a:lnSpc>
              <a:spcBef>
                <a:spcPts val="775"/>
              </a:spcBef>
              <a:spcAft>
                <a:spcPts val="0"/>
              </a:spcAft>
              <a:buSzPts val="1500"/>
              <a:buNone/>
              <a:defRPr sz="1500" b="1"/>
            </a:lvl4pPr>
            <a:lvl5pPr marL="2286000" lvl="4" indent="-228600" algn="l">
              <a:lnSpc>
                <a:spcPct val="97000"/>
              </a:lnSpc>
              <a:spcBef>
                <a:spcPts val="525"/>
              </a:spcBef>
              <a:spcAft>
                <a:spcPts val="0"/>
              </a:spcAft>
              <a:buSzPts val="1500"/>
              <a:buNone/>
              <a:defRPr sz="1500" b="1"/>
            </a:lvl5pPr>
            <a:lvl6pPr marL="2743200" lvl="5" indent="-228600" algn="l">
              <a:lnSpc>
                <a:spcPct val="97000"/>
              </a:lnSpc>
              <a:spcBef>
                <a:spcPts val="263"/>
              </a:spcBef>
              <a:spcAft>
                <a:spcPts val="0"/>
              </a:spcAft>
              <a:buSzPts val="1500"/>
              <a:buNone/>
              <a:defRPr sz="1500" b="1"/>
            </a:lvl6pPr>
            <a:lvl7pPr marL="3200400" lvl="6" indent="-228600" algn="l">
              <a:lnSpc>
                <a:spcPct val="97000"/>
              </a:lnSpc>
              <a:spcBef>
                <a:spcPts val="261"/>
              </a:spcBef>
              <a:spcAft>
                <a:spcPts val="0"/>
              </a:spcAft>
              <a:buSzPts val="1500"/>
              <a:buNone/>
              <a:defRPr sz="1500" b="1"/>
            </a:lvl7pPr>
            <a:lvl8pPr marL="3657600" lvl="7" indent="-228600" algn="l">
              <a:lnSpc>
                <a:spcPct val="97000"/>
              </a:lnSpc>
              <a:spcBef>
                <a:spcPts val="261"/>
              </a:spcBef>
              <a:spcAft>
                <a:spcPts val="0"/>
              </a:spcAft>
              <a:buSzPts val="1500"/>
              <a:buNone/>
              <a:defRPr sz="1500" b="1"/>
            </a:lvl8pPr>
            <a:lvl9pPr marL="4114800" lvl="8" indent="-228600" algn="l">
              <a:lnSpc>
                <a:spcPct val="97000"/>
              </a:lnSpc>
              <a:spcBef>
                <a:spcPts val="261"/>
              </a:spcBef>
              <a:spcAft>
                <a:spcPts val="261"/>
              </a:spcAft>
              <a:buSzPts val="1500"/>
              <a:buNone/>
              <a:defRPr sz="1500" b="1"/>
            </a:lvl9pPr>
          </a:lstStyle>
          <a:p>
            <a:endParaRPr/>
          </a:p>
        </p:txBody>
      </p:sp>
      <p:sp>
        <p:nvSpPr>
          <p:cNvPr id="57" name="Google Shape;57;p100"/>
          <p:cNvSpPr txBox="1">
            <a:spLocks noGrp="1"/>
          </p:cNvSpPr>
          <p:nvPr>
            <p:ph type="body" idx="2"/>
          </p:nvPr>
        </p:nvSpPr>
        <p:spPr>
          <a:xfrm>
            <a:off x="457920" y="2174628"/>
            <a:ext cx="4039200" cy="3951775"/>
          </a:xfrm>
          <a:prstGeom prst="rect">
            <a:avLst/>
          </a:prstGeom>
          <a:noFill/>
          <a:ln>
            <a:noFill/>
          </a:ln>
        </p:spPr>
        <p:txBody>
          <a:bodyPr spcFirstLastPara="1" wrap="square" lIns="0" tIns="157400" rIns="0" bIns="0" anchor="t" anchorCtr="0">
            <a:noAutofit/>
          </a:bodyPr>
          <a:lstStyle>
            <a:lvl1pPr marL="457200" lvl="0" indent="-368300" algn="l">
              <a:lnSpc>
                <a:spcPct val="97000"/>
              </a:lnSpc>
              <a:spcBef>
                <a:spcPts val="0"/>
              </a:spcBef>
              <a:spcAft>
                <a:spcPts val="0"/>
              </a:spcAft>
              <a:buSzPts val="2200"/>
              <a:buChar char="•"/>
              <a:defRPr sz="2200"/>
            </a:lvl1pPr>
            <a:lvl2pPr marL="914400" lvl="1" indent="-342900" algn="l">
              <a:lnSpc>
                <a:spcPct val="97000"/>
              </a:lnSpc>
              <a:spcBef>
                <a:spcPts val="1288"/>
              </a:spcBef>
              <a:spcAft>
                <a:spcPts val="0"/>
              </a:spcAft>
              <a:buSzPts val="1800"/>
              <a:buChar char="–"/>
              <a:defRPr sz="1800"/>
            </a:lvl2pPr>
            <a:lvl3pPr marL="1371600" lvl="2" indent="-330200" algn="l">
              <a:lnSpc>
                <a:spcPct val="97000"/>
              </a:lnSpc>
              <a:spcBef>
                <a:spcPts val="1038"/>
              </a:spcBef>
              <a:spcAft>
                <a:spcPts val="0"/>
              </a:spcAft>
              <a:buSzPts val="1600"/>
              <a:buChar char="•"/>
              <a:defRPr sz="1600"/>
            </a:lvl3pPr>
            <a:lvl4pPr marL="1828800" lvl="3" indent="-323850" algn="l">
              <a:lnSpc>
                <a:spcPct val="97000"/>
              </a:lnSpc>
              <a:spcBef>
                <a:spcPts val="775"/>
              </a:spcBef>
              <a:spcAft>
                <a:spcPts val="0"/>
              </a:spcAft>
              <a:buSzPts val="1500"/>
              <a:buChar char="–"/>
              <a:defRPr sz="1500"/>
            </a:lvl4pPr>
            <a:lvl5pPr marL="2286000" lvl="4" indent="-323850" algn="l">
              <a:lnSpc>
                <a:spcPct val="97000"/>
              </a:lnSpc>
              <a:spcBef>
                <a:spcPts val="525"/>
              </a:spcBef>
              <a:spcAft>
                <a:spcPts val="0"/>
              </a:spcAft>
              <a:buSzPts val="1500"/>
              <a:buChar char="»"/>
              <a:defRPr sz="1500"/>
            </a:lvl5pPr>
            <a:lvl6pPr marL="2743200" lvl="5" indent="-228600" algn="l">
              <a:lnSpc>
                <a:spcPct val="97000"/>
              </a:lnSpc>
              <a:spcBef>
                <a:spcPts val="263"/>
              </a:spcBef>
              <a:spcAft>
                <a:spcPts val="0"/>
              </a:spcAft>
              <a:buSzPts val="1400"/>
              <a:buNone/>
              <a:defRPr sz="1500"/>
            </a:lvl6pPr>
            <a:lvl7pPr marL="3200400" lvl="6" indent="-228600" algn="l">
              <a:lnSpc>
                <a:spcPct val="97000"/>
              </a:lnSpc>
              <a:spcBef>
                <a:spcPts val="261"/>
              </a:spcBef>
              <a:spcAft>
                <a:spcPts val="0"/>
              </a:spcAft>
              <a:buSzPts val="1400"/>
              <a:buNone/>
              <a:defRPr sz="1500"/>
            </a:lvl7pPr>
            <a:lvl8pPr marL="3657600" lvl="7" indent="-228600" algn="l">
              <a:lnSpc>
                <a:spcPct val="97000"/>
              </a:lnSpc>
              <a:spcBef>
                <a:spcPts val="261"/>
              </a:spcBef>
              <a:spcAft>
                <a:spcPts val="0"/>
              </a:spcAft>
              <a:buSzPts val="1400"/>
              <a:buNone/>
              <a:defRPr sz="1500"/>
            </a:lvl8pPr>
            <a:lvl9pPr marL="4114800" lvl="8" indent="-228600" algn="l">
              <a:lnSpc>
                <a:spcPct val="97000"/>
              </a:lnSpc>
              <a:spcBef>
                <a:spcPts val="261"/>
              </a:spcBef>
              <a:spcAft>
                <a:spcPts val="261"/>
              </a:spcAft>
              <a:buSzPts val="1400"/>
              <a:buNone/>
              <a:defRPr sz="1500"/>
            </a:lvl9pPr>
          </a:lstStyle>
          <a:p>
            <a:endParaRPr/>
          </a:p>
        </p:txBody>
      </p:sp>
      <p:sp>
        <p:nvSpPr>
          <p:cNvPr id="58" name="Google Shape;58;p100"/>
          <p:cNvSpPr txBox="1">
            <a:spLocks noGrp="1"/>
          </p:cNvSpPr>
          <p:nvPr>
            <p:ph type="body" idx="3"/>
          </p:nvPr>
        </p:nvSpPr>
        <p:spPr>
          <a:xfrm>
            <a:off x="4645441" y="1535201"/>
            <a:ext cx="4042080" cy="639427"/>
          </a:xfrm>
          <a:prstGeom prst="rect">
            <a:avLst/>
          </a:prstGeom>
          <a:noFill/>
          <a:ln>
            <a:noFill/>
          </a:ln>
        </p:spPr>
        <p:txBody>
          <a:bodyPr spcFirstLastPara="1" wrap="square" lIns="0" tIns="157400" rIns="0" bIns="0" anchor="b" anchorCtr="0">
            <a:noAutofit/>
          </a:bodyPr>
          <a:lstStyle>
            <a:lvl1pPr marL="457200" lvl="0" indent="-228600" algn="l">
              <a:lnSpc>
                <a:spcPct val="97000"/>
              </a:lnSpc>
              <a:spcBef>
                <a:spcPts val="0"/>
              </a:spcBef>
              <a:spcAft>
                <a:spcPts val="0"/>
              </a:spcAft>
              <a:buSzPts val="2200"/>
              <a:buNone/>
              <a:defRPr sz="2200" b="1"/>
            </a:lvl1pPr>
            <a:lvl2pPr marL="914400" lvl="1" indent="-228600" algn="l">
              <a:lnSpc>
                <a:spcPct val="97000"/>
              </a:lnSpc>
              <a:spcBef>
                <a:spcPts val="1288"/>
              </a:spcBef>
              <a:spcAft>
                <a:spcPts val="0"/>
              </a:spcAft>
              <a:buSzPts val="1800"/>
              <a:buNone/>
              <a:defRPr sz="1800" b="1"/>
            </a:lvl2pPr>
            <a:lvl3pPr marL="1371600" lvl="2" indent="-228600" algn="l">
              <a:lnSpc>
                <a:spcPct val="97000"/>
              </a:lnSpc>
              <a:spcBef>
                <a:spcPts val="1038"/>
              </a:spcBef>
              <a:spcAft>
                <a:spcPts val="0"/>
              </a:spcAft>
              <a:buSzPts val="1600"/>
              <a:buNone/>
              <a:defRPr sz="1600" b="1"/>
            </a:lvl3pPr>
            <a:lvl4pPr marL="1828800" lvl="3" indent="-228600" algn="l">
              <a:lnSpc>
                <a:spcPct val="97000"/>
              </a:lnSpc>
              <a:spcBef>
                <a:spcPts val="775"/>
              </a:spcBef>
              <a:spcAft>
                <a:spcPts val="0"/>
              </a:spcAft>
              <a:buSzPts val="1500"/>
              <a:buNone/>
              <a:defRPr sz="1500" b="1"/>
            </a:lvl4pPr>
            <a:lvl5pPr marL="2286000" lvl="4" indent="-228600" algn="l">
              <a:lnSpc>
                <a:spcPct val="97000"/>
              </a:lnSpc>
              <a:spcBef>
                <a:spcPts val="525"/>
              </a:spcBef>
              <a:spcAft>
                <a:spcPts val="0"/>
              </a:spcAft>
              <a:buSzPts val="1500"/>
              <a:buNone/>
              <a:defRPr sz="1500" b="1"/>
            </a:lvl5pPr>
            <a:lvl6pPr marL="2743200" lvl="5" indent="-228600" algn="l">
              <a:lnSpc>
                <a:spcPct val="97000"/>
              </a:lnSpc>
              <a:spcBef>
                <a:spcPts val="263"/>
              </a:spcBef>
              <a:spcAft>
                <a:spcPts val="0"/>
              </a:spcAft>
              <a:buSzPts val="1500"/>
              <a:buNone/>
              <a:defRPr sz="1500" b="1"/>
            </a:lvl6pPr>
            <a:lvl7pPr marL="3200400" lvl="6" indent="-228600" algn="l">
              <a:lnSpc>
                <a:spcPct val="97000"/>
              </a:lnSpc>
              <a:spcBef>
                <a:spcPts val="261"/>
              </a:spcBef>
              <a:spcAft>
                <a:spcPts val="0"/>
              </a:spcAft>
              <a:buSzPts val="1500"/>
              <a:buNone/>
              <a:defRPr sz="1500" b="1"/>
            </a:lvl7pPr>
            <a:lvl8pPr marL="3657600" lvl="7" indent="-228600" algn="l">
              <a:lnSpc>
                <a:spcPct val="97000"/>
              </a:lnSpc>
              <a:spcBef>
                <a:spcPts val="261"/>
              </a:spcBef>
              <a:spcAft>
                <a:spcPts val="0"/>
              </a:spcAft>
              <a:buSzPts val="1500"/>
              <a:buNone/>
              <a:defRPr sz="1500" b="1"/>
            </a:lvl8pPr>
            <a:lvl9pPr marL="4114800" lvl="8" indent="-228600" algn="l">
              <a:lnSpc>
                <a:spcPct val="97000"/>
              </a:lnSpc>
              <a:spcBef>
                <a:spcPts val="261"/>
              </a:spcBef>
              <a:spcAft>
                <a:spcPts val="261"/>
              </a:spcAft>
              <a:buSzPts val="1500"/>
              <a:buNone/>
              <a:defRPr sz="1500" b="1"/>
            </a:lvl9pPr>
          </a:lstStyle>
          <a:p>
            <a:endParaRPr/>
          </a:p>
        </p:txBody>
      </p:sp>
      <p:sp>
        <p:nvSpPr>
          <p:cNvPr id="59" name="Google Shape;59;p100"/>
          <p:cNvSpPr txBox="1">
            <a:spLocks noGrp="1"/>
          </p:cNvSpPr>
          <p:nvPr>
            <p:ph type="body" idx="4"/>
          </p:nvPr>
        </p:nvSpPr>
        <p:spPr>
          <a:xfrm>
            <a:off x="4645441" y="2174628"/>
            <a:ext cx="4042080" cy="3951775"/>
          </a:xfrm>
          <a:prstGeom prst="rect">
            <a:avLst/>
          </a:prstGeom>
          <a:noFill/>
          <a:ln>
            <a:noFill/>
          </a:ln>
        </p:spPr>
        <p:txBody>
          <a:bodyPr spcFirstLastPara="1" wrap="square" lIns="0" tIns="157400" rIns="0" bIns="0" anchor="t" anchorCtr="0">
            <a:noAutofit/>
          </a:bodyPr>
          <a:lstStyle>
            <a:lvl1pPr marL="457200" lvl="0" indent="-368300" algn="l">
              <a:lnSpc>
                <a:spcPct val="97000"/>
              </a:lnSpc>
              <a:spcBef>
                <a:spcPts val="0"/>
              </a:spcBef>
              <a:spcAft>
                <a:spcPts val="0"/>
              </a:spcAft>
              <a:buSzPts val="2200"/>
              <a:buChar char="•"/>
              <a:defRPr sz="2200"/>
            </a:lvl1pPr>
            <a:lvl2pPr marL="914400" lvl="1" indent="-342900" algn="l">
              <a:lnSpc>
                <a:spcPct val="97000"/>
              </a:lnSpc>
              <a:spcBef>
                <a:spcPts val="1288"/>
              </a:spcBef>
              <a:spcAft>
                <a:spcPts val="0"/>
              </a:spcAft>
              <a:buSzPts val="1800"/>
              <a:buChar char="–"/>
              <a:defRPr sz="1800"/>
            </a:lvl2pPr>
            <a:lvl3pPr marL="1371600" lvl="2" indent="-330200" algn="l">
              <a:lnSpc>
                <a:spcPct val="97000"/>
              </a:lnSpc>
              <a:spcBef>
                <a:spcPts val="1038"/>
              </a:spcBef>
              <a:spcAft>
                <a:spcPts val="0"/>
              </a:spcAft>
              <a:buSzPts val="1600"/>
              <a:buChar char="•"/>
              <a:defRPr sz="1600"/>
            </a:lvl3pPr>
            <a:lvl4pPr marL="1828800" lvl="3" indent="-323850" algn="l">
              <a:lnSpc>
                <a:spcPct val="97000"/>
              </a:lnSpc>
              <a:spcBef>
                <a:spcPts val="775"/>
              </a:spcBef>
              <a:spcAft>
                <a:spcPts val="0"/>
              </a:spcAft>
              <a:buSzPts val="1500"/>
              <a:buChar char="–"/>
              <a:defRPr sz="1500"/>
            </a:lvl4pPr>
            <a:lvl5pPr marL="2286000" lvl="4" indent="-323850" algn="l">
              <a:lnSpc>
                <a:spcPct val="97000"/>
              </a:lnSpc>
              <a:spcBef>
                <a:spcPts val="525"/>
              </a:spcBef>
              <a:spcAft>
                <a:spcPts val="0"/>
              </a:spcAft>
              <a:buSzPts val="1500"/>
              <a:buChar char="»"/>
              <a:defRPr sz="1500"/>
            </a:lvl5pPr>
            <a:lvl6pPr marL="2743200" lvl="5" indent="-228600" algn="l">
              <a:lnSpc>
                <a:spcPct val="97000"/>
              </a:lnSpc>
              <a:spcBef>
                <a:spcPts val="263"/>
              </a:spcBef>
              <a:spcAft>
                <a:spcPts val="0"/>
              </a:spcAft>
              <a:buSzPts val="1400"/>
              <a:buNone/>
              <a:defRPr sz="1500"/>
            </a:lvl6pPr>
            <a:lvl7pPr marL="3200400" lvl="6" indent="-228600" algn="l">
              <a:lnSpc>
                <a:spcPct val="97000"/>
              </a:lnSpc>
              <a:spcBef>
                <a:spcPts val="261"/>
              </a:spcBef>
              <a:spcAft>
                <a:spcPts val="0"/>
              </a:spcAft>
              <a:buSzPts val="1400"/>
              <a:buNone/>
              <a:defRPr sz="1500"/>
            </a:lvl7pPr>
            <a:lvl8pPr marL="3657600" lvl="7" indent="-228600" algn="l">
              <a:lnSpc>
                <a:spcPct val="97000"/>
              </a:lnSpc>
              <a:spcBef>
                <a:spcPts val="261"/>
              </a:spcBef>
              <a:spcAft>
                <a:spcPts val="0"/>
              </a:spcAft>
              <a:buSzPts val="1400"/>
              <a:buNone/>
              <a:defRPr sz="1500"/>
            </a:lvl8pPr>
            <a:lvl9pPr marL="4114800" lvl="8" indent="-228600" algn="l">
              <a:lnSpc>
                <a:spcPct val="97000"/>
              </a:lnSpc>
              <a:spcBef>
                <a:spcPts val="261"/>
              </a:spcBef>
              <a:spcAft>
                <a:spcPts val="261"/>
              </a:spcAft>
              <a:buSzPts val="1400"/>
              <a:buNone/>
              <a:defRPr sz="1500"/>
            </a:lvl9pPr>
          </a:lstStyle>
          <a:p>
            <a:endParaRPr/>
          </a:p>
        </p:txBody>
      </p:sp>
      <p:sp>
        <p:nvSpPr>
          <p:cNvPr id="60" name="Google Shape;60;p100"/>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101"/>
          <p:cNvSpPr txBox="1">
            <a:spLocks noGrp="1"/>
          </p:cNvSpPr>
          <p:nvPr>
            <p:ph type="title"/>
          </p:nvPr>
        </p:nvSpPr>
        <p:spPr>
          <a:xfrm>
            <a:off x="722880" y="4406863"/>
            <a:ext cx="7771680" cy="1362383"/>
          </a:xfrm>
          <a:prstGeom prst="rect">
            <a:avLst/>
          </a:prstGeom>
          <a:noFill/>
          <a:ln>
            <a:noFill/>
          </a:ln>
        </p:spPr>
        <p:txBody>
          <a:bodyPr spcFirstLastPara="1" wrap="square" lIns="81625" tIns="42450" rIns="81625" bIns="42450" anchor="t" anchorCtr="0">
            <a:noAutofit/>
          </a:bodyPr>
          <a:lstStyle>
            <a:lvl1pPr lvl="0" algn="l">
              <a:lnSpc>
                <a:spcPct val="97000"/>
              </a:lnSpc>
              <a:spcBef>
                <a:spcPts val="0"/>
              </a:spcBef>
              <a:spcAft>
                <a:spcPts val="0"/>
              </a:spcAft>
              <a:buSzPts val="1400"/>
              <a:buNone/>
              <a:defRPr sz="3600" b="1" cap="none"/>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63" name="Google Shape;63;p101"/>
          <p:cNvSpPr txBox="1">
            <a:spLocks noGrp="1"/>
          </p:cNvSpPr>
          <p:nvPr>
            <p:ph type="body" idx="1"/>
          </p:nvPr>
        </p:nvSpPr>
        <p:spPr>
          <a:xfrm>
            <a:off x="722880" y="2906225"/>
            <a:ext cx="7771680" cy="1500638"/>
          </a:xfrm>
          <a:prstGeom prst="rect">
            <a:avLst/>
          </a:prstGeom>
          <a:noFill/>
          <a:ln>
            <a:noFill/>
          </a:ln>
        </p:spPr>
        <p:txBody>
          <a:bodyPr spcFirstLastPara="1" wrap="square" lIns="0" tIns="157400" rIns="0" bIns="0" anchor="b" anchorCtr="0">
            <a:noAutofit/>
          </a:bodyPr>
          <a:lstStyle>
            <a:lvl1pPr marL="457200" lvl="0" indent="-228600" algn="l">
              <a:lnSpc>
                <a:spcPct val="97000"/>
              </a:lnSpc>
              <a:spcBef>
                <a:spcPts val="0"/>
              </a:spcBef>
              <a:spcAft>
                <a:spcPts val="0"/>
              </a:spcAft>
              <a:buSzPts val="1800"/>
              <a:buNone/>
              <a:defRPr sz="1800"/>
            </a:lvl1pPr>
            <a:lvl2pPr marL="914400" lvl="1" indent="-228600" algn="l">
              <a:lnSpc>
                <a:spcPct val="97000"/>
              </a:lnSpc>
              <a:spcBef>
                <a:spcPts val="1288"/>
              </a:spcBef>
              <a:spcAft>
                <a:spcPts val="0"/>
              </a:spcAft>
              <a:buSzPts val="1600"/>
              <a:buNone/>
              <a:defRPr sz="1600"/>
            </a:lvl2pPr>
            <a:lvl3pPr marL="1371600" lvl="2" indent="-228600" algn="l">
              <a:lnSpc>
                <a:spcPct val="97000"/>
              </a:lnSpc>
              <a:spcBef>
                <a:spcPts val="1038"/>
              </a:spcBef>
              <a:spcAft>
                <a:spcPts val="0"/>
              </a:spcAft>
              <a:buSzPts val="1500"/>
              <a:buNone/>
              <a:defRPr sz="1500"/>
            </a:lvl3pPr>
            <a:lvl4pPr marL="1828800" lvl="3" indent="-228600" algn="l">
              <a:lnSpc>
                <a:spcPct val="97000"/>
              </a:lnSpc>
              <a:spcBef>
                <a:spcPts val="775"/>
              </a:spcBef>
              <a:spcAft>
                <a:spcPts val="0"/>
              </a:spcAft>
              <a:buSzPts val="1300"/>
              <a:buNone/>
              <a:defRPr sz="1300"/>
            </a:lvl4pPr>
            <a:lvl5pPr marL="2286000" lvl="4" indent="-228600" algn="l">
              <a:lnSpc>
                <a:spcPct val="97000"/>
              </a:lnSpc>
              <a:spcBef>
                <a:spcPts val="525"/>
              </a:spcBef>
              <a:spcAft>
                <a:spcPts val="0"/>
              </a:spcAft>
              <a:buSzPts val="1300"/>
              <a:buNone/>
              <a:defRPr sz="1300"/>
            </a:lvl5pPr>
            <a:lvl6pPr marL="2743200" lvl="5" indent="-228600" algn="l">
              <a:lnSpc>
                <a:spcPct val="97000"/>
              </a:lnSpc>
              <a:spcBef>
                <a:spcPts val="263"/>
              </a:spcBef>
              <a:spcAft>
                <a:spcPts val="0"/>
              </a:spcAft>
              <a:buSzPts val="1300"/>
              <a:buNone/>
              <a:defRPr sz="1300"/>
            </a:lvl6pPr>
            <a:lvl7pPr marL="3200400" lvl="6" indent="-228600" algn="l">
              <a:lnSpc>
                <a:spcPct val="97000"/>
              </a:lnSpc>
              <a:spcBef>
                <a:spcPts val="261"/>
              </a:spcBef>
              <a:spcAft>
                <a:spcPts val="0"/>
              </a:spcAft>
              <a:buSzPts val="1300"/>
              <a:buNone/>
              <a:defRPr sz="1300"/>
            </a:lvl7pPr>
            <a:lvl8pPr marL="3657600" lvl="7" indent="-228600" algn="l">
              <a:lnSpc>
                <a:spcPct val="97000"/>
              </a:lnSpc>
              <a:spcBef>
                <a:spcPts val="261"/>
              </a:spcBef>
              <a:spcAft>
                <a:spcPts val="0"/>
              </a:spcAft>
              <a:buSzPts val="1300"/>
              <a:buNone/>
              <a:defRPr sz="1300"/>
            </a:lvl8pPr>
            <a:lvl9pPr marL="4114800" lvl="8" indent="-228600" algn="l">
              <a:lnSpc>
                <a:spcPct val="97000"/>
              </a:lnSpc>
              <a:spcBef>
                <a:spcPts val="261"/>
              </a:spcBef>
              <a:spcAft>
                <a:spcPts val="261"/>
              </a:spcAft>
              <a:buSzPts val="1300"/>
              <a:buNone/>
              <a:defRPr sz="1300"/>
            </a:lvl9pPr>
          </a:lstStyle>
          <a:p>
            <a:endParaRPr/>
          </a:p>
        </p:txBody>
      </p:sp>
      <p:sp>
        <p:nvSpPr>
          <p:cNvPr id="64" name="Google Shape;64;p101"/>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0"/>
        <p:cNvGrpSpPr/>
        <p:nvPr/>
      </p:nvGrpSpPr>
      <p:grpSpPr>
        <a:xfrm>
          <a:off x="0" y="0"/>
          <a:ext cx="0" cy="0"/>
          <a:chOff x="0" y="0"/>
          <a:chExt cx="0" cy="0"/>
        </a:xfrm>
      </p:grpSpPr>
      <p:sp>
        <p:nvSpPr>
          <p:cNvPr id="71" name="Google Shape;71;p103"/>
          <p:cNvSpPr txBox="1">
            <a:spLocks noGrp="1"/>
          </p:cNvSpPr>
          <p:nvPr>
            <p:ph type="body" idx="1"/>
          </p:nvPr>
        </p:nvSpPr>
        <p:spPr>
          <a:xfrm>
            <a:off x="0" y="685800"/>
            <a:ext cx="6400800" cy="5486400"/>
          </a:xfrm>
          <a:prstGeom prst="rect">
            <a:avLst/>
          </a:prstGeom>
          <a:solidFill>
            <a:srgbClr val="FFE593"/>
          </a:solidFill>
          <a:ln>
            <a:noFill/>
          </a:ln>
        </p:spPr>
        <p:txBody>
          <a:bodyPr spcFirstLastPara="1" wrap="square" lIns="91425" tIns="45700" rIns="91425" bIns="45700" anchor="t" anchorCtr="0">
            <a:normAutofit/>
          </a:bodyPr>
          <a:lstStyle>
            <a:lvl1pPr marL="457200" lvl="0"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1pPr>
            <a:lvl2pPr marL="914400" lvl="1"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2pPr>
            <a:lvl3pPr marL="1371600" lvl="2"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3pPr>
            <a:lvl4pPr marL="1828800" lvl="3"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4pPr>
            <a:lvl5pPr marL="2286000" lvl="4"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 name="Google Shape;72;p103"/>
          <p:cNvSpPr txBox="1">
            <a:spLocks noGrp="1"/>
          </p:cNvSpPr>
          <p:nvPr>
            <p:ph type="body" idx="2"/>
          </p:nvPr>
        </p:nvSpPr>
        <p:spPr>
          <a:xfrm>
            <a:off x="6400800" y="685800"/>
            <a:ext cx="2590800" cy="5486400"/>
          </a:xfrm>
          <a:prstGeom prst="rect">
            <a:avLst/>
          </a:prstGeom>
          <a:noFill/>
          <a:ln>
            <a:noFill/>
          </a:ln>
        </p:spPr>
        <p:txBody>
          <a:bodyPr spcFirstLastPara="1" wrap="square" lIns="91425" tIns="45700" rIns="91425" bIns="45700" anchor="t" anchorCtr="0">
            <a:noAutofit/>
          </a:bodyPr>
          <a:lstStyle>
            <a:lvl1pPr marL="457200" lvl="0" indent="-228600" algn="l">
              <a:spcBef>
                <a:spcPts val="0"/>
              </a:spcBef>
              <a:spcAft>
                <a:spcPts val="0"/>
              </a:spcAft>
              <a:buClr>
                <a:schemeClr val="accent1"/>
              </a:buClr>
              <a:buSzPts val="2800"/>
              <a:buNone/>
              <a:defRPr sz="2800">
                <a:solidFill>
                  <a:schemeClr val="accent1"/>
                </a:solidFill>
              </a:defRPr>
            </a:lvl1pPr>
            <a:lvl2pPr marL="914400" lvl="1" indent="-228600" algn="l">
              <a:spcBef>
                <a:spcPts val="0"/>
              </a:spcBef>
              <a:spcAft>
                <a:spcPts val="0"/>
              </a:spcAft>
              <a:buClr>
                <a:schemeClr val="accent1"/>
              </a:buClr>
              <a:buSzPts val="2800"/>
              <a:buNone/>
              <a:defRPr sz="2800">
                <a:solidFill>
                  <a:schemeClr val="accent1"/>
                </a:solidFill>
              </a:defRPr>
            </a:lvl2pPr>
            <a:lvl3pPr marL="1371600" lvl="2" indent="-228600" algn="l">
              <a:spcBef>
                <a:spcPts val="0"/>
              </a:spcBef>
              <a:spcAft>
                <a:spcPts val="0"/>
              </a:spcAft>
              <a:buClr>
                <a:schemeClr val="accent1"/>
              </a:buClr>
              <a:buSzPts val="2800"/>
              <a:buNone/>
              <a:defRPr sz="2800">
                <a:solidFill>
                  <a:schemeClr val="accent1"/>
                </a:solidFill>
              </a:defRPr>
            </a:lvl3pPr>
            <a:lvl4pPr marL="1828800" lvl="3" indent="-228600" algn="l">
              <a:spcBef>
                <a:spcPts val="0"/>
              </a:spcBef>
              <a:spcAft>
                <a:spcPts val="0"/>
              </a:spcAft>
              <a:buClr>
                <a:schemeClr val="accent1"/>
              </a:buClr>
              <a:buSzPts val="2800"/>
              <a:buNone/>
              <a:defRPr sz="2800">
                <a:solidFill>
                  <a:schemeClr val="accent1"/>
                </a:solidFill>
              </a:defRPr>
            </a:lvl4pPr>
            <a:lvl5pPr marL="2286000" lvl="4" indent="-228600" algn="l">
              <a:spcBef>
                <a:spcPts val="0"/>
              </a:spcBef>
              <a:spcAft>
                <a:spcPts val="0"/>
              </a:spcAft>
              <a:buClr>
                <a:schemeClr val="accent1"/>
              </a:buClr>
              <a:buSzPts val="2800"/>
              <a:buNone/>
              <a:defRPr sz="2800">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3"/>
        <p:cNvGrpSpPr/>
        <p:nvPr/>
      </p:nvGrpSpPr>
      <p:grpSpPr>
        <a:xfrm>
          <a:off x="0" y="0"/>
          <a:ext cx="0" cy="0"/>
          <a:chOff x="0" y="0"/>
          <a:chExt cx="0" cy="0"/>
        </a:xfrm>
      </p:grpSpPr>
      <p:sp>
        <p:nvSpPr>
          <p:cNvPr id="74" name="Google Shape;74;p10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5" name="Google Shape;75;p10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accent1"/>
              </a:buClr>
              <a:buSzPts val="2800"/>
              <a:buChar char="•"/>
              <a:defRPr sz="2800"/>
            </a:lvl1pPr>
            <a:lvl2pPr marL="914400" lvl="1" indent="-381000" algn="l">
              <a:spcBef>
                <a:spcPts val="480"/>
              </a:spcBef>
              <a:spcAft>
                <a:spcPts val="0"/>
              </a:spcAft>
              <a:buClr>
                <a:schemeClr val="accent1"/>
              </a:buClr>
              <a:buSzPts val="2400"/>
              <a:buChar char="–"/>
              <a:defRPr sz="2400"/>
            </a:lvl2pPr>
            <a:lvl3pPr marL="1371600" lvl="2" indent="-355600" algn="l">
              <a:spcBef>
                <a:spcPts val="400"/>
              </a:spcBef>
              <a:spcAft>
                <a:spcPts val="0"/>
              </a:spcAft>
              <a:buClr>
                <a:schemeClr val="accent1"/>
              </a:buClr>
              <a:buSzPts val="2000"/>
              <a:buChar char="•"/>
              <a:defRPr sz="2000"/>
            </a:lvl3pPr>
            <a:lvl4pPr marL="1828800" lvl="3" indent="-342900" algn="l">
              <a:spcBef>
                <a:spcPts val="360"/>
              </a:spcBef>
              <a:spcAft>
                <a:spcPts val="0"/>
              </a:spcAft>
              <a:buClr>
                <a:schemeClr val="accent1"/>
              </a:buClr>
              <a:buSzPts val="1800"/>
              <a:buChar char="–"/>
              <a:defRPr sz="1800"/>
            </a:lvl4pPr>
            <a:lvl5pPr marL="2286000" lvl="4" indent="-342900" algn="l">
              <a:spcBef>
                <a:spcPts val="360"/>
              </a:spcBef>
              <a:spcAft>
                <a:spcPts val="0"/>
              </a:spcAft>
              <a:buClr>
                <a:schemeClr val="accent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6" name="Google Shape;76;p10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accent1"/>
              </a:buClr>
              <a:buSzPts val="2800"/>
              <a:buChar char="•"/>
              <a:defRPr sz="2800"/>
            </a:lvl1pPr>
            <a:lvl2pPr marL="914400" lvl="1" indent="-381000" algn="l">
              <a:spcBef>
                <a:spcPts val="480"/>
              </a:spcBef>
              <a:spcAft>
                <a:spcPts val="0"/>
              </a:spcAft>
              <a:buClr>
                <a:schemeClr val="accent1"/>
              </a:buClr>
              <a:buSzPts val="2400"/>
              <a:buChar char="–"/>
              <a:defRPr sz="2400"/>
            </a:lvl2pPr>
            <a:lvl3pPr marL="1371600" lvl="2" indent="-355600" algn="l">
              <a:spcBef>
                <a:spcPts val="400"/>
              </a:spcBef>
              <a:spcAft>
                <a:spcPts val="0"/>
              </a:spcAft>
              <a:buClr>
                <a:schemeClr val="accent1"/>
              </a:buClr>
              <a:buSzPts val="2000"/>
              <a:buChar char="•"/>
              <a:defRPr sz="2000"/>
            </a:lvl3pPr>
            <a:lvl4pPr marL="1828800" lvl="3" indent="-342900" algn="l">
              <a:spcBef>
                <a:spcPts val="360"/>
              </a:spcBef>
              <a:spcAft>
                <a:spcPts val="0"/>
              </a:spcAft>
              <a:buClr>
                <a:schemeClr val="accent1"/>
              </a:buClr>
              <a:buSzPts val="1800"/>
              <a:buChar char="–"/>
              <a:defRPr sz="1800"/>
            </a:lvl4pPr>
            <a:lvl5pPr marL="2286000" lvl="4" indent="-342900" algn="l">
              <a:spcBef>
                <a:spcPts val="360"/>
              </a:spcBef>
              <a:spcAft>
                <a:spcPts val="0"/>
              </a:spcAft>
              <a:buClr>
                <a:schemeClr val="accent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11.xml"/><Relationship Id="rId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13.xml"/><Relationship Id="rId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7.xml"/><Relationship Id="rId1" Type="http://schemas.openxmlformats.org/officeDocument/2006/relationships/slideLayout" Target="../slideLayouts/slideLayout14.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8.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9"/>
        <p:cNvGrpSpPr/>
        <p:nvPr/>
      </p:nvGrpSpPr>
      <p:grpSpPr>
        <a:xfrm>
          <a:off x="0" y="0"/>
          <a:ext cx="0" cy="0"/>
          <a:chOff x="0" y="0"/>
          <a:chExt cx="0" cy="0"/>
        </a:xfrm>
      </p:grpSpPr>
      <p:sp>
        <p:nvSpPr>
          <p:cNvPr id="10" name="Google Shape;10;p89"/>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marR="0" lvl="0" algn="ctr" rtl="0">
              <a:lnSpc>
                <a:spcPct val="97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1pPr>
            <a:lvl2pPr marR="0" lvl="1" algn="ctr" rtl="0">
              <a:lnSpc>
                <a:spcPct val="97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2pPr>
            <a:lvl3pPr marR="0" lvl="2" algn="ctr" rtl="0">
              <a:lnSpc>
                <a:spcPct val="97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3pPr>
            <a:lvl4pPr marR="0" lvl="3" algn="ctr" rtl="0">
              <a:lnSpc>
                <a:spcPct val="97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4pPr>
            <a:lvl5pPr marR="0" lvl="4" algn="ctr" rtl="0">
              <a:lnSpc>
                <a:spcPct val="97000"/>
              </a:lnSpc>
              <a:spcBef>
                <a:spcPts val="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5pPr>
            <a:lvl6pPr marR="0" lvl="5"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6pPr>
            <a:lvl7pPr marR="0" lvl="6"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7pPr>
            <a:lvl8pPr marR="0" lvl="7"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8pPr>
            <a:lvl9pPr marR="0" lvl="8" algn="ctr" rtl="0">
              <a:lnSpc>
                <a:spcPct val="97000"/>
              </a:lnSpc>
              <a:spcBef>
                <a:spcPts val="0"/>
              </a:spcBef>
              <a:spcAft>
                <a:spcPts val="0"/>
              </a:spcAft>
              <a:buSzPts val="1400"/>
              <a:buNone/>
              <a:defRPr sz="4000" b="0" i="0" u="none" strike="noStrike" cap="none">
                <a:solidFill>
                  <a:srgbClr val="000000"/>
                </a:solidFill>
                <a:latin typeface="Calibri"/>
                <a:ea typeface="Calibri"/>
                <a:cs typeface="Calibri"/>
                <a:sym typeface="Calibri"/>
              </a:defRPr>
            </a:lvl9pPr>
          </a:lstStyle>
          <a:p>
            <a:endParaRPr/>
          </a:p>
        </p:txBody>
      </p:sp>
      <p:sp>
        <p:nvSpPr>
          <p:cNvPr id="11" name="Google Shape;11;p89"/>
          <p:cNvSpPr txBox="1">
            <a:spLocks noGrp="1"/>
          </p:cNvSpPr>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lvl1pPr marL="457200" marR="0" lvl="0" indent="-381000" algn="l" rtl="0">
              <a:lnSpc>
                <a:spcPct val="97000"/>
              </a:lnSpc>
              <a:spcBef>
                <a:spcPts val="0"/>
              </a:spcBef>
              <a:spcAft>
                <a:spcPts val="0"/>
              </a:spcAft>
              <a:buClr>
                <a:srgbClr val="000000"/>
              </a:buClr>
              <a:buSzPts val="2400"/>
              <a:buFont typeface="Times New Roman"/>
              <a:buChar char="•"/>
              <a:defRPr sz="2400" b="0" i="0" u="none" strike="noStrike" cap="none">
                <a:solidFill>
                  <a:srgbClr val="000000"/>
                </a:solidFill>
                <a:latin typeface="Times New Roman"/>
                <a:ea typeface="Times New Roman"/>
                <a:cs typeface="Times New Roman"/>
                <a:sym typeface="Times New Roman"/>
              </a:defRPr>
            </a:lvl1pPr>
            <a:lvl2pPr marL="914400" marR="0" lvl="1" indent="-387350" algn="l" rtl="0">
              <a:lnSpc>
                <a:spcPct val="97000"/>
              </a:lnSpc>
              <a:spcBef>
                <a:spcPts val="1288"/>
              </a:spcBef>
              <a:spcAft>
                <a:spcPts val="0"/>
              </a:spcAft>
              <a:buClr>
                <a:srgbClr val="000000"/>
              </a:buClr>
              <a:buSzPts val="2500"/>
              <a:buFont typeface="Times New Roman"/>
              <a:buChar char="–"/>
              <a:defRPr sz="2500" b="0" i="0" u="none" strike="noStrike" cap="none">
                <a:solidFill>
                  <a:srgbClr val="000000"/>
                </a:solidFill>
                <a:latin typeface="Times New Roman"/>
                <a:ea typeface="Times New Roman"/>
                <a:cs typeface="Times New Roman"/>
                <a:sym typeface="Times New Roman"/>
              </a:defRPr>
            </a:lvl2pPr>
            <a:lvl3pPr marL="1371600" marR="0" lvl="2" indent="-368300" algn="l" rtl="0">
              <a:lnSpc>
                <a:spcPct val="97000"/>
              </a:lnSpc>
              <a:spcBef>
                <a:spcPts val="1038"/>
              </a:spcBef>
              <a:spcAft>
                <a:spcPts val="0"/>
              </a:spcAft>
              <a:buClr>
                <a:srgbClr val="000000"/>
              </a:buClr>
              <a:buSzPts val="2200"/>
              <a:buFont typeface="Times New Roman"/>
              <a:buChar char="•"/>
              <a:defRPr sz="2200" b="0" i="0" u="none" strike="noStrike" cap="none">
                <a:solidFill>
                  <a:srgbClr val="000000"/>
                </a:solidFill>
                <a:latin typeface="Times New Roman"/>
                <a:ea typeface="Times New Roman"/>
                <a:cs typeface="Times New Roman"/>
                <a:sym typeface="Times New Roman"/>
              </a:defRPr>
            </a:lvl3pPr>
            <a:lvl4pPr marL="1828800" marR="0" lvl="3" indent="-355600" algn="l" rtl="0">
              <a:lnSpc>
                <a:spcPct val="97000"/>
              </a:lnSpc>
              <a:spcBef>
                <a:spcPts val="775"/>
              </a:spcBef>
              <a:spcAft>
                <a:spcPts val="0"/>
              </a:spcAft>
              <a:buClr>
                <a:srgbClr val="000000"/>
              </a:buClr>
              <a:buSzPts val="2000"/>
              <a:buFont typeface="Times New Roman"/>
              <a:buChar char="–"/>
              <a:defRPr sz="2000" b="0" i="0" u="none" strike="noStrike" cap="none">
                <a:solidFill>
                  <a:srgbClr val="000000"/>
                </a:solidFill>
                <a:latin typeface="Times New Roman"/>
                <a:ea typeface="Times New Roman"/>
                <a:cs typeface="Times New Roman"/>
                <a:sym typeface="Times New Roman"/>
              </a:defRPr>
            </a:lvl4pPr>
            <a:lvl5pPr marL="2286000" marR="0" lvl="4" indent="-355600" algn="l" rtl="0">
              <a:lnSpc>
                <a:spcPct val="97000"/>
              </a:lnSpc>
              <a:spcBef>
                <a:spcPts val="525"/>
              </a:spcBef>
              <a:spcAft>
                <a:spcPts val="0"/>
              </a:spcAft>
              <a:buClr>
                <a:srgbClr val="000000"/>
              </a:buClr>
              <a:buSzPts val="2000"/>
              <a:buFont typeface="Times New Roman"/>
              <a:buChar char="»"/>
              <a:defRPr sz="2000" b="0" i="0" u="none" strike="noStrike" cap="none">
                <a:solidFill>
                  <a:srgbClr val="000000"/>
                </a:solidFill>
                <a:latin typeface="Times New Roman"/>
                <a:ea typeface="Times New Roman"/>
                <a:cs typeface="Times New Roman"/>
                <a:sym typeface="Times New Roman"/>
              </a:defRPr>
            </a:lvl5pPr>
            <a:lvl6pPr marL="2743200" marR="0" lvl="5" indent="-228600" algn="l" rtl="0">
              <a:lnSpc>
                <a:spcPct val="97000"/>
              </a:lnSpc>
              <a:spcBef>
                <a:spcPts val="263"/>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6pPr>
            <a:lvl7pPr marL="3200400" marR="0" lvl="6" indent="-228600" algn="l" rtl="0">
              <a:lnSpc>
                <a:spcPct val="97000"/>
              </a:lnSpc>
              <a:spcBef>
                <a:spcPts val="261"/>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7pPr>
            <a:lvl8pPr marL="3657600" marR="0" lvl="7" indent="-228600" algn="l" rtl="0">
              <a:lnSpc>
                <a:spcPct val="97000"/>
              </a:lnSpc>
              <a:spcBef>
                <a:spcPts val="261"/>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8pPr>
            <a:lvl9pPr marL="4114800" marR="0" lvl="8" indent="-228600" algn="l" rtl="0">
              <a:lnSpc>
                <a:spcPct val="97000"/>
              </a:lnSpc>
              <a:spcBef>
                <a:spcPts val="261"/>
              </a:spcBef>
              <a:spcAft>
                <a:spcPts val="261"/>
              </a:spcAft>
              <a:buSzPts val="1400"/>
              <a:buNone/>
              <a:defRPr sz="1800" b="0" i="0" u="none" strike="noStrike" cap="none">
                <a:solidFill>
                  <a:srgbClr val="000000"/>
                </a:solidFill>
                <a:latin typeface="Times New Roman"/>
                <a:ea typeface="Times New Roman"/>
                <a:cs typeface="Times New Roman"/>
                <a:sym typeface="Times New Roman"/>
              </a:defRPr>
            </a:lvl9pPr>
          </a:lstStyle>
          <a:p>
            <a:endParaRPr/>
          </a:p>
        </p:txBody>
      </p:sp>
      <p:sp>
        <p:nvSpPr>
          <p:cNvPr id="12" name="Google Shape;12;p89"/>
          <p:cNvSpPr txBox="1"/>
          <p:nvPr/>
        </p:nvSpPr>
        <p:spPr>
          <a:xfrm>
            <a:off x="457200" y="6246812"/>
            <a:ext cx="2127250" cy="471487"/>
          </a:xfrm>
          <a:prstGeom prst="rect">
            <a:avLst/>
          </a:prstGeom>
          <a:noFill/>
          <a:ln>
            <a:noFill/>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 name="Google Shape;13;p89"/>
          <p:cNvSpPr txBox="1"/>
          <p:nvPr/>
        </p:nvSpPr>
        <p:spPr>
          <a:xfrm>
            <a:off x="3127375" y="6246812"/>
            <a:ext cx="2897187" cy="471487"/>
          </a:xfrm>
          <a:prstGeom prst="rect">
            <a:avLst/>
          </a:prstGeom>
          <a:noFill/>
          <a:ln>
            <a:noFill/>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 name="Google Shape;14;p89"/>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rtl="0">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1pPr>
            <a:lvl2pPr marL="0" marR="0" lvl="1" indent="0" algn="r" rtl="0">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2pPr>
            <a:lvl3pPr marL="0" marR="0" lvl="2" indent="0" algn="r" rtl="0">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3pPr>
            <a:lvl4pPr marL="0" marR="0" lvl="3" indent="0" algn="r" rtl="0">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4pPr>
            <a:lvl5pPr marL="0" marR="0" lvl="4" indent="0" algn="r" rtl="0">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5pPr>
            <a:lvl6pPr marL="0" marR="0" lvl="5" indent="0" algn="r" rtl="0">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6pPr>
            <a:lvl7pPr marL="0" marR="0" lvl="6" indent="0" algn="r" rtl="0">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7pPr>
            <a:lvl8pPr marL="0" marR="0" lvl="7" indent="0" algn="r" rtl="0">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8pPr>
            <a:lvl9pPr marL="0" marR="0" lvl="8" indent="0" algn="r" rtl="0">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8" r:id="rId5"/>
    <p:sldLayoutId id="2147483659" r:id="rId6"/>
    <p:sldLayoutId id="2147483660"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pic>
        <p:nvPicPr>
          <p:cNvPr id="66" name="Google Shape;66;p102"/>
          <p:cNvPicPr preferRelativeResize="0"/>
          <p:nvPr/>
        </p:nvPicPr>
        <p:blipFill rotWithShape="1">
          <a:blip r:embed="rId4">
            <a:alphaModFix/>
          </a:blip>
          <a:srcRect/>
          <a:stretch/>
        </p:blipFill>
        <p:spPr>
          <a:xfrm>
            <a:off x="0" y="0"/>
            <a:ext cx="9124950" cy="942975"/>
          </a:xfrm>
          <a:prstGeom prst="rect">
            <a:avLst/>
          </a:prstGeom>
          <a:noFill/>
          <a:ln>
            <a:noFill/>
          </a:ln>
        </p:spPr>
      </p:pic>
      <p:sp>
        <p:nvSpPr>
          <p:cNvPr id="67" name="Google Shape;67;p10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68" name="Google Shape;68;p10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1"/>
              </a:buClr>
              <a:buSzPts val="3200"/>
              <a:buFont typeface="Arial"/>
              <a:buChar char="•"/>
              <a:defRPr sz="3200" b="0" i="0" u="none" strike="noStrike" cap="none">
                <a:solidFill>
                  <a:schemeClr val="accent1"/>
                </a:solidFill>
                <a:latin typeface="Calibri"/>
                <a:ea typeface="Calibri"/>
                <a:cs typeface="Calibri"/>
                <a:sym typeface="Calibri"/>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9" name="Google Shape;69;p102"/>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Black"/>
              <a:buNone/>
            </a:pPr>
            <a:r>
              <a:rPr lang="en-US" sz="1200" b="0" i="0" u="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None/>
            </a:pPr>
            <a:endParaRPr sz="1200" b="0" i="0" u="none">
              <a:solidFill>
                <a:srgbClr val="7F7F7F"/>
              </a:solidFill>
              <a:latin typeface="Arial Black"/>
              <a:ea typeface="Arial Black"/>
              <a:cs typeface="Arial Black"/>
              <a:sym typeface="Arial Black"/>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pic>
        <p:nvPicPr>
          <p:cNvPr id="81" name="Google Shape;81;p106"/>
          <p:cNvPicPr preferRelativeResize="0"/>
          <p:nvPr/>
        </p:nvPicPr>
        <p:blipFill rotWithShape="1">
          <a:blip r:embed="rId3">
            <a:alphaModFix/>
          </a:blip>
          <a:srcRect/>
          <a:stretch/>
        </p:blipFill>
        <p:spPr>
          <a:xfrm>
            <a:off x="0" y="0"/>
            <a:ext cx="9124950" cy="942975"/>
          </a:xfrm>
          <a:prstGeom prst="rect">
            <a:avLst/>
          </a:prstGeom>
          <a:noFill/>
          <a:ln>
            <a:noFill/>
          </a:ln>
        </p:spPr>
      </p:pic>
      <p:sp>
        <p:nvSpPr>
          <p:cNvPr id="82" name="Google Shape;82;p106"/>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Black"/>
              <a:buNone/>
            </a:pPr>
            <a:r>
              <a:rPr lang="en-US" sz="1200" b="0" i="0" u="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None/>
            </a:pPr>
            <a:endParaRPr sz="1200" b="0" i="0" u="none">
              <a:solidFill>
                <a:srgbClr val="7F7F7F"/>
              </a:solidFill>
              <a:latin typeface="Arial Black"/>
              <a:ea typeface="Arial Black"/>
              <a:cs typeface="Arial Black"/>
              <a:sym typeface="Arial Black"/>
            </a:endParaRPr>
          </a:p>
        </p:txBody>
      </p:sp>
      <p:cxnSp>
        <p:nvCxnSpPr>
          <p:cNvPr id="83" name="Google Shape;83;p106"/>
          <p:cNvCxnSpPr/>
          <p:nvPr/>
        </p:nvCxnSpPr>
        <p:spPr>
          <a:xfrm>
            <a:off x="839787" y="3352800"/>
            <a:ext cx="7056437" cy="0"/>
          </a:xfrm>
          <a:prstGeom prst="straightConnector1">
            <a:avLst/>
          </a:prstGeom>
          <a:noFill/>
          <a:ln w="38100" cap="flat" cmpd="sng">
            <a:solidFill>
              <a:srgbClr val="009DD9"/>
            </a:solidFill>
            <a:prstDash val="solid"/>
            <a:miter lim="800000"/>
            <a:headEnd type="none" w="med" len="med"/>
            <a:tailEnd type="none" w="med" len="med"/>
          </a:ln>
          <a:effectLst>
            <a:outerShdw blurRad="63500" dist="23000" dir="5400000">
              <a:srgbClr val="000000">
                <a:alpha val="34901"/>
              </a:srgbClr>
            </a:outerShdw>
          </a:effectLst>
        </p:spPr>
      </p:cxnSp>
      <p:sp>
        <p:nvSpPr>
          <p:cNvPr id="84" name="Google Shape;84;p106"/>
          <p:cNvSpPr txBox="1"/>
          <p:nvPr/>
        </p:nvSpPr>
        <p:spPr>
          <a:xfrm>
            <a:off x="4495800" y="5562600"/>
            <a:ext cx="4572000" cy="1323975"/>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2060"/>
              </a:buClr>
              <a:buSzPts val="2000"/>
              <a:buFont typeface="Arial Rounded"/>
              <a:buNone/>
            </a:pPr>
            <a:r>
              <a:rPr lang="en-US" sz="2000" b="1" i="0" u="none">
                <a:solidFill>
                  <a:srgbClr val="002060"/>
                </a:solidFill>
                <a:latin typeface="Arial Rounded"/>
                <a:ea typeface="Arial Rounded"/>
                <a:cs typeface="Arial Rounded"/>
                <a:sym typeface="Arial Rounded"/>
              </a:rPr>
              <a:t>Created By: 		</a:t>
            </a:r>
            <a:endParaRPr/>
          </a:p>
          <a:p>
            <a:pPr marL="0" marR="0" lvl="0" indent="0" algn="r" rtl="0">
              <a:lnSpc>
                <a:spcPct val="100000"/>
              </a:lnSpc>
              <a:spcBef>
                <a:spcPts val="0"/>
              </a:spcBef>
              <a:spcAft>
                <a:spcPts val="0"/>
              </a:spcAft>
              <a:buClr>
                <a:srgbClr val="002060"/>
              </a:buClr>
              <a:buSzPts val="2000"/>
              <a:buFont typeface="Arial Rounded"/>
              <a:buNone/>
            </a:pPr>
            <a:r>
              <a:rPr lang="en-US" sz="2000" b="1" i="0" u="none">
                <a:solidFill>
                  <a:srgbClr val="002060"/>
                </a:solidFill>
                <a:latin typeface="Arial Rounded"/>
                <a:ea typeface="Arial Rounded"/>
                <a:cs typeface="Arial Rounded"/>
                <a:sym typeface="Arial Rounded"/>
              </a:rPr>
              <a:t>Amanpreet Kaur &amp;</a:t>
            </a:r>
            <a:endParaRPr/>
          </a:p>
          <a:p>
            <a:pPr marL="0" marR="0" lvl="0" indent="0" algn="r" rtl="0">
              <a:lnSpc>
                <a:spcPct val="100000"/>
              </a:lnSpc>
              <a:spcBef>
                <a:spcPts val="0"/>
              </a:spcBef>
              <a:spcAft>
                <a:spcPts val="0"/>
              </a:spcAft>
              <a:buClr>
                <a:srgbClr val="002060"/>
              </a:buClr>
              <a:buSzPts val="2000"/>
              <a:buFont typeface="Arial Rounded"/>
              <a:buNone/>
            </a:pPr>
            <a:r>
              <a:rPr lang="en-US" sz="2000" b="1" i="0" u="none">
                <a:solidFill>
                  <a:srgbClr val="002060"/>
                </a:solidFill>
                <a:latin typeface="Arial Rounded"/>
                <a:ea typeface="Arial Rounded"/>
                <a:cs typeface="Arial Rounded"/>
                <a:sym typeface="Arial Rounded"/>
              </a:rPr>
              <a:t>		Sanjeev Kumar </a:t>
            </a:r>
            <a:endParaRPr/>
          </a:p>
          <a:p>
            <a:pPr marL="0" marR="0" lvl="0" indent="0" algn="r" rtl="0">
              <a:lnSpc>
                <a:spcPct val="100000"/>
              </a:lnSpc>
              <a:spcBef>
                <a:spcPts val="0"/>
              </a:spcBef>
              <a:spcAft>
                <a:spcPts val="0"/>
              </a:spcAft>
              <a:buClr>
                <a:srgbClr val="002060"/>
              </a:buClr>
              <a:buSzPts val="2000"/>
              <a:buFont typeface="Arial Rounded"/>
              <a:buNone/>
            </a:pPr>
            <a:r>
              <a:rPr lang="en-US" sz="2000" b="1" i="0" u="none">
                <a:solidFill>
                  <a:srgbClr val="002060"/>
                </a:solidFill>
                <a:latin typeface="Arial Rounded"/>
                <a:ea typeface="Arial Rounded"/>
                <a:cs typeface="Arial Rounded"/>
                <a:sym typeface="Arial Rounded"/>
              </a:rPr>
              <a:t>		SME (CSE) LPU</a:t>
            </a:r>
            <a:endParaRPr/>
          </a:p>
        </p:txBody>
      </p:sp>
      <p:cxnSp>
        <p:nvCxnSpPr>
          <p:cNvPr id="85" name="Google Shape;85;p106"/>
          <p:cNvCxnSpPr/>
          <p:nvPr/>
        </p:nvCxnSpPr>
        <p:spPr>
          <a:xfrm>
            <a:off x="839787" y="3352800"/>
            <a:ext cx="7056437" cy="0"/>
          </a:xfrm>
          <a:prstGeom prst="straightConnector1">
            <a:avLst/>
          </a:prstGeom>
          <a:noFill/>
          <a:ln w="38100" cap="flat" cmpd="sng">
            <a:solidFill>
              <a:srgbClr val="009DD9"/>
            </a:solidFill>
            <a:prstDash val="solid"/>
            <a:miter lim="800000"/>
            <a:headEnd type="none" w="med" len="med"/>
            <a:tailEnd type="none" w="med" len="med"/>
          </a:ln>
          <a:effectLst>
            <a:outerShdw blurRad="63500" dist="23000" dir="5400000">
              <a:srgbClr val="000000">
                <a:alpha val="34901"/>
              </a:srgbClr>
            </a:outerShdw>
          </a:effectLst>
        </p:spPr>
      </p:cxnSp>
      <p:sp>
        <p:nvSpPr>
          <p:cNvPr id="86" name="Google Shape;86;p106"/>
          <p:cNvSpPr txBox="1"/>
          <p:nvPr/>
        </p:nvSpPr>
        <p:spPr>
          <a:xfrm>
            <a:off x="4495800" y="5562600"/>
            <a:ext cx="4572000" cy="1323975"/>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2060"/>
              </a:buClr>
              <a:buSzPts val="2000"/>
              <a:buFont typeface="Arial Rounded"/>
              <a:buNone/>
            </a:pPr>
            <a:r>
              <a:rPr lang="en-US" sz="2000" b="1" i="0" u="none">
                <a:solidFill>
                  <a:srgbClr val="002060"/>
                </a:solidFill>
                <a:latin typeface="Arial Rounded"/>
                <a:ea typeface="Arial Rounded"/>
                <a:cs typeface="Arial Rounded"/>
                <a:sym typeface="Arial Rounded"/>
              </a:rPr>
              <a:t>Created By: 		</a:t>
            </a:r>
            <a:endParaRPr/>
          </a:p>
          <a:p>
            <a:pPr marL="0" marR="0" lvl="0" indent="0" algn="r" rtl="0">
              <a:lnSpc>
                <a:spcPct val="100000"/>
              </a:lnSpc>
              <a:spcBef>
                <a:spcPts val="0"/>
              </a:spcBef>
              <a:spcAft>
                <a:spcPts val="0"/>
              </a:spcAft>
              <a:buClr>
                <a:srgbClr val="002060"/>
              </a:buClr>
              <a:buSzPts val="2000"/>
              <a:buFont typeface="Arial Rounded"/>
              <a:buNone/>
            </a:pPr>
            <a:r>
              <a:rPr lang="en-US" sz="2000" b="1" i="0" u="none">
                <a:solidFill>
                  <a:srgbClr val="002060"/>
                </a:solidFill>
                <a:latin typeface="Arial Rounded"/>
                <a:ea typeface="Arial Rounded"/>
                <a:cs typeface="Arial Rounded"/>
                <a:sym typeface="Arial Rounded"/>
              </a:rPr>
              <a:t>Amanpreet Kaur &amp;</a:t>
            </a:r>
            <a:endParaRPr/>
          </a:p>
          <a:p>
            <a:pPr marL="0" marR="0" lvl="0" indent="0" algn="r" rtl="0">
              <a:lnSpc>
                <a:spcPct val="100000"/>
              </a:lnSpc>
              <a:spcBef>
                <a:spcPts val="0"/>
              </a:spcBef>
              <a:spcAft>
                <a:spcPts val="0"/>
              </a:spcAft>
              <a:buClr>
                <a:srgbClr val="002060"/>
              </a:buClr>
              <a:buSzPts val="2000"/>
              <a:buFont typeface="Arial Rounded"/>
              <a:buNone/>
            </a:pPr>
            <a:r>
              <a:rPr lang="en-US" sz="2000" b="1" i="0" u="none">
                <a:solidFill>
                  <a:srgbClr val="002060"/>
                </a:solidFill>
                <a:latin typeface="Arial Rounded"/>
                <a:ea typeface="Arial Rounded"/>
                <a:cs typeface="Arial Rounded"/>
                <a:sym typeface="Arial Rounded"/>
              </a:rPr>
              <a:t>		Sanjeev Kumar </a:t>
            </a:r>
            <a:endParaRPr/>
          </a:p>
          <a:p>
            <a:pPr marL="0" marR="0" lvl="0" indent="0" algn="r" rtl="0">
              <a:lnSpc>
                <a:spcPct val="100000"/>
              </a:lnSpc>
              <a:spcBef>
                <a:spcPts val="0"/>
              </a:spcBef>
              <a:spcAft>
                <a:spcPts val="0"/>
              </a:spcAft>
              <a:buClr>
                <a:srgbClr val="002060"/>
              </a:buClr>
              <a:buSzPts val="2000"/>
              <a:buFont typeface="Arial Rounded"/>
              <a:buNone/>
            </a:pPr>
            <a:r>
              <a:rPr lang="en-US" sz="2000" b="1" i="0" u="none">
                <a:solidFill>
                  <a:srgbClr val="002060"/>
                </a:solidFill>
                <a:latin typeface="Arial Rounded"/>
                <a:ea typeface="Arial Rounded"/>
                <a:cs typeface="Arial Rounded"/>
                <a:sym typeface="Arial Rounded"/>
              </a:rPr>
              <a:t>		SME (CSE) LPU</a:t>
            </a:r>
            <a:endParaRPr/>
          </a:p>
        </p:txBody>
      </p:sp>
      <p:sp>
        <p:nvSpPr>
          <p:cNvPr id="87" name="Google Shape;87;p10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88" name="Google Shape;88;p10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1"/>
              </a:buClr>
              <a:buSzPts val="3200"/>
              <a:buFont typeface="Arial"/>
              <a:buChar char="•"/>
              <a:defRPr sz="3200" b="0" i="0" u="none" strike="noStrike" cap="none">
                <a:solidFill>
                  <a:schemeClr val="accent1"/>
                </a:solidFill>
                <a:latin typeface="Calibri"/>
                <a:ea typeface="Calibri"/>
                <a:cs typeface="Calibri"/>
                <a:sym typeface="Calibri"/>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pic>
        <p:nvPicPr>
          <p:cNvPr id="93" name="Google Shape;93;p108"/>
          <p:cNvPicPr preferRelativeResize="0"/>
          <p:nvPr/>
        </p:nvPicPr>
        <p:blipFill rotWithShape="1">
          <a:blip r:embed="rId3">
            <a:alphaModFix/>
          </a:blip>
          <a:srcRect/>
          <a:stretch/>
        </p:blipFill>
        <p:spPr>
          <a:xfrm>
            <a:off x="0" y="0"/>
            <a:ext cx="9124950" cy="942975"/>
          </a:xfrm>
          <a:prstGeom prst="rect">
            <a:avLst/>
          </a:prstGeom>
          <a:noFill/>
          <a:ln>
            <a:noFill/>
          </a:ln>
        </p:spPr>
      </p:pic>
      <p:sp>
        <p:nvSpPr>
          <p:cNvPr id="94" name="Google Shape;94;p108"/>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Black"/>
              <a:buNone/>
            </a:pPr>
            <a:r>
              <a:rPr lang="en-US" sz="1200" b="0" i="0" u="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None/>
            </a:pPr>
            <a:endParaRPr sz="1200" b="0" i="0" u="none">
              <a:solidFill>
                <a:srgbClr val="7F7F7F"/>
              </a:solidFill>
              <a:latin typeface="Arial Black"/>
              <a:ea typeface="Arial Black"/>
              <a:cs typeface="Arial Black"/>
              <a:sym typeface="Arial Black"/>
            </a:endParaRPr>
          </a:p>
        </p:txBody>
      </p:sp>
      <p:pic>
        <p:nvPicPr>
          <p:cNvPr id="95" name="Google Shape;95;p108"/>
          <p:cNvPicPr preferRelativeResize="0"/>
          <p:nvPr/>
        </p:nvPicPr>
        <p:blipFill rotWithShape="1">
          <a:blip r:embed="rId4">
            <a:alphaModFix/>
          </a:blip>
          <a:srcRect/>
          <a:stretch/>
        </p:blipFill>
        <p:spPr>
          <a:xfrm>
            <a:off x="755650" y="636587"/>
            <a:ext cx="1808162" cy="3297237"/>
          </a:xfrm>
          <a:prstGeom prst="rect">
            <a:avLst/>
          </a:prstGeom>
          <a:noFill/>
          <a:ln>
            <a:noFill/>
          </a:ln>
        </p:spPr>
      </p:pic>
      <p:sp>
        <p:nvSpPr>
          <p:cNvPr id="96" name="Google Shape;96;p108"/>
          <p:cNvSpPr txBox="1"/>
          <p:nvPr/>
        </p:nvSpPr>
        <p:spPr>
          <a:xfrm>
            <a:off x="1952625" y="5957887"/>
            <a:ext cx="7156450" cy="90011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595959"/>
              </a:buClr>
              <a:buSzPts val="3600"/>
              <a:buFont typeface="Calibri"/>
              <a:buNone/>
            </a:pPr>
            <a:r>
              <a:rPr lang="en-US" sz="3600" b="0" i="0" u="none">
                <a:solidFill>
                  <a:srgbClr val="595959"/>
                </a:solidFill>
                <a:latin typeface="Calibri"/>
                <a:ea typeface="Calibri"/>
                <a:cs typeface="Calibri"/>
                <a:sym typeface="Calibri"/>
              </a:rPr>
              <a:t>cse101@lpu.co.in</a:t>
            </a:r>
            <a:endParaRPr/>
          </a:p>
        </p:txBody>
      </p:sp>
      <p:cxnSp>
        <p:nvCxnSpPr>
          <p:cNvPr id="97" name="Google Shape;97;p108"/>
          <p:cNvCxnSpPr/>
          <p:nvPr/>
        </p:nvCxnSpPr>
        <p:spPr>
          <a:xfrm>
            <a:off x="755650" y="4076700"/>
            <a:ext cx="7056437" cy="0"/>
          </a:xfrm>
          <a:prstGeom prst="straightConnector1">
            <a:avLst/>
          </a:prstGeom>
          <a:noFill/>
          <a:ln w="38100" cap="flat" cmpd="sng">
            <a:solidFill>
              <a:srgbClr val="009DD9"/>
            </a:solidFill>
            <a:prstDash val="solid"/>
            <a:miter lim="800000"/>
            <a:headEnd type="none" w="med" len="med"/>
            <a:tailEnd type="none" w="med" len="med"/>
          </a:ln>
          <a:effectLst>
            <a:outerShdw blurRad="63500" dist="23000" dir="5400000">
              <a:srgbClr val="000000">
                <a:alpha val="34901"/>
              </a:srgbClr>
            </a:outerShdw>
          </a:effectLst>
        </p:spPr>
      </p:cxnSp>
      <p:sp>
        <p:nvSpPr>
          <p:cNvPr id="98" name="Google Shape;98;p10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99" name="Google Shape;99;p10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1"/>
              </a:buClr>
              <a:buSzPts val="3200"/>
              <a:buFont typeface="Arial"/>
              <a:buChar char="•"/>
              <a:defRPr sz="3200" b="0" i="0" u="none" strike="noStrike" cap="none">
                <a:solidFill>
                  <a:schemeClr val="accent1"/>
                </a:solidFill>
                <a:latin typeface="Calibri"/>
                <a:ea typeface="Calibri"/>
                <a:cs typeface="Calibri"/>
                <a:sym typeface="Calibri"/>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110"/>
          <p:cNvSpPr txBox="1"/>
          <p:nvPr/>
        </p:nvSpPr>
        <p:spPr>
          <a:xfrm>
            <a:off x="6705600" y="838200"/>
            <a:ext cx="2438400" cy="6019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4" name="Google Shape;104;p1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05" name="Google Shape;105;p1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1"/>
              </a:buClr>
              <a:buSzPts val="3200"/>
              <a:buFont typeface="Arial"/>
              <a:buChar char="•"/>
              <a:defRPr sz="3200" b="0" i="0" u="none" strike="noStrike" cap="none">
                <a:solidFill>
                  <a:schemeClr val="accent1"/>
                </a:solidFill>
                <a:latin typeface="Calibri"/>
                <a:ea typeface="Calibri"/>
                <a:cs typeface="Calibri"/>
                <a:sym typeface="Calibri"/>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pic>
        <p:nvPicPr>
          <p:cNvPr id="109" name="Google Shape;109;p112"/>
          <p:cNvPicPr preferRelativeResize="0"/>
          <p:nvPr/>
        </p:nvPicPr>
        <p:blipFill rotWithShape="1">
          <a:blip r:embed="rId3">
            <a:alphaModFix/>
          </a:blip>
          <a:srcRect/>
          <a:stretch/>
        </p:blipFill>
        <p:spPr>
          <a:xfrm>
            <a:off x="0" y="0"/>
            <a:ext cx="9124950" cy="942975"/>
          </a:xfrm>
          <a:prstGeom prst="rect">
            <a:avLst/>
          </a:prstGeom>
          <a:noFill/>
          <a:ln>
            <a:noFill/>
          </a:ln>
        </p:spPr>
      </p:pic>
      <p:sp>
        <p:nvSpPr>
          <p:cNvPr id="110" name="Google Shape;110;p112"/>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Black"/>
              <a:buNone/>
            </a:pPr>
            <a:r>
              <a:rPr lang="en-US" sz="1200" b="0" i="0" u="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None/>
            </a:pPr>
            <a:endParaRPr sz="1200" b="0" i="0" u="none">
              <a:solidFill>
                <a:srgbClr val="7F7F7F"/>
              </a:solidFill>
              <a:latin typeface="Arial Black"/>
              <a:ea typeface="Arial Black"/>
              <a:cs typeface="Arial Black"/>
              <a:sym typeface="Arial Black"/>
            </a:endParaRPr>
          </a:p>
        </p:txBody>
      </p:sp>
      <p:pic>
        <p:nvPicPr>
          <p:cNvPr id="111" name="Google Shape;111;p112"/>
          <p:cNvPicPr preferRelativeResize="0"/>
          <p:nvPr/>
        </p:nvPicPr>
        <p:blipFill rotWithShape="1">
          <a:blip r:embed="rId4">
            <a:alphaModFix/>
          </a:blip>
          <a:srcRect/>
          <a:stretch/>
        </p:blipFill>
        <p:spPr>
          <a:xfrm>
            <a:off x="755650" y="636587"/>
            <a:ext cx="1808162" cy="3297237"/>
          </a:xfrm>
          <a:prstGeom prst="rect">
            <a:avLst/>
          </a:prstGeom>
          <a:noFill/>
          <a:ln>
            <a:noFill/>
          </a:ln>
        </p:spPr>
      </p:pic>
      <p:sp>
        <p:nvSpPr>
          <p:cNvPr id="112" name="Google Shape;112;p112"/>
          <p:cNvSpPr txBox="1"/>
          <p:nvPr/>
        </p:nvSpPr>
        <p:spPr>
          <a:xfrm>
            <a:off x="1952625" y="5957887"/>
            <a:ext cx="7156450" cy="90011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595959"/>
              </a:buClr>
              <a:buSzPts val="3600"/>
              <a:buFont typeface="Calibri"/>
              <a:buNone/>
            </a:pPr>
            <a:r>
              <a:rPr lang="en-US" sz="3600" b="0" i="0" u="none">
                <a:solidFill>
                  <a:srgbClr val="595959"/>
                </a:solidFill>
                <a:latin typeface="Calibri"/>
                <a:ea typeface="Calibri"/>
                <a:cs typeface="Calibri"/>
                <a:sym typeface="Calibri"/>
              </a:rPr>
              <a:t>cse101@lpu.co.in</a:t>
            </a:r>
            <a:endParaRPr/>
          </a:p>
        </p:txBody>
      </p:sp>
      <p:cxnSp>
        <p:nvCxnSpPr>
          <p:cNvPr id="113" name="Google Shape;113;p112"/>
          <p:cNvCxnSpPr/>
          <p:nvPr/>
        </p:nvCxnSpPr>
        <p:spPr>
          <a:xfrm>
            <a:off x="755650" y="4076700"/>
            <a:ext cx="7056437" cy="0"/>
          </a:xfrm>
          <a:prstGeom prst="straightConnector1">
            <a:avLst/>
          </a:prstGeom>
          <a:noFill/>
          <a:ln w="38100" cap="flat" cmpd="sng">
            <a:solidFill>
              <a:srgbClr val="009DD9"/>
            </a:solidFill>
            <a:prstDash val="solid"/>
            <a:miter lim="800000"/>
            <a:headEnd type="none" w="med" len="med"/>
            <a:tailEnd type="none" w="med" len="med"/>
          </a:ln>
          <a:effectLst>
            <a:outerShdw blurRad="63500" dist="23000" dir="5400000">
              <a:srgbClr val="000000">
                <a:alpha val="34901"/>
              </a:srgbClr>
            </a:outerShdw>
          </a:effectLst>
        </p:spPr>
      </p:cxnSp>
      <p:sp>
        <p:nvSpPr>
          <p:cNvPr id="114" name="Google Shape;114;p1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5" name="Google Shape;115;p1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1"/>
              </a:buClr>
              <a:buSzPts val="3200"/>
              <a:buFont typeface="Arial"/>
              <a:buChar char="•"/>
              <a:defRPr sz="3200" b="0" i="0" u="none" strike="noStrike" cap="none">
                <a:solidFill>
                  <a:schemeClr val="accent1"/>
                </a:solidFill>
                <a:latin typeface="Calibri"/>
                <a:ea typeface="Calibri"/>
                <a:cs typeface="Calibri"/>
                <a:sym typeface="Calibri"/>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pic>
        <p:nvPicPr>
          <p:cNvPr id="119" name="Google Shape;119;p114"/>
          <p:cNvPicPr preferRelativeResize="0"/>
          <p:nvPr/>
        </p:nvPicPr>
        <p:blipFill rotWithShape="1">
          <a:blip r:embed="rId3">
            <a:alphaModFix/>
          </a:blip>
          <a:srcRect/>
          <a:stretch/>
        </p:blipFill>
        <p:spPr>
          <a:xfrm>
            <a:off x="0" y="0"/>
            <a:ext cx="9124950" cy="942975"/>
          </a:xfrm>
          <a:prstGeom prst="rect">
            <a:avLst/>
          </a:prstGeom>
          <a:noFill/>
          <a:ln>
            <a:noFill/>
          </a:ln>
        </p:spPr>
      </p:pic>
      <p:sp>
        <p:nvSpPr>
          <p:cNvPr id="120" name="Google Shape;120;p114"/>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Black"/>
              <a:buNone/>
            </a:pPr>
            <a:r>
              <a:rPr lang="en-US" sz="1200" b="0" i="0" u="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None/>
            </a:pPr>
            <a:endParaRPr sz="1200" b="0" i="0" u="none">
              <a:solidFill>
                <a:srgbClr val="7F7F7F"/>
              </a:solidFill>
              <a:latin typeface="Arial Black"/>
              <a:ea typeface="Arial Black"/>
              <a:cs typeface="Arial Black"/>
              <a:sym typeface="Arial Black"/>
            </a:endParaRPr>
          </a:p>
        </p:txBody>
      </p:sp>
      <p:sp>
        <p:nvSpPr>
          <p:cNvPr id="121" name="Google Shape;121;p1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22" name="Google Shape;122;p1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1"/>
              </a:buClr>
              <a:buSzPts val="3200"/>
              <a:buFont typeface="Arial"/>
              <a:buChar char="•"/>
              <a:defRPr sz="3200" b="0" i="0" u="none" strike="noStrike" cap="none">
                <a:solidFill>
                  <a:schemeClr val="accent1"/>
                </a:solidFill>
                <a:latin typeface="Calibri"/>
                <a:ea typeface="Calibri"/>
                <a:cs typeface="Calibri"/>
                <a:sym typeface="Calibri"/>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3" name="Google Shape;123;p1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pic>
        <p:nvPicPr>
          <p:cNvPr id="128" name="Google Shape;128;p116"/>
          <p:cNvPicPr preferRelativeResize="0"/>
          <p:nvPr/>
        </p:nvPicPr>
        <p:blipFill rotWithShape="1">
          <a:blip r:embed="rId3">
            <a:alphaModFix/>
          </a:blip>
          <a:srcRect/>
          <a:stretch/>
        </p:blipFill>
        <p:spPr>
          <a:xfrm>
            <a:off x="0" y="0"/>
            <a:ext cx="9124950" cy="942975"/>
          </a:xfrm>
          <a:prstGeom prst="rect">
            <a:avLst/>
          </a:prstGeom>
          <a:noFill/>
          <a:ln>
            <a:noFill/>
          </a:ln>
        </p:spPr>
      </p:pic>
      <p:sp>
        <p:nvSpPr>
          <p:cNvPr id="129" name="Google Shape;129;p116"/>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Black"/>
              <a:buNone/>
            </a:pPr>
            <a:r>
              <a:rPr lang="en-US" sz="1200" b="0" i="0" u="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None/>
            </a:pPr>
            <a:endParaRPr sz="1200" b="0" i="0" u="none">
              <a:solidFill>
                <a:srgbClr val="7F7F7F"/>
              </a:solidFill>
              <a:latin typeface="Arial Black"/>
              <a:ea typeface="Arial Black"/>
              <a:cs typeface="Arial Black"/>
              <a:sym typeface="Arial Black"/>
            </a:endParaRPr>
          </a:p>
        </p:txBody>
      </p:sp>
      <p:sp>
        <p:nvSpPr>
          <p:cNvPr id="130" name="Google Shape;130;p1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31" name="Google Shape;131;p1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accent1"/>
              </a:buClr>
              <a:buSzPts val="3200"/>
              <a:buFont typeface="Arial"/>
              <a:buChar char="•"/>
              <a:defRPr sz="3200" b="0" i="0" u="none" strike="noStrike" cap="none">
                <a:solidFill>
                  <a:schemeClr val="accent1"/>
                </a:solidFill>
                <a:latin typeface="Calibri"/>
                <a:ea typeface="Calibri"/>
                <a:cs typeface="Calibri"/>
                <a:sym typeface="Calibri"/>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2" name="Google Shape;132;p1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3" name="Google Shape;133;p1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
          <p:cNvSpPr txBox="1">
            <a:spLocks noGrp="1"/>
          </p:cNvSpPr>
          <p:nvPr>
            <p:ph type="title"/>
          </p:nvPr>
        </p:nvSpPr>
        <p:spPr>
          <a:xfrm>
            <a:off x="457200" y="213360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dirty="0" err="1" smtClean="0">
                <a:latin typeface="Calibri" pitchFamily="34" charset="0"/>
                <a:cs typeface="Calibri" pitchFamily="34" charset="0"/>
              </a:rPr>
              <a:t>Lect</a:t>
            </a:r>
            <a:r>
              <a:rPr lang="en-US" sz="4000" b="1" dirty="0" smtClean="0">
                <a:latin typeface="Calibri" pitchFamily="34" charset="0"/>
                <a:cs typeface="Calibri" pitchFamily="34" charset="0"/>
              </a:rPr>
              <a:t> 13-14</a:t>
            </a:r>
            <a:endParaRPr sz="4000" b="1">
              <a:latin typeface="Calibri" pitchFamily="34" charset="0"/>
              <a:cs typeface="Calibri" pitchFamily="34" charset="0"/>
            </a:endParaRPr>
          </a:p>
        </p:txBody>
      </p:sp>
      <p:sp>
        <p:nvSpPr>
          <p:cNvPr id="142" name="Google Shape;142;p1"/>
          <p:cNvSpPr txBox="1"/>
          <p:nvPr/>
        </p:nvSpPr>
        <p:spPr>
          <a:xfrm>
            <a:off x="609600" y="3289300"/>
            <a:ext cx="8270875" cy="673100"/>
          </a:xfrm>
          <a:prstGeom prst="rect">
            <a:avLst/>
          </a:prstGeom>
          <a:noFill/>
          <a:ln>
            <a:noFill/>
          </a:ln>
        </p:spPr>
        <p:txBody>
          <a:bodyPr spcFirstLastPara="1" wrap="square" lIns="81625" tIns="42450" rIns="81625" bIns="42450" anchor="ctr" anchorCtr="0">
            <a:noAutofit/>
          </a:bodyPr>
          <a:lstStyle/>
          <a:p>
            <a:pPr marL="0" marR="0" lvl="0" indent="0" algn="ctr" rtl="0">
              <a:lnSpc>
                <a:spcPct val="100000"/>
              </a:lnSpc>
              <a:spcBef>
                <a:spcPts val="0"/>
              </a:spcBef>
              <a:spcAft>
                <a:spcPts val="0"/>
              </a:spcAft>
              <a:buClr>
                <a:srgbClr val="000000"/>
              </a:buClr>
              <a:buSzPts val="3200"/>
              <a:buFont typeface="Calibri"/>
              <a:buNone/>
            </a:pPr>
            <a:r>
              <a:rPr lang="en-US" sz="3200" b="1" i="0" u="none" dirty="0">
                <a:solidFill>
                  <a:srgbClr val="000000"/>
                </a:solidFill>
                <a:latin typeface="Calibri"/>
                <a:ea typeface="Calibri"/>
                <a:cs typeface="Calibri"/>
                <a:sym typeface="Calibri"/>
              </a:rPr>
              <a:t>CSE202: OBJECT ORIENTED PROGRAMMING </a:t>
            </a:r>
            <a:endParaRPr/>
          </a:p>
        </p:txBody>
      </p:sp>
      <p:sp>
        <p:nvSpPr>
          <p:cNvPr id="143" name="Google Shape;143;p1"/>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pPr marL="0" marR="0" lvl="0" indent="0" algn="r" rtl="0">
                <a:lnSpc>
                  <a:spcPct val="78000"/>
                </a:lnSpc>
                <a:spcBef>
                  <a:spcPts val="0"/>
                </a:spcBef>
                <a:spcAft>
                  <a:spcPts val="0"/>
                </a:spcAft>
                <a:buClr>
                  <a:srgbClr val="000000"/>
                </a:buClr>
                <a:buSzPts val="1300"/>
                <a:buFont typeface="Times New Roman"/>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How Pointer Works in C++</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pic>
        <p:nvPicPr>
          <p:cNvPr id="5" name="Picture 2" descr="C:\Users\Dell\Desktop\1.png"/>
          <p:cNvPicPr>
            <a:picLocks noGrp="1" noChangeAspect="1" noChangeArrowheads="1"/>
          </p:cNvPicPr>
          <p:nvPr>
            <p:ph idx="1"/>
          </p:nvPr>
        </p:nvPicPr>
        <p:blipFill>
          <a:blip r:embed="rId2"/>
          <a:srcRect/>
          <a:stretch>
            <a:fillRect/>
          </a:stretch>
        </p:blipFill>
        <p:spPr bwMode="auto">
          <a:xfrm>
            <a:off x="457200" y="1805781"/>
            <a:ext cx="8229600" cy="41148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pic>
        <p:nvPicPr>
          <p:cNvPr id="5" name="Picture 2" descr="C:\Users\Dell\Desktop\2.png"/>
          <p:cNvPicPr>
            <a:picLocks noGrp="1" noChangeAspect="1" noChangeArrowheads="1"/>
          </p:cNvPicPr>
          <p:nvPr>
            <p:ph idx="1"/>
          </p:nvPr>
        </p:nvPicPr>
        <p:blipFill>
          <a:blip r:embed="rId2"/>
          <a:srcRect/>
          <a:stretch>
            <a:fillRect/>
          </a:stretch>
        </p:blipFill>
        <p:spPr bwMode="auto">
          <a:xfrm>
            <a:off x="285720" y="1420838"/>
            <a:ext cx="8358246" cy="427135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Example</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a:xfrm>
            <a:off x="457200" y="1280160"/>
            <a:ext cx="8105775" cy="4728527"/>
          </a:xfrm>
        </p:spPr>
        <p:txBody>
          <a:bodyPr/>
          <a:lstStyle/>
          <a:p>
            <a:pPr>
              <a:lnSpc>
                <a:spcPct val="150000"/>
              </a:lnSpc>
              <a:buNone/>
            </a:pPr>
            <a:r>
              <a:rPr lang="en-IN" sz="1800" dirty="0" smtClean="0"/>
              <a:t> #include&lt;</a:t>
            </a:r>
            <a:r>
              <a:rPr lang="en-IN" sz="1800" dirty="0" err="1" smtClean="0"/>
              <a:t>iostream</a:t>
            </a:r>
            <a:r>
              <a:rPr lang="en-IN" sz="1800" dirty="0" smtClean="0"/>
              <a:t>&gt;</a:t>
            </a:r>
          </a:p>
          <a:p>
            <a:pPr>
              <a:lnSpc>
                <a:spcPct val="150000"/>
              </a:lnSpc>
              <a:buNone/>
            </a:pPr>
            <a:r>
              <a:rPr lang="en-IN" sz="1800" dirty="0" smtClean="0"/>
              <a:t>using namespace std;  </a:t>
            </a:r>
          </a:p>
          <a:p>
            <a:pPr>
              <a:lnSpc>
                <a:spcPct val="150000"/>
              </a:lnSpc>
              <a:buNone/>
            </a:pPr>
            <a:r>
              <a:rPr lang="en-IN" sz="1800" dirty="0" smtClean="0"/>
              <a:t>    </a:t>
            </a:r>
            <a:r>
              <a:rPr lang="en-IN" sz="1800" dirty="0" err="1" smtClean="0"/>
              <a:t>int</a:t>
            </a:r>
            <a:r>
              <a:rPr lang="en-IN" sz="1800" dirty="0" smtClean="0"/>
              <a:t> main ()  </a:t>
            </a:r>
          </a:p>
          <a:p>
            <a:pPr>
              <a:lnSpc>
                <a:spcPct val="150000"/>
              </a:lnSpc>
              <a:buNone/>
            </a:pPr>
            <a:r>
              <a:rPr lang="en-IN" sz="1800" dirty="0" smtClean="0"/>
              <a:t>    {  </a:t>
            </a:r>
          </a:p>
          <a:p>
            <a:pPr>
              <a:lnSpc>
                <a:spcPct val="150000"/>
              </a:lnSpc>
              <a:buNone/>
            </a:pPr>
            <a:r>
              <a:rPr lang="en-IN" sz="1800" dirty="0" smtClean="0"/>
              <a:t>        </a:t>
            </a:r>
            <a:r>
              <a:rPr lang="en-IN" sz="1800" dirty="0" err="1" smtClean="0"/>
              <a:t>int</a:t>
            </a:r>
            <a:r>
              <a:rPr lang="en-IN" sz="1800" dirty="0" smtClean="0"/>
              <a:t> </a:t>
            </a:r>
            <a:r>
              <a:rPr lang="en-IN" sz="1800" dirty="0" err="1" smtClean="0"/>
              <a:t>myNum</a:t>
            </a:r>
            <a:r>
              <a:rPr lang="en-IN" sz="1800" dirty="0" smtClean="0"/>
              <a:t> = 10;  </a:t>
            </a:r>
          </a:p>
          <a:p>
            <a:pPr>
              <a:lnSpc>
                <a:spcPct val="150000"/>
              </a:lnSpc>
              <a:buNone/>
            </a:pPr>
            <a:r>
              <a:rPr lang="en-IN" sz="1800" dirty="0" smtClean="0"/>
              <a:t>        </a:t>
            </a:r>
            <a:r>
              <a:rPr lang="en-IN" sz="1800" dirty="0" err="1" smtClean="0"/>
              <a:t>int</a:t>
            </a:r>
            <a:r>
              <a:rPr lang="en-IN" sz="1800" dirty="0" smtClean="0"/>
              <a:t> *</a:t>
            </a:r>
            <a:r>
              <a:rPr lang="en-IN" sz="1800" dirty="0" err="1" smtClean="0"/>
              <a:t>ptr</a:t>
            </a:r>
            <a:r>
              <a:rPr lang="en-IN" sz="1800" dirty="0" smtClean="0"/>
              <a:t>;  </a:t>
            </a:r>
          </a:p>
          <a:p>
            <a:pPr>
              <a:lnSpc>
                <a:spcPct val="150000"/>
              </a:lnSpc>
              <a:buNone/>
            </a:pPr>
            <a:r>
              <a:rPr lang="en-IN" sz="1800" dirty="0" smtClean="0"/>
              <a:t>        </a:t>
            </a:r>
            <a:r>
              <a:rPr lang="en-IN" sz="1800" dirty="0" err="1" smtClean="0"/>
              <a:t>ptr</a:t>
            </a:r>
            <a:r>
              <a:rPr lang="en-IN" sz="1800" dirty="0" smtClean="0"/>
              <a:t> = &amp;</a:t>
            </a:r>
            <a:r>
              <a:rPr lang="en-IN" sz="1800" dirty="0" err="1" smtClean="0"/>
              <a:t>myNum</a:t>
            </a:r>
            <a:r>
              <a:rPr lang="en-IN" sz="1800" dirty="0" smtClean="0"/>
              <a:t>; // pointer </a:t>
            </a:r>
            <a:r>
              <a:rPr lang="en-IN" sz="1800" dirty="0" err="1" smtClean="0"/>
              <a:t>ptr</a:t>
            </a:r>
            <a:r>
              <a:rPr lang="en-IN" sz="1800" dirty="0" smtClean="0"/>
              <a:t> is pointing to the address of </a:t>
            </a:r>
            <a:r>
              <a:rPr lang="en-IN" sz="1800" dirty="0" err="1" smtClean="0"/>
              <a:t>myNum</a:t>
            </a:r>
            <a:r>
              <a:rPr lang="en-IN" sz="1800" dirty="0" smtClean="0"/>
              <a:t>  </a:t>
            </a:r>
          </a:p>
          <a:p>
            <a:pPr>
              <a:lnSpc>
                <a:spcPct val="150000"/>
              </a:lnSpc>
              <a:buNone/>
            </a:pPr>
            <a:r>
              <a:rPr lang="en-IN" sz="1800" dirty="0" smtClean="0"/>
              <a:t>        </a:t>
            </a:r>
            <a:r>
              <a:rPr lang="en-IN" sz="1800" dirty="0" err="1" smtClean="0"/>
              <a:t>cout</a:t>
            </a:r>
            <a:r>
              <a:rPr lang="en-IN" sz="1800" dirty="0" smtClean="0"/>
              <a:t>&lt;&lt;"Address of </a:t>
            </a:r>
            <a:r>
              <a:rPr lang="en-IN" sz="1800" dirty="0" err="1" smtClean="0"/>
              <a:t>myNum</a:t>
            </a:r>
            <a:r>
              <a:rPr lang="en-IN" sz="1800" dirty="0" smtClean="0"/>
              <a:t>:"&lt;&lt;</a:t>
            </a:r>
            <a:r>
              <a:rPr lang="en-IN" sz="1800" dirty="0" err="1" smtClean="0"/>
              <a:t>ptr</a:t>
            </a:r>
            <a:r>
              <a:rPr lang="en-IN" sz="1800" dirty="0" smtClean="0"/>
              <a:t>; // Address of </a:t>
            </a:r>
            <a:r>
              <a:rPr lang="en-IN" sz="1800" dirty="0" err="1" smtClean="0"/>
              <a:t>myNum</a:t>
            </a:r>
            <a:r>
              <a:rPr lang="en-IN" sz="1800" dirty="0" smtClean="0"/>
              <a:t> will be printed   </a:t>
            </a:r>
          </a:p>
          <a:p>
            <a:pPr>
              <a:lnSpc>
                <a:spcPct val="150000"/>
              </a:lnSpc>
              <a:buNone/>
            </a:pPr>
            <a:r>
              <a:rPr lang="en-IN" sz="1800" dirty="0" smtClean="0"/>
              <a:t>        </a:t>
            </a:r>
            <a:r>
              <a:rPr lang="en-IN" sz="1800" dirty="0" err="1" smtClean="0"/>
              <a:t>cout</a:t>
            </a:r>
            <a:r>
              <a:rPr lang="en-IN" sz="1800" dirty="0" smtClean="0"/>
              <a:t>&lt;&lt;"\</a:t>
            </a:r>
            <a:r>
              <a:rPr lang="en-IN" sz="1800" dirty="0" err="1" smtClean="0"/>
              <a:t>nValue</a:t>
            </a:r>
            <a:r>
              <a:rPr lang="en-IN" sz="1800" dirty="0" smtClean="0"/>
              <a:t> stored at </a:t>
            </a:r>
            <a:r>
              <a:rPr lang="en-IN" sz="1800" dirty="0" err="1" smtClean="0"/>
              <a:t>ptr</a:t>
            </a:r>
            <a:r>
              <a:rPr lang="en-IN" sz="1800" dirty="0" smtClean="0"/>
              <a:t>:"&lt;&lt;*</a:t>
            </a:r>
            <a:r>
              <a:rPr lang="en-IN" sz="1800" dirty="0" err="1" smtClean="0"/>
              <a:t>ptr</a:t>
            </a:r>
            <a:r>
              <a:rPr lang="en-IN" sz="1800" dirty="0" smtClean="0"/>
              <a:t>;</a:t>
            </a:r>
          </a:p>
          <a:p>
            <a:pPr>
              <a:lnSpc>
                <a:spcPct val="150000"/>
              </a:lnSpc>
              <a:buNone/>
            </a:pPr>
            <a:r>
              <a:rPr lang="en-IN" sz="1800" dirty="0" smtClean="0"/>
              <a:t>	 // value </a:t>
            </a:r>
            <a:r>
              <a:rPr lang="en-IN" sz="1800" dirty="0" err="1" smtClean="0"/>
              <a:t>stoted</a:t>
            </a:r>
            <a:r>
              <a:rPr lang="en-IN" sz="1800" dirty="0" smtClean="0"/>
              <a:t> at the address contained by </a:t>
            </a:r>
            <a:r>
              <a:rPr lang="en-IN" sz="1800" dirty="0" err="1" smtClean="0"/>
              <a:t>ptr</a:t>
            </a:r>
            <a:r>
              <a:rPr lang="en-IN" sz="1800" dirty="0" smtClean="0"/>
              <a:t> i.e. 10 will be printed </a:t>
            </a:r>
          </a:p>
          <a:p>
            <a:pPr>
              <a:lnSpc>
                <a:spcPct val="150000"/>
              </a:lnSpc>
              <a:buNone/>
            </a:pPr>
            <a:r>
              <a:rPr lang="en-IN" sz="1800" dirty="0" smtClean="0"/>
              <a:t>       return 0; </a:t>
            </a:r>
          </a:p>
          <a:p>
            <a:pPr>
              <a:lnSpc>
                <a:spcPct val="150000"/>
              </a:lnSpc>
              <a:buNone/>
            </a:pPr>
            <a:r>
              <a:rPr lang="en-US" sz="1800" dirty="0" smtClean="0"/>
              <a:t>}</a:t>
            </a:r>
            <a:endParaRPr lang="en-IN" sz="1800" dirty="0" smtClean="0"/>
          </a:p>
          <a:p>
            <a:pPr>
              <a:lnSpc>
                <a:spcPct val="150000"/>
              </a:lnSpc>
            </a:pP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MCQ 1.</a:t>
            </a:r>
            <a:endParaRPr lang="en-IN" dirty="0"/>
          </a:p>
        </p:txBody>
      </p:sp>
      <p:sp>
        <p:nvSpPr>
          <p:cNvPr id="3" name="Text Placeholder 2"/>
          <p:cNvSpPr>
            <a:spLocks noGrp="1"/>
          </p:cNvSpPr>
          <p:nvPr>
            <p:ph type="body" idx="1"/>
          </p:nvPr>
        </p:nvSpPr>
        <p:spPr/>
        <p:txBody>
          <a:bodyPr/>
          <a:lstStyle/>
          <a:p>
            <a:pPr>
              <a:buNone/>
            </a:pPr>
            <a:r>
              <a:rPr lang="en-IN" dirty="0" smtClean="0"/>
              <a:t>Which of the following is the correct way to declare a pointer ?</a:t>
            </a:r>
            <a:br>
              <a:rPr lang="en-IN" dirty="0" smtClean="0"/>
            </a:br>
            <a:endParaRPr lang="en-IN" dirty="0" smtClean="0"/>
          </a:p>
          <a:p>
            <a:pPr>
              <a:buNone/>
            </a:pPr>
            <a:r>
              <a:rPr lang="en-IN" dirty="0" smtClean="0"/>
              <a:t>     A</a:t>
            </a:r>
            <a:r>
              <a:rPr lang="en-IN" dirty="0" smtClean="0"/>
              <a:t>. </a:t>
            </a:r>
            <a:r>
              <a:rPr lang="en-IN" dirty="0" err="1" smtClean="0"/>
              <a:t>int</a:t>
            </a:r>
            <a:r>
              <a:rPr lang="en-IN" dirty="0" smtClean="0"/>
              <a:t> *</a:t>
            </a:r>
            <a:r>
              <a:rPr lang="en-IN" dirty="0" err="1" smtClean="0"/>
              <a:t>ptr</a:t>
            </a:r>
            <a:r>
              <a:rPr lang="en-IN" dirty="0" smtClean="0"/>
              <a:t> ;</a:t>
            </a:r>
            <a:r>
              <a:rPr lang="en-IN" dirty="0" smtClean="0"/>
              <a:t/>
            </a:r>
            <a:br>
              <a:rPr lang="en-IN" dirty="0" smtClean="0"/>
            </a:br>
            <a:r>
              <a:rPr lang="en-IN" dirty="0" smtClean="0"/>
              <a:t>B. </a:t>
            </a:r>
            <a:r>
              <a:rPr lang="en-IN" dirty="0" err="1" smtClean="0"/>
              <a:t>int</a:t>
            </a:r>
            <a:r>
              <a:rPr lang="en-IN" dirty="0" smtClean="0"/>
              <a:t> </a:t>
            </a:r>
            <a:r>
              <a:rPr lang="en-IN" dirty="0" err="1" smtClean="0"/>
              <a:t>ptr</a:t>
            </a:r>
            <a:r>
              <a:rPr lang="en-IN" dirty="0" smtClean="0"/>
              <a:t> ;</a:t>
            </a:r>
            <a:r>
              <a:rPr lang="en-IN" dirty="0" smtClean="0"/>
              <a:t/>
            </a:r>
            <a:br>
              <a:rPr lang="en-IN" dirty="0" smtClean="0"/>
            </a:br>
            <a:r>
              <a:rPr lang="en-IN" dirty="0" smtClean="0"/>
              <a:t>C. </a:t>
            </a:r>
            <a:r>
              <a:rPr lang="en-IN" dirty="0" err="1" smtClean="0"/>
              <a:t>int</a:t>
            </a:r>
            <a:r>
              <a:rPr lang="en-IN" dirty="0" smtClean="0"/>
              <a:t> &amp;</a:t>
            </a:r>
            <a:r>
              <a:rPr lang="en-IN" dirty="0" err="1" smtClean="0"/>
              <a:t>ptr</a:t>
            </a:r>
            <a:r>
              <a:rPr lang="en-IN" dirty="0" smtClean="0"/>
              <a:t> ;</a:t>
            </a:r>
            <a:r>
              <a:rPr lang="en-IN" dirty="0" smtClean="0"/>
              <a:t/>
            </a:r>
            <a:br>
              <a:rPr lang="en-IN" dirty="0" smtClean="0"/>
            </a:br>
            <a:r>
              <a:rPr lang="en-IN" dirty="0" smtClean="0"/>
              <a:t>D. All of the above</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Solution</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a:buNone/>
            </a:pPr>
            <a:r>
              <a:rPr lang="en-IN" dirty="0" smtClean="0"/>
              <a:t>   Which </a:t>
            </a:r>
            <a:r>
              <a:rPr lang="en-IN" dirty="0" smtClean="0"/>
              <a:t>of the following is the correct way to declare a pointer ?</a:t>
            </a:r>
            <a:br>
              <a:rPr lang="en-IN" dirty="0" smtClean="0"/>
            </a:br>
            <a:endParaRPr lang="en-IN" dirty="0" smtClean="0"/>
          </a:p>
          <a:p>
            <a:pPr>
              <a:buNone/>
            </a:pPr>
            <a:r>
              <a:rPr lang="en-IN" b="1" dirty="0" smtClean="0"/>
              <a:t>     A</a:t>
            </a:r>
            <a:r>
              <a:rPr lang="en-IN" b="1" dirty="0" smtClean="0"/>
              <a:t>. </a:t>
            </a:r>
            <a:r>
              <a:rPr lang="en-IN" b="1" dirty="0" err="1" smtClean="0"/>
              <a:t>int</a:t>
            </a:r>
            <a:r>
              <a:rPr lang="en-IN" b="1" dirty="0" smtClean="0"/>
              <a:t> *</a:t>
            </a:r>
            <a:r>
              <a:rPr lang="en-IN" b="1" dirty="0" err="1" smtClean="0"/>
              <a:t>ptr</a:t>
            </a:r>
            <a:r>
              <a:rPr lang="en-IN" b="1" dirty="0" smtClean="0"/>
              <a:t> ;</a:t>
            </a:r>
            <a:r>
              <a:rPr lang="en-IN" dirty="0" smtClean="0"/>
              <a:t/>
            </a:r>
            <a:br>
              <a:rPr lang="en-IN" dirty="0" smtClean="0"/>
            </a:br>
            <a:r>
              <a:rPr lang="en-IN" dirty="0" smtClean="0"/>
              <a:t>B. </a:t>
            </a:r>
            <a:r>
              <a:rPr lang="en-IN" dirty="0" err="1" smtClean="0"/>
              <a:t>int</a:t>
            </a:r>
            <a:r>
              <a:rPr lang="en-IN" dirty="0" smtClean="0"/>
              <a:t> </a:t>
            </a:r>
            <a:r>
              <a:rPr lang="en-IN" dirty="0" err="1" smtClean="0"/>
              <a:t>ptr</a:t>
            </a:r>
            <a:r>
              <a:rPr lang="en-IN" dirty="0" smtClean="0"/>
              <a:t> ;</a:t>
            </a:r>
            <a:r>
              <a:rPr lang="en-IN" dirty="0" smtClean="0"/>
              <a:t/>
            </a:r>
            <a:br>
              <a:rPr lang="en-IN" dirty="0" smtClean="0"/>
            </a:br>
            <a:r>
              <a:rPr lang="en-IN" dirty="0" smtClean="0"/>
              <a:t>C. </a:t>
            </a:r>
            <a:r>
              <a:rPr lang="en-IN" dirty="0" err="1" smtClean="0"/>
              <a:t>int</a:t>
            </a:r>
            <a:r>
              <a:rPr lang="en-IN" dirty="0" smtClean="0"/>
              <a:t> &amp;</a:t>
            </a:r>
            <a:r>
              <a:rPr lang="en-IN" dirty="0" err="1" smtClean="0"/>
              <a:t>ptr</a:t>
            </a:r>
            <a:r>
              <a:rPr lang="en-IN" dirty="0" smtClean="0"/>
              <a:t> ;</a:t>
            </a:r>
            <a:r>
              <a:rPr lang="en-IN" dirty="0" smtClean="0"/>
              <a:t/>
            </a:r>
            <a:br>
              <a:rPr lang="en-IN" dirty="0" smtClean="0"/>
            </a:br>
            <a:r>
              <a:rPr lang="en-IN" dirty="0" smtClean="0"/>
              <a:t>D. All of the </a:t>
            </a:r>
            <a:r>
              <a:rPr lang="en-IN" dirty="0" smtClean="0"/>
              <a:t>above </a:t>
            </a:r>
            <a:endParaRPr lang="en-IN" dirty="0" smtClean="0"/>
          </a:p>
          <a:p>
            <a:pPr>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MCQ </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a:buNone/>
            </a:pPr>
            <a:r>
              <a:rPr lang="en-IN" b="1" dirty="0" smtClean="0"/>
              <a:t>    Comment </a:t>
            </a:r>
            <a:r>
              <a:rPr lang="en-IN" b="1" dirty="0" smtClean="0"/>
              <a:t>on the following pointer declaration?</a:t>
            </a:r>
            <a:endParaRPr lang="en-IN" dirty="0" smtClean="0"/>
          </a:p>
          <a:p>
            <a:pPr>
              <a:buNone/>
            </a:pPr>
            <a:r>
              <a:rPr lang="en-IN" b="1" dirty="0" smtClean="0"/>
              <a:t>     </a:t>
            </a:r>
            <a:r>
              <a:rPr lang="en-IN" b="1" dirty="0" err="1" smtClean="0"/>
              <a:t>int</a:t>
            </a:r>
            <a:r>
              <a:rPr lang="en-IN" b="1" dirty="0" smtClean="0"/>
              <a:t> </a:t>
            </a:r>
            <a:r>
              <a:rPr lang="en-IN" b="1" dirty="0" smtClean="0"/>
              <a:t>*</a:t>
            </a:r>
            <a:r>
              <a:rPr lang="en-IN" b="1" dirty="0" err="1" smtClean="0"/>
              <a:t>ptr</a:t>
            </a:r>
            <a:r>
              <a:rPr lang="en-IN" b="1" dirty="0" smtClean="0"/>
              <a:t>, p</a:t>
            </a:r>
            <a:r>
              <a:rPr lang="en-IN" b="1" dirty="0" smtClean="0"/>
              <a:t>;</a:t>
            </a:r>
          </a:p>
          <a:p>
            <a:pPr>
              <a:buNone/>
            </a:pPr>
            <a:endParaRPr lang="en-IN" dirty="0" smtClean="0"/>
          </a:p>
          <a:p>
            <a:pPr>
              <a:buNone/>
            </a:pPr>
            <a:r>
              <a:rPr lang="en-IN" dirty="0" smtClean="0"/>
              <a:t>     </a:t>
            </a:r>
            <a:r>
              <a:rPr lang="en-IN" dirty="0" smtClean="0"/>
              <a:t>a</a:t>
            </a:r>
            <a:r>
              <a:rPr lang="en-IN" dirty="0" smtClean="0"/>
              <a:t>) </a:t>
            </a:r>
            <a:r>
              <a:rPr lang="en-IN" dirty="0" err="1" smtClean="0"/>
              <a:t>ptr</a:t>
            </a:r>
            <a:r>
              <a:rPr lang="en-IN" dirty="0" smtClean="0"/>
              <a:t> </a:t>
            </a:r>
            <a:r>
              <a:rPr lang="en-IN" dirty="0" smtClean="0"/>
              <a:t>is a pointer to integer, p is not</a:t>
            </a:r>
            <a:br>
              <a:rPr lang="en-IN" dirty="0" smtClean="0"/>
            </a:br>
            <a:r>
              <a:rPr lang="en-IN" dirty="0" smtClean="0"/>
              <a:t>b) </a:t>
            </a:r>
            <a:r>
              <a:rPr lang="en-IN" dirty="0" err="1" smtClean="0"/>
              <a:t>ptr</a:t>
            </a:r>
            <a:r>
              <a:rPr lang="en-IN" dirty="0" smtClean="0"/>
              <a:t> and p, both are pointers to integer</a:t>
            </a:r>
            <a:br>
              <a:rPr lang="en-IN" dirty="0" smtClean="0"/>
            </a:br>
            <a:r>
              <a:rPr lang="en-IN" dirty="0" smtClean="0"/>
              <a:t>c) </a:t>
            </a:r>
            <a:r>
              <a:rPr lang="en-IN" dirty="0" err="1" smtClean="0"/>
              <a:t>ptr</a:t>
            </a:r>
            <a:r>
              <a:rPr lang="en-IN" dirty="0" smtClean="0"/>
              <a:t> is pointer to integer, p may or may not be</a:t>
            </a:r>
            <a:br>
              <a:rPr lang="en-IN" dirty="0" smtClean="0"/>
            </a:br>
            <a:r>
              <a:rPr lang="en-IN" dirty="0" smtClean="0"/>
              <a:t>d) </a:t>
            </a:r>
            <a:r>
              <a:rPr lang="en-IN" dirty="0" err="1" smtClean="0"/>
              <a:t>ptr</a:t>
            </a:r>
            <a:r>
              <a:rPr lang="en-IN" dirty="0" smtClean="0"/>
              <a:t> and p both are not pointers to integer</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Solution</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a:buNone/>
            </a:pPr>
            <a:r>
              <a:rPr lang="en-IN" b="1" dirty="0" smtClean="0">
                <a:latin typeface="Times New Roman" pitchFamily="18" charset="0"/>
                <a:cs typeface="Times New Roman" pitchFamily="18" charset="0"/>
              </a:rPr>
              <a:t>    Comment </a:t>
            </a:r>
            <a:r>
              <a:rPr lang="en-IN" b="1" dirty="0" smtClean="0">
                <a:latin typeface="Times New Roman" pitchFamily="18" charset="0"/>
                <a:cs typeface="Times New Roman" pitchFamily="18" charset="0"/>
              </a:rPr>
              <a:t>on the following pointer declaration?</a:t>
            </a:r>
            <a:endParaRPr lang="en-IN" dirty="0" smtClean="0">
              <a:latin typeface="Times New Roman" pitchFamily="18" charset="0"/>
              <a:cs typeface="Times New Roman" pitchFamily="18" charset="0"/>
            </a:endParaRPr>
          </a:p>
          <a:p>
            <a:pPr>
              <a:buNone/>
            </a:pP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int</a:t>
            </a:r>
            <a:r>
              <a:rPr lang="en-IN" b="1"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a:t>
            </a:r>
            <a:r>
              <a:rPr lang="en-IN" b="1" dirty="0" err="1" smtClean="0">
                <a:latin typeface="Times New Roman" pitchFamily="18" charset="0"/>
                <a:cs typeface="Times New Roman" pitchFamily="18" charset="0"/>
              </a:rPr>
              <a:t>ptr</a:t>
            </a:r>
            <a:r>
              <a:rPr lang="en-IN" b="1" dirty="0" smtClean="0">
                <a:latin typeface="Times New Roman" pitchFamily="18" charset="0"/>
                <a:cs typeface="Times New Roman" pitchFamily="18" charset="0"/>
              </a:rPr>
              <a:t>, p</a:t>
            </a:r>
            <a:r>
              <a:rPr lang="en-IN" b="1" dirty="0" smtClean="0">
                <a:latin typeface="Times New Roman" pitchFamily="18" charset="0"/>
                <a:cs typeface="Times New Roman" pitchFamily="18" charset="0"/>
              </a:rPr>
              <a:t>;</a:t>
            </a:r>
          </a:p>
          <a:p>
            <a:pPr>
              <a:buNone/>
            </a:pPr>
            <a:endParaRPr lang="en-IN" b="1"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a</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ptr</a:t>
            </a:r>
            <a:r>
              <a:rPr lang="en-IN" b="1"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is a pointer to integer, p is not</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b) </a:t>
            </a:r>
            <a:r>
              <a:rPr lang="en-IN" dirty="0" err="1" smtClean="0">
                <a:latin typeface="Times New Roman" pitchFamily="18" charset="0"/>
                <a:cs typeface="Times New Roman" pitchFamily="18" charset="0"/>
              </a:rPr>
              <a:t>ptr</a:t>
            </a:r>
            <a:r>
              <a:rPr lang="en-IN" dirty="0" smtClean="0">
                <a:latin typeface="Times New Roman" pitchFamily="18" charset="0"/>
                <a:cs typeface="Times New Roman" pitchFamily="18" charset="0"/>
              </a:rPr>
              <a:t> and p, both are pointers to integer</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c) </a:t>
            </a:r>
            <a:r>
              <a:rPr lang="en-IN" dirty="0" err="1" smtClean="0">
                <a:latin typeface="Times New Roman" pitchFamily="18" charset="0"/>
                <a:cs typeface="Times New Roman" pitchFamily="18" charset="0"/>
              </a:rPr>
              <a:t>ptr</a:t>
            </a:r>
            <a:r>
              <a:rPr lang="en-IN" dirty="0" smtClean="0">
                <a:latin typeface="Times New Roman" pitchFamily="18" charset="0"/>
                <a:cs typeface="Times New Roman" pitchFamily="18" charset="0"/>
              </a:rPr>
              <a:t> is pointer to integer, p may or may not be</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d) </a:t>
            </a:r>
            <a:r>
              <a:rPr lang="en-IN" dirty="0" err="1" smtClean="0">
                <a:latin typeface="Times New Roman" pitchFamily="18" charset="0"/>
                <a:cs typeface="Times New Roman" pitchFamily="18" charset="0"/>
              </a:rPr>
              <a:t>ptr</a:t>
            </a:r>
            <a:r>
              <a:rPr lang="en-IN" dirty="0" smtClean="0">
                <a:latin typeface="Times New Roman" pitchFamily="18" charset="0"/>
                <a:cs typeface="Times New Roman" pitchFamily="18" charset="0"/>
              </a:rPr>
              <a:t> and p both are not pointers to integer</a:t>
            </a:r>
          </a:p>
          <a:p>
            <a:pPr>
              <a:buNone/>
            </a:pPr>
            <a:endParaRPr lang="en-IN"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064" y="849825"/>
            <a:ext cx="8105775" cy="1022350"/>
          </a:xfrm>
        </p:spPr>
        <p:txBody>
          <a:bodyPr/>
          <a:lstStyle/>
          <a:p>
            <a:r>
              <a:rPr lang="en-US" sz="4000" b="1" dirty="0" smtClean="0">
                <a:latin typeface="Calibri" pitchFamily="34" charset="0"/>
                <a:cs typeface="Calibri" pitchFamily="34" charset="0"/>
              </a:rPr>
              <a:t>Applications of Pointers</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a:lnSpc>
                <a:spcPct val="150000"/>
              </a:lnSpc>
            </a:pPr>
            <a:r>
              <a:rPr lang="en-IN" b="1" dirty="0" smtClean="0"/>
              <a:t>To pass arguments by reference.</a:t>
            </a:r>
          </a:p>
          <a:p>
            <a:pPr>
              <a:lnSpc>
                <a:spcPct val="150000"/>
              </a:lnSpc>
            </a:pPr>
            <a:r>
              <a:rPr lang="en-IN" b="1" dirty="0" smtClean="0"/>
              <a:t>For accessing array elements-</a:t>
            </a:r>
            <a:r>
              <a:rPr lang="en-IN" dirty="0" smtClean="0"/>
              <a:t> Compiler internally uses pointers to access array elements. </a:t>
            </a:r>
          </a:p>
          <a:p>
            <a:pPr>
              <a:lnSpc>
                <a:spcPct val="150000"/>
              </a:lnSpc>
            </a:pPr>
            <a:r>
              <a:rPr lang="en-IN" b="1" dirty="0" smtClean="0"/>
              <a:t>To implement data Structures</a:t>
            </a:r>
            <a:endParaRPr lang="en-IN" dirty="0" smtClean="0"/>
          </a:p>
          <a:p>
            <a:pPr>
              <a:lnSpc>
                <a:spcPct val="150000"/>
              </a:lnSpc>
            </a:pPr>
            <a:r>
              <a:rPr lang="en-IN" b="1" dirty="0" smtClean="0"/>
              <a:t>Dynamic Memory Allocation- </a:t>
            </a:r>
            <a:r>
              <a:rPr lang="en-IN" dirty="0" smtClean="0"/>
              <a:t>We can use pointers to dynamically allocate memory. The advantage of dynamically allocated memory is, it is not deleted until we explicitly delete it.</a:t>
            </a:r>
          </a:p>
          <a:p>
            <a:pPr>
              <a:lnSpc>
                <a:spcPct val="150000"/>
              </a:lnSpc>
            </a:pPr>
            <a:endParaRPr lang="en-IN" dirty="0" smtClean="0"/>
          </a:p>
          <a:p>
            <a:pPr>
              <a:lnSpc>
                <a:spcPct val="150000"/>
              </a:lnSpc>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MCQ</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fontAlgn="base">
              <a:buNone/>
            </a:pPr>
            <a:r>
              <a:rPr lang="en-IN" dirty="0" smtClean="0"/>
              <a:t>Which of the following is the application of </a:t>
            </a:r>
            <a:r>
              <a:rPr lang="en-IN" dirty="0" smtClean="0"/>
              <a:t>pointer</a:t>
            </a:r>
          </a:p>
          <a:p>
            <a:pPr fontAlgn="base">
              <a:buNone/>
            </a:pPr>
            <a:endParaRPr lang="en-IN" dirty="0" smtClean="0"/>
          </a:p>
          <a:p>
            <a:pPr marL="571500" indent="-457200" fontAlgn="base">
              <a:buFont typeface="+mj-lt"/>
              <a:buAutoNum type="alphaLcParenR"/>
            </a:pPr>
            <a:r>
              <a:rPr lang="en-IN" dirty="0" smtClean="0"/>
              <a:t>To pass arguments by reference.</a:t>
            </a:r>
          </a:p>
          <a:p>
            <a:pPr marL="571500" indent="-457200" fontAlgn="base">
              <a:buFont typeface="+mj-lt"/>
              <a:buAutoNum type="alphaLcParenR"/>
            </a:pPr>
            <a:r>
              <a:rPr lang="en-IN" dirty="0" smtClean="0"/>
              <a:t>For accessing array elements.</a:t>
            </a:r>
          </a:p>
          <a:p>
            <a:pPr marL="571500" indent="-457200" fontAlgn="base">
              <a:buFont typeface="+mj-lt"/>
              <a:buAutoNum type="alphaLcParenR"/>
            </a:pPr>
            <a:r>
              <a:rPr lang="en-IN" dirty="0" smtClean="0"/>
              <a:t>To implement data structures(linked-list ,binary </a:t>
            </a:r>
            <a:r>
              <a:rPr lang="en-IN" dirty="0" err="1" smtClean="0"/>
              <a:t>tree,graph</a:t>
            </a:r>
            <a:r>
              <a:rPr lang="en-IN" dirty="0" smtClean="0"/>
              <a:t>).</a:t>
            </a:r>
          </a:p>
          <a:p>
            <a:pPr marL="571500" indent="-457200" fontAlgn="base">
              <a:buFont typeface="+mj-lt"/>
              <a:buAutoNum type="alphaLcParenR"/>
            </a:pPr>
            <a:r>
              <a:rPr lang="en-IN" dirty="0" smtClean="0"/>
              <a:t>All of the above</a:t>
            </a:r>
          </a:p>
          <a:p>
            <a:pPr>
              <a:buNone/>
            </a:pPr>
            <a:endParaRPr lang="en-IN" dirty="0" smtClean="0"/>
          </a:p>
          <a:p>
            <a:pPr>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Solution</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fontAlgn="base">
              <a:buNone/>
            </a:pPr>
            <a:r>
              <a:rPr lang="en-IN" dirty="0" smtClean="0"/>
              <a:t>Which of the following is the application of </a:t>
            </a:r>
            <a:r>
              <a:rPr lang="en-IN" dirty="0" smtClean="0"/>
              <a:t>pointer</a:t>
            </a:r>
          </a:p>
          <a:p>
            <a:pPr fontAlgn="base">
              <a:buNone/>
            </a:pPr>
            <a:endParaRPr lang="en-IN" dirty="0" smtClean="0"/>
          </a:p>
          <a:p>
            <a:pPr marL="571500" indent="-457200" fontAlgn="base">
              <a:buFont typeface="+mj-lt"/>
              <a:buAutoNum type="alphaLcParenR"/>
            </a:pPr>
            <a:r>
              <a:rPr lang="en-IN" dirty="0" smtClean="0"/>
              <a:t>To pass arguments by reference.</a:t>
            </a:r>
          </a:p>
          <a:p>
            <a:pPr marL="571500" indent="-457200" fontAlgn="base">
              <a:buFont typeface="+mj-lt"/>
              <a:buAutoNum type="alphaLcParenR"/>
            </a:pPr>
            <a:r>
              <a:rPr lang="en-IN" dirty="0" smtClean="0"/>
              <a:t>For accessing array elements.</a:t>
            </a:r>
          </a:p>
          <a:p>
            <a:pPr marL="571500" indent="-457200" fontAlgn="base">
              <a:buFont typeface="+mj-lt"/>
              <a:buAutoNum type="alphaLcParenR"/>
            </a:pPr>
            <a:r>
              <a:rPr lang="en-IN" dirty="0" smtClean="0"/>
              <a:t>To implement data structures(linked-list ,binary </a:t>
            </a:r>
            <a:r>
              <a:rPr lang="en-IN" dirty="0" err="1" smtClean="0"/>
              <a:t>tree,graph</a:t>
            </a:r>
            <a:r>
              <a:rPr lang="en-IN" dirty="0" smtClean="0"/>
              <a:t>).</a:t>
            </a:r>
          </a:p>
          <a:p>
            <a:pPr marL="571500" indent="-457200" fontAlgn="base">
              <a:buFont typeface="+mj-lt"/>
              <a:buAutoNum type="alphaLcParenR"/>
            </a:pPr>
            <a:r>
              <a:rPr lang="en-IN" b="1" dirty="0" smtClean="0"/>
              <a:t>All of the above</a:t>
            </a:r>
          </a:p>
          <a:p>
            <a:pPr>
              <a:buNone/>
            </a:pPr>
            <a:endParaRPr lang="en-IN" dirty="0" smtClean="0"/>
          </a:p>
          <a:p>
            <a:pPr>
              <a:buNone/>
            </a:pPr>
            <a:endParaRPr lang="en-IN" dirty="0" smtClean="0"/>
          </a:p>
          <a:p>
            <a:pPr>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Outline</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a:xfrm>
            <a:off x="457200" y="1252026"/>
            <a:ext cx="8105775" cy="4756662"/>
          </a:xfrm>
        </p:spPr>
        <p:txBody>
          <a:bodyPr/>
          <a:lstStyle/>
          <a:p>
            <a:pPr algn="just">
              <a:lnSpc>
                <a:spcPct val="150000"/>
              </a:lnSpc>
            </a:pPr>
            <a:r>
              <a:rPr lang="en-US" dirty="0" smtClean="0"/>
              <a:t>Introduction to Pointers</a:t>
            </a:r>
          </a:p>
          <a:p>
            <a:pPr algn="just">
              <a:lnSpc>
                <a:spcPct val="150000"/>
              </a:lnSpc>
            </a:pPr>
            <a:r>
              <a:rPr lang="en-US" dirty="0" smtClean="0"/>
              <a:t>Applications of Pointers</a:t>
            </a:r>
          </a:p>
          <a:p>
            <a:pPr algn="just">
              <a:lnSpc>
                <a:spcPct val="150000"/>
              </a:lnSpc>
            </a:pPr>
            <a:r>
              <a:rPr lang="en-US" dirty="0" smtClean="0"/>
              <a:t>Limitations of Pointers</a:t>
            </a:r>
          </a:p>
          <a:p>
            <a:pPr algn="just">
              <a:lnSpc>
                <a:spcPct val="150000"/>
              </a:lnSpc>
            </a:pPr>
            <a:r>
              <a:rPr lang="en-US" dirty="0" smtClean="0"/>
              <a:t>Reference Variables</a:t>
            </a:r>
          </a:p>
          <a:p>
            <a:pPr algn="just">
              <a:lnSpc>
                <a:spcPct val="150000"/>
              </a:lnSpc>
            </a:pPr>
            <a:r>
              <a:rPr lang="en-US" dirty="0" smtClean="0"/>
              <a:t>Difference between Reference variable and pointers</a:t>
            </a:r>
          </a:p>
          <a:p>
            <a:pPr algn="just">
              <a:lnSpc>
                <a:spcPct val="150000"/>
              </a:lnSpc>
            </a:pPr>
            <a:r>
              <a:rPr lang="en-US" dirty="0" smtClean="0"/>
              <a:t>Void Pointers</a:t>
            </a:r>
          </a:p>
          <a:p>
            <a:pPr algn="just">
              <a:lnSpc>
                <a:spcPct val="150000"/>
              </a:lnSpc>
            </a:pPr>
            <a:r>
              <a:rPr lang="en-US" dirty="0" smtClean="0"/>
              <a:t>Pointer arithmetic</a:t>
            </a:r>
          </a:p>
          <a:p>
            <a:pPr algn="just">
              <a:lnSpc>
                <a:spcPct val="150000"/>
              </a:lnSpc>
            </a:pPr>
            <a:r>
              <a:rPr lang="en-US" dirty="0" smtClean="0"/>
              <a:t>Pointer to Pointer</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Reference Variable</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a:xfrm>
            <a:off x="457200" y="1434906"/>
            <a:ext cx="8105775" cy="4573782"/>
          </a:xfrm>
        </p:spPr>
        <p:txBody>
          <a:bodyPr/>
          <a:lstStyle/>
          <a:p>
            <a:pPr algn="just">
              <a:lnSpc>
                <a:spcPct val="100000"/>
              </a:lnSpc>
            </a:pPr>
            <a:r>
              <a:rPr lang="en-IN" dirty="0" smtClean="0"/>
              <a:t>A reference variable is an alias, that is, another name for an already existing variable. A reference, like a pointer, is also implemented by storing the address of an object. </a:t>
            </a:r>
            <a:br>
              <a:rPr lang="en-IN" dirty="0" smtClean="0"/>
            </a:br>
            <a:r>
              <a:rPr lang="en-IN" dirty="0" smtClean="0"/>
              <a:t>A reference can be thought of as a constant pointer (not to be confused with a pointer to a constant value!) with automatic indirection, i.e., the compiler will apply the </a:t>
            </a:r>
            <a:r>
              <a:rPr lang="en-IN" b="1" dirty="0" smtClean="0"/>
              <a:t>* </a:t>
            </a:r>
            <a:r>
              <a:rPr lang="en-IN" dirty="0" smtClean="0"/>
              <a:t>operator for you.</a:t>
            </a:r>
          </a:p>
          <a:p>
            <a:pPr algn="just">
              <a:lnSpc>
                <a:spcPct val="100000"/>
              </a:lnSpc>
            </a:pPr>
            <a:r>
              <a:rPr lang="en-US" b="1" i="1" u="sng" dirty="0" smtClean="0"/>
              <a:t>Syntax-</a:t>
            </a:r>
            <a:endParaRPr lang="en-IN" b="1" i="1" u="sng" dirty="0" smtClean="0"/>
          </a:p>
          <a:p>
            <a:pPr algn="just">
              <a:lnSpc>
                <a:spcPct val="100000"/>
              </a:lnSpc>
              <a:buNone/>
            </a:pPr>
            <a:r>
              <a:rPr lang="en-IN" dirty="0" smtClean="0"/>
              <a:t>                    </a:t>
            </a:r>
            <a:r>
              <a:rPr lang="en-IN" dirty="0" err="1" smtClean="0"/>
              <a:t>data_type</a:t>
            </a:r>
            <a:r>
              <a:rPr lang="en-IN" dirty="0" smtClean="0"/>
              <a:t> &amp;ref = variable;</a:t>
            </a:r>
          </a:p>
          <a:p>
            <a:pPr algn="just">
              <a:lnSpc>
                <a:spcPct val="100000"/>
              </a:lnSpc>
              <a:buNone/>
            </a:pPr>
            <a:r>
              <a:rPr lang="en-IN" dirty="0" smtClean="0"/>
              <a:t>                    </a:t>
            </a:r>
            <a:r>
              <a:rPr lang="en-IN" dirty="0" err="1" smtClean="0"/>
              <a:t>int</a:t>
            </a:r>
            <a:r>
              <a:rPr lang="en-IN" dirty="0" smtClean="0"/>
              <a:t> </a:t>
            </a:r>
            <a:r>
              <a:rPr lang="en-IN" dirty="0" err="1" smtClean="0"/>
              <a:t>i</a:t>
            </a:r>
            <a:r>
              <a:rPr lang="en-IN" dirty="0" smtClean="0"/>
              <a:t> = 3;         // A pointer to variable </a:t>
            </a:r>
            <a:r>
              <a:rPr lang="en-IN" dirty="0" err="1" smtClean="0"/>
              <a:t>i</a:t>
            </a:r>
            <a:r>
              <a:rPr lang="en-IN" dirty="0" smtClean="0"/>
              <a:t> or "stores the address of </a:t>
            </a:r>
            <a:r>
              <a:rPr lang="en-IN" dirty="0" err="1" smtClean="0"/>
              <a:t>i</a:t>
            </a:r>
            <a:r>
              <a:rPr lang="en-IN" dirty="0" smtClean="0"/>
              <a:t>“</a:t>
            </a:r>
          </a:p>
          <a:p>
            <a:pPr algn="just">
              <a:lnSpc>
                <a:spcPct val="100000"/>
              </a:lnSpc>
              <a:buNone/>
            </a:pPr>
            <a:r>
              <a:rPr lang="en-IN" dirty="0" smtClean="0"/>
              <a:t>                    </a:t>
            </a:r>
            <a:r>
              <a:rPr lang="en-IN" dirty="0" err="1" smtClean="0"/>
              <a:t>int</a:t>
            </a:r>
            <a:r>
              <a:rPr lang="en-IN" dirty="0" smtClean="0"/>
              <a:t> *</a:t>
            </a:r>
            <a:r>
              <a:rPr lang="en-IN" dirty="0" err="1" smtClean="0"/>
              <a:t>ptr</a:t>
            </a:r>
            <a:r>
              <a:rPr lang="en-IN" dirty="0" smtClean="0"/>
              <a:t> = &amp;</a:t>
            </a:r>
            <a:r>
              <a:rPr lang="en-IN" dirty="0" err="1" smtClean="0"/>
              <a:t>i</a:t>
            </a:r>
            <a:r>
              <a:rPr lang="en-IN" dirty="0" smtClean="0"/>
              <a:t>; </a:t>
            </a:r>
          </a:p>
          <a:p>
            <a:pPr algn="just">
              <a:lnSpc>
                <a:spcPct val="100000"/>
              </a:lnSpc>
              <a:buNone/>
            </a:pPr>
            <a:r>
              <a:rPr lang="en-IN" dirty="0" smtClean="0"/>
              <a:t>                    </a:t>
            </a:r>
            <a:r>
              <a:rPr lang="en-IN" dirty="0" err="1" smtClean="0"/>
              <a:t>int</a:t>
            </a:r>
            <a:r>
              <a:rPr lang="en-IN" dirty="0" smtClean="0"/>
              <a:t> &amp;ref = </a:t>
            </a:r>
            <a:r>
              <a:rPr lang="en-IN" dirty="0" err="1" smtClean="0"/>
              <a:t>i</a:t>
            </a:r>
            <a:r>
              <a:rPr lang="en-IN" dirty="0" smtClean="0"/>
              <a:t>;     // A reference (or alias) for </a:t>
            </a:r>
            <a:r>
              <a:rPr lang="en-IN" dirty="0" err="1" smtClean="0"/>
              <a:t>i</a:t>
            </a:r>
            <a:r>
              <a:rPr lang="en-IN" dirty="0" smtClean="0"/>
              <a:t>. </a:t>
            </a:r>
          </a:p>
          <a:p>
            <a:pPr algn="just">
              <a:lnSpc>
                <a:spcPct val="100000"/>
              </a:lnSpc>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Example</a:t>
            </a:r>
            <a:endParaRPr lang="en-IN" sz="4000" b="1" dirty="0"/>
          </a:p>
        </p:txBody>
      </p:sp>
      <p:sp>
        <p:nvSpPr>
          <p:cNvPr id="3" name="Text Placeholder 2"/>
          <p:cNvSpPr>
            <a:spLocks noGrp="1"/>
          </p:cNvSpPr>
          <p:nvPr>
            <p:ph type="body" idx="1"/>
          </p:nvPr>
        </p:nvSpPr>
        <p:spPr/>
        <p:txBody>
          <a:bodyPr/>
          <a:lstStyle/>
          <a:p>
            <a:pPr>
              <a:buNone/>
            </a:pPr>
            <a:r>
              <a:rPr lang="en-IN" sz="2000" dirty="0" smtClean="0">
                <a:solidFill>
                  <a:schemeClr val="tx1"/>
                </a:solidFill>
                <a:latin typeface="Times New Roman" pitchFamily="18" charset="0"/>
                <a:cs typeface="Times New Roman" pitchFamily="18" charset="0"/>
              </a:rPr>
              <a:t>#include &lt;</a:t>
            </a:r>
            <a:r>
              <a:rPr lang="en-IN" sz="2000" dirty="0" err="1" smtClean="0">
                <a:solidFill>
                  <a:schemeClr val="tx1"/>
                </a:solidFill>
                <a:latin typeface="Times New Roman" pitchFamily="18" charset="0"/>
                <a:cs typeface="Times New Roman" pitchFamily="18" charset="0"/>
              </a:rPr>
              <a:t>iostream</a:t>
            </a:r>
            <a:r>
              <a:rPr lang="en-IN" sz="2000" dirty="0" smtClean="0">
                <a:solidFill>
                  <a:schemeClr val="tx1"/>
                </a:solidFill>
                <a:latin typeface="Times New Roman" pitchFamily="18" charset="0"/>
                <a:cs typeface="Times New Roman" pitchFamily="18" charset="0"/>
              </a:rPr>
              <a:t>&gt;</a:t>
            </a:r>
          </a:p>
          <a:p>
            <a:pPr>
              <a:buNone/>
            </a:pPr>
            <a:r>
              <a:rPr lang="en-IN" sz="2000" dirty="0" smtClean="0">
                <a:solidFill>
                  <a:schemeClr val="tx1"/>
                </a:solidFill>
                <a:latin typeface="Times New Roman" pitchFamily="18" charset="0"/>
                <a:cs typeface="Times New Roman" pitchFamily="18" charset="0"/>
              </a:rPr>
              <a:t>using namespace std;</a:t>
            </a:r>
          </a:p>
          <a:p>
            <a:pPr>
              <a:buNone/>
            </a:pPr>
            <a:r>
              <a:rPr lang="en-IN" sz="2000" dirty="0" err="1" smtClean="0">
                <a:solidFill>
                  <a:schemeClr val="tx1"/>
                </a:solidFill>
                <a:latin typeface="Times New Roman" pitchFamily="18" charset="0"/>
                <a:cs typeface="Times New Roman" pitchFamily="18" charset="0"/>
              </a:rPr>
              <a:t>int</a:t>
            </a:r>
            <a:r>
              <a:rPr lang="en-IN" sz="2000" dirty="0" smtClean="0">
                <a:solidFill>
                  <a:schemeClr val="tx1"/>
                </a:solidFill>
                <a:latin typeface="Times New Roman" pitchFamily="18" charset="0"/>
                <a:cs typeface="Times New Roman" pitchFamily="18" charset="0"/>
              </a:rPr>
              <a:t> main()</a:t>
            </a:r>
          </a:p>
          <a:p>
            <a:pPr>
              <a:buNone/>
            </a:pPr>
            <a:r>
              <a:rPr lang="en-IN" sz="2000" dirty="0" smtClean="0">
                <a:solidFill>
                  <a:schemeClr val="tx1"/>
                </a:solidFill>
                <a:latin typeface="Times New Roman" pitchFamily="18" charset="0"/>
                <a:cs typeface="Times New Roman" pitchFamily="18" charset="0"/>
              </a:rPr>
              <a:t>{</a:t>
            </a:r>
          </a:p>
          <a:p>
            <a:pPr>
              <a:buNone/>
            </a:pPr>
            <a:r>
              <a:rPr lang="en-IN" sz="2000" dirty="0" smtClean="0">
                <a:solidFill>
                  <a:schemeClr val="tx1"/>
                </a:solidFill>
                <a:latin typeface="Times New Roman" pitchFamily="18" charset="0"/>
                <a:cs typeface="Times New Roman" pitchFamily="18" charset="0"/>
              </a:rPr>
              <a:t>	</a:t>
            </a:r>
            <a:r>
              <a:rPr lang="en-IN" sz="2000" dirty="0" err="1" smtClean="0">
                <a:solidFill>
                  <a:schemeClr val="tx1"/>
                </a:solidFill>
                <a:latin typeface="Times New Roman" pitchFamily="18" charset="0"/>
                <a:cs typeface="Times New Roman" pitchFamily="18" charset="0"/>
              </a:rPr>
              <a:t>int</a:t>
            </a:r>
            <a:r>
              <a:rPr lang="en-IN" sz="2000" dirty="0" smtClean="0">
                <a:solidFill>
                  <a:schemeClr val="tx1"/>
                </a:solidFill>
                <a:latin typeface="Times New Roman" pitchFamily="18" charset="0"/>
                <a:cs typeface="Times New Roman" pitchFamily="18" charset="0"/>
              </a:rPr>
              <a:t> x = 10;</a:t>
            </a:r>
          </a:p>
          <a:p>
            <a:pPr>
              <a:buNone/>
            </a:pPr>
            <a:r>
              <a:rPr lang="en-IN" sz="2000" dirty="0" smtClean="0">
                <a:solidFill>
                  <a:schemeClr val="tx1"/>
                </a:solidFill>
                <a:latin typeface="Times New Roman" pitchFamily="18" charset="0"/>
                <a:cs typeface="Times New Roman" pitchFamily="18" charset="0"/>
              </a:rPr>
              <a:t>	</a:t>
            </a:r>
            <a:r>
              <a:rPr lang="en-IN" sz="2000" dirty="0" err="1" smtClean="0">
                <a:solidFill>
                  <a:schemeClr val="tx1"/>
                </a:solidFill>
                <a:latin typeface="Times New Roman" pitchFamily="18" charset="0"/>
                <a:cs typeface="Times New Roman" pitchFamily="18" charset="0"/>
              </a:rPr>
              <a:t>int</a:t>
            </a:r>
            <a:r>
              <a:rPr lang="en-IN" sz="2000" dirty="0" smtClean="0">
                <a:solidFill>
                  <a:schemeClr val="tx1"/>
                </a:solidFill>
                <a:latin typeface="Times New Roman" pitchFamily="18" charset="0"/>
                <a:cs typeface="Times New Roman" pitchFamily="18" charset="0"/>
              </a:rPr>
              <a:t>&amp; ref = x;</a:t>
            </a:r>
          </a:p>
          <a:p>
            <a:pPr>
              <a:buNone/>
            </a:pPr>
            <a:r>
              <a:rPr lang="en-IN" sz="2000" dirty="0" smtClean="0">
                <a:solidFill>
                  <a:schemeClr val="tx1"/>
                </a:solidFill>
                <a:latin typeface="Times New Roman" pitchFamily="18" charset="0"/>
                <a:cs typeface="Times New Roman" pitchFamily="18" charset="0"/>
              </a:rPr>
              <a:t>      // ref is a reference to x.</a:t>
            </a:r>
          </a:p>
          <a:p>
            <a:pPr>
              <a:buNone/>
            </a:pPr>
            <a:r>
              <a:rPr lang="en-IN" sz="2000" dirty="0" smtClean="0">
                <a:solidFill>
                  <a:schemeClr val="tx1"/>
                </a:solidFill>
                <a:latin typeface="Times New Roman" pitchFamily="18" charset="0"/>
                <a:cs typeface="Times New Roman" pitchFamily="18" charset="0"/>
              </a:rPr>
              <a:t>	ref = 20;</a:t>
            </a:r>
          </a:p>
          <a:p>
            <a:pPr>
              <a:buNone/>
            </a:pPr>
            <a:r>
              <a:rPr lang="en-IN" sz="2000" dirty="0" smtClean="0">
                <a:solidFill>
                  <a:schemeClr val="tx1"/>
                </a:solidFill>
                <a:latin typeface="Times New Roman" pitchFamily="18" charset="0"/>
                <a:cs typeface="Times New Roman" pitchFamily="18" charset="0"/>
              </a:rPr>
              <a:t>     // Value of x is now changed to 20</a:t>
            </a:r>
          </a:p>
          <a:p>
            <a:pPr>
              <a:buNone/>
            </a:pPr>
            <a:r>
              <a:rPr lang="en-IN" sz="2000" dirty="0" smtClean="0">
                <a:solidFill>
                  <a:schemeClr val="tx1"/>
                </a:solidFill>
                <a:latin typeface="Times New Roman" pitchFamily="18" charset="0"/>
                <a:cs typeface="Times New Roman" pitchFamily="18" charset="0"/>
              </a:rPr>
              <a:t>	</a:t>
            </a:r>
            <a:r>
              <a:rPr lang="en-IN" sz="2000" dirty="0" err="1" smtClean="0">
                <a:solidFill>
                  <a:schemeClr val="tx1"/>
                </a:solidFill>
                <a:latin typeface="Times New Roman" pitchFamily="18" charset="0"/>
                <a:cs typeface="Times New Roman" pitchFamily="18" charset="0"/>
              </a:rPr>
              <a:t>cout</a:t>
            </a:r>
            <a:r>
              <a:rPr lang="en-IN" sz="2000" dirty="0" smtClean="0">
                <a:solidFill>
                  <a:schemeClr val="tx1"/>
                </a:solidFill>
                <a:latin typeface="Times New Roman" pitchFamily="18" charset="0"/>
                <a:cs typeface="Times New Roman" pitchFamily="18" charset="0"/>
              </a:rPr>
              <a:t> &lt;&lt; "x = " &lt;&lt; x &lt;&lt; '\n';</a:t>
            </a:r>
          </a:p>
          <a:p>
            <a:endParaRPr lang="en-IN" sz="2000" dirty="0">
              <a:solidFill>
                <a:schemeClr val="tx1"/>
              </a:solidFill>
              <a:latin typeface="Times New Roman" pitchFamily="18" charset="0"/>
              <a:cs typeface="Times New Roman" pitchFamily="18" charset="0"/>
            </a:endParaRPr>
          </a:p>
        </p:txBody>
      </p:sp>
      <p:sp>
        <p:nvSpPr>
          <p:cNvPr id="4" name="Text Placeholder 3"/>
          <p:cNvSpPr>
            <a:spLocks noGrp="1"/>
          </p:cNvSpPr>
          <p:nvPr>
            <p:ph type="body" idx="2"/>
          </p:nvPr>
        </p:nvSpPr>
        <p:spPr/>
        <p:txBody>
          <a:bodyPr/>
          <a:lstStyle/>
          <a:p>
            <a:pPr>
              <a:buNone/>
            </a:pPr>
            <a:r>
              <a:rPr lang="en-IN" sz="2000" dirty="0" smtClean="0">
                <a:solidFill>
                  <a:schemeClr val="tx1"/>
                </a:solidFill>
                <a:latin typeface="Times New Roman" pitchFamily="18" charset="0"/>
                <a:cs typeface="Times New Roman" pitchFamily="18" charset="0"/>
              </a:rPr>
              <a:t>     x = 30;</a:t>
            </a:r>
          </a:p>
          <a:p>
            <a:pPr>
              <a:buNone/>
            </a:pPr>
            <a:r>
              <a:rPr lang="en-IN" sz="2000" dirty="0" smtClean="0">
                <a:solidFill>
                  <a:schemeClr val="tx1"/>
                </a:solidFill>
                <a:latin typeface="Times New Roman" pitchFamily="18" charset="0"/>
                <a:cs typeface="Times New Roman" pitchFamily="18" charset="0"/>
              </a:rPr>
              <a:t>     // Value of x is now changed to 30</a:t>
            </a:r>
          </a:p>
          <a:p>
            <a:pPr>
              <a:buNone/>
            </a:pPr>
            <a:r>
              <a:rPr lang="en-IN" sz="2000" dirty="0" smtClean="0">
                <a:solidFill>
                  <a:schemeClr val="tx1"/>
                </a:solidFill>
                <a:latin typeface="Times New Roman" pitchFamily="18" charset="0"/>
                <a:cs typeface="Times New Roman" pitchFamily="18" charset="0"/>
              </a:rPr>
              <a:t>	</a:t>
            </a:r>
            <a:r>
              <a:rPr lang="en-IN" sz="2000" dirty="0" err="1" smtClean="0">
                <a:solidFill>
                  <a:schemeClr val="tx1"/>
                </a:solidFill>
                <a:latin typeface="Times New Roman" pitchFamily="18" charset="0"/>
                <a:cs typeface="Times New Roman" pitchFamily="18" charset="0"/>
              </a:rPr>
              <a:t>cout</a:t>
            </a:r>
            <a:r>
              <a:rPr lang="en-IN" sz="2000" dirty="0" smtClean="0">
                <a:solidFill>
                  <a:schemeClr val="tx1"/>
                </a:solidFill>
                <a:latin typeface="Times New Roman" pitchFamily="18" charset="0"/>
                <a:cs typeface="Times New Roman" pitchFamily="18" charset="0"/>
              </a:rPr>
              <a:t> &lt;&lt; "ref = " &lt;&lt; ref &lt;&lt; '\n';</a:t>
            </a:r>
          </a:p>
          <a:p>
            <a:pPr>
              <a:buNone/>
            </a:pPr>
            <a:endParaRPr lang="en-IN" sz="2000" dirty="0" smtClean="0">
              <a:solidFill>
                <a:schemeClr val="tx1"/>
              </a:solidFill>
              <a:latin typeface="Times New Roman" pitchFamily="18" charset="0"/>
              <a:cs typeface="Times New Roman" pitchFamily="18" charset="0"/>
            </a:endParaRPr>
          </a:p>
          <a:p>
            <a:pPr>
              <a:buNone/>
            </a:pPr>
            <a:r>
              <a:rPr lang="en-IN" sz="2000" dirty="0" smtClean="0">
                <a:solidFill>
                  <a:schemeClr val="tx1"/>
                </a:solidFill>
                <a:latin typeface="Times New Roman" pitchFamily="18" charset="0"/>
                <a:cs typeface="Times New Roman" pitchFamily="18" charset="0"/>
              </a:rPr>
              <a:t>	return 0;</a:t>
            </a:r>
          </a:p>
          <a:p>
            <a:pPr>
              <a:buNone/>
            </a:pPr>
            <a:r>
              <a:rPr lang="en-IN" sz="2000" dirty="0" smtClean="0">
                <a:solidFill>
                  <a:schemeClr val="tx1"/>
                </a:solidFill>
                <a:latin typeface="Times New Roman" pitchFamily="18" charset="0"/>
                <a:cs typeface="Times New Roman" pitchFamily="18" charset="0"/>
              </a:rPr>
              <a:t>      }</a:t>
            </a:r>
          </a:p>
          <a:p>
            <a:pPr fontAlgn="base">
              <a:buNone/>
            </a:pPr>
            <a:endParaRPr lang="en-IN" sz="2000" b="1" dirty="0" smtClean="0">
              <a:solidFill>
                <a:schemeClr val="tx1"/>
              </a:solidFill>
              <a:latin typeface="Times New Roman" pitchFamily="18" charset="0"/>
              <a:cs typeface="Times New Roman" pitchFamily="18" charset="0"/>
            </a:endParaRPr>
          </a:p>
          <a:p>
            <a:pPr fontAlgn="base">
              <a:buNone/>
            </a:pPr>
            <a:r>
              <a:rPr lang="en-IN" sz="2000" b="1" dirty="0" smtClean="0">
                <a:solidFill>
                  <a:schemeClr val="tx1"/>
                </a:solidFill>
                <a:latin typeface="Times New Roman" pitchFamily="18" charset="0"/>
                <a:cs typeface="Times New Roman" pitchFamily="18" charset="0"/>
              </a:rPr>
              <a:t>       Output: </a:t>
            </a:r>
            <a:endParaRPr lang="en-IN" sz="2000" dirty="0" smtClean="0">
              <a:solidFill>
                <a:schemeClr val="tx1"/>
              </a:solidFill>
              <a:latin typeface="Times New Roman" pitchFamily="18" charset="0"/>
              <a:cs typeface="Times New Roman" pitchFamily="18" charset="0"/>
            </a:endParaRPr>
          </a:p>
          <a:p>
            <a:pPr>
              <a:buNone/>
            </a:pPr>
            <a:r>
              <a:rPr lang="en-IN" sz="2000" dirty="0" smtClean="0">
                <a:solidFill>
                  <a:schemeClr val="tx1"/>
                </a:solidFill>
                <a:latin typeface="Times New Roman" pitchFamily="18" charset="0"/>
                <a:cs typeface="Times New Roman" pitchFamily="18" charset="0"/>
              </a:rPr>
              <a:t>       x = 20 ref = 30</a:t>
            </a:r>
          </a:p>
          <a:p>
            <a:endParaRPr lang="en-IN" sz="2000" dirty="0">
              <a:solidFill>
                <a:schemeClr val="tx1"/>
              </a:solidFill>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132" y="568472"/>
            <a:ext cx="8105775" cy="1022350"/>
          </a:xfrm>
        </p:spPr>
        <p:txBody>
          <a:bodyPr/>
          <a:lstStyle/>
          <a:p>
            <a:r>
              <a:rPr lang="en-US" sz="4000" b="1" dirty="0" smtClean="0">
                <a:latin typeface="Calibri" pitchFamily="34" charset="0"/>
                <a:cs typeface="Calibri" pitchFamily="34" charset="0"/>
              </a:rPr>
              <a:t>References </a:t>
            </a:r>
            <a:r>
              <a:rPr lang="en-US" sz="4000" b="1" dirty="0" err="1" smtClean="0">
                <a:latin typeface="Calibri" pitchFamily="34" charset="0"/>
                <a:cs typeface="Calibri" pitchFamily="34" charset="0"/>
              </a:rPr>
              <a:t>vs</a:t>
            </a:r>
            <a:r>
              <a:rPr lang="en-US" sz="4000" b="1" dirty="0" smtClean="0">
                <a:latin typeface="Calibri" pitchFamily="34" charset="0"/>
                <a:cs typeface="Calibri" pitchFamily="34" charset="0"/>
              </a:rPr>
              <a:t> Pointers</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algn="just" fontAlgn="base">
              <a:lnSpc>
                <a:spcPct val="100000"/>
              </a:lnSpc>
              <a:buNone/>
            </a:pPr>
            <a:r>
              <a:rPr lang="en-IN" b="1" dirty="0" smtClean="0"/>
              <a:t>1. Initialization:</a:t>
            </a:r>
            <a:r>
              <a:rPr lang="en-IN" dirty="0" smtClean="0"/>
              <a:t> A pointer can be initialized in this way: </a:t>
            </a:r>
          </a:p>
          <a:p>
            <a:pPr algn="just" fontAlgn="base">
              <a:lnSpc>
                <a:spcPct val="100000"/>
              </a:lnSpc>
              <a:buNone/>
            </a:pPr>
            <a:r>
              <a:rPr lang="en-IN" dirty="0" err="1" smtClean="0"/>
              <a:t>int</a:t>
            </a:r>
            <a:r>
              <a:rPr lang="en-IN" dirty="0" smtClean="0"/>
              <a:t> a = 10; </a:t>
            </a:r>
            <a:r>
              <a:rPr lang="en-IN" dirty="0" err="1" smtClean="0"/>
              <a:t>int</a:t>
            </a:r>
            <a:r>
              <a:rPr lang="en-IN" dirty="0" smtClean="0"/>
              <a:t> *p = &amp;a; // OR </a:t>
            </a:r>
            <a:r>
              <a:rPr lang="en-IN" dirty="0" err="1" smtClean="0"/>
              <a:t>int</a:t>
            </a:r>
            <a:r>
              <a:rPr lang="en-IN" dirty="0" smtClean="0"/>
              <a:t> *p; p = &amp;a;</a:t>
            </a:r>
          </a:p>
          <a:p>
            <a:pPr algn="just" fontAlgn="base">
              <a:lnSpc>
                <a:spcPct val="100000"/>
              </a:lnSpc>
              <a:buNone/>
            </a:pPr>
            <a:r>
              <a:rPr lang="en-IN" dirty="0" smtClean="0"/>
              <a:t>We can declare and initialize pointer at same step or in multiple line.</a:t>
            </a:r>
          </a:p>
          <a:p>
            <a:pPr algn="just" fontAlgn="base">
              <a:lnSpc>
                <a:spcPct val="100000"/>
              </a:lnSpc>
              <a:buNone/>
            </a:pPr>
            <a:r>
              <a:rPr lang="en-IN" dirty="0" smtClean="0"/>
              <a:t>  While in references,</a:t>
            </a:r>
          </a:p>
          <a:p>
            <a:pPr algn="just" fontAlgn="base">
              <a:lnSpc>
                <a:spcPct val="100000"/>
              </a:lnSpc>
              <a:buNone/>
            </a:pPr>
            <a:r>
              <a:rPr lang="en-IN" dirty="0" err="1" smtClean="0"/>
              <a:t>int</a:t>
            </a:r>
            <a:r>
              <a:rPr lang="en-IN" dirty="0" smtClean="0"/>
              <a:t> a = 10;</a:t>
            </a:r>
          </a:p>
          <a:p>
            <a:pPr algn="just" fontAlgn="base">
              <a:lnSpc>
                <a:spcPct val="100000"/>
              </a:lnSpc>
              <a:buNone/>
            </a:pPr>
            <a:r>
              <a:rPr lang="en-IN" dirty="0" smtClean="0"/>
              <a:t> </a:t>
            </a:r>
            <a:r>
              <a:rPr lang="en-IN" dirty="0" err="1" smtClean="0"/>
              <a:t>int</a:t>
            </a:r>
            <a:r>
              <a:rPr lang="en-IN" dirty="0" smtClean="0"/>
              <a:t> &amp;p = a; // It is correct //</a:t>
            </a:r>
          </a:p>
          <a:p>
            <a:pPr algn="just" fontAlgn="base">
              <a:lnSpc>
                <a:spcPct val="100000"/>
              </a:lnSpc>
              <a:buNone/>
            </a:pPr>
            <a:r>
              <a:rPr lang="en-IN" dirty="0" smtClean="0"/>
              <a:t> but </a:t>
            </a:r>
            <a:r>
              <a:rPr lang="en-IN" dirty="0" err="1" smtClean="0"/>
              <a:t>int</a:t>
            </a:r>
            <a:r>
              <a:rPr lang="en-IN" dirty="0" smtClean="0"/>
              <a:t> &amp;p;</a:t>
            </a:r>
          </a:p>
          <a:p>
            <a:pPr algn="just" fontAlgn="base">
              <a:lnSpc>
                <a:spcPct val="100000"/>
              </a:lnSpc>
              <a:buNone/>
            </a:pPr>
            <a:r>
              <a:rPr lang="en-IN" dirty="0" smtClean="0"/>
              <a:t> p = a; // It is incorrect</a:t>
            </a:r>
          </a:p>
          <a:p>
            <a:pPr algn="just" fontAlgn="base">
              <a:lnSpc>
                <a:spcPct val="100000"/>
              </a:lnSpc>
              <a:buNone/>
            </a:pPr>
            <a:r>
              <a:rPr lang="en-IN" dirty="0" smtClean="0"/>
              <a:t> as we should declare and initialize references at single step</a:t>
            </a:r>
          </a:p>
          <a:p>
            <a:pPr algn="just" fontAlgn="base">
              <a:lnSpc>
                <a:spcPct val="100000"/>
              </a:lnSpc>
              <a:buNone/>
            </a:pPr>
            <a:r>
              <a:rPr lang="en-IN" b="1" dirty="0" smtClean="0"/>
              <a:t>NOTE: </a:t>
            </a:r>
            <a:r>
              <a:rPr lang="en-IN" dirty="0" smtClean="0"/>
              <a:t>This difference may vary from compiler to compiler.</a:t>
            </a:r>
          </a:p>
          <a:p>
            <a:pPr algn="just">
              <a:lnSpc>
                <a:spcPct val="100000"/>
              </a:lnSpc>
              <a:buNone/>
            </a:pPr>
            <a:endParaRPr lang="en-IN" dirty="0" smtClean="0"/>
          </a:p>
          <a:p>
            <a:pPr algn="just">
              <a:lnSpc>
                <a:spcPct val="100000"/>
              </a:lnSpc>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References </a:t>
            </a:r>
            <a:r>
              <a:rPr lang="en-US" sz="4000" b="1" dirty="0" err="1" smtClean="0">
                <a:latin typeface="Calibri" pitchFamily="34" charset="0"/>
                <a:cs typeface="Calibri" pitchFamily="34" charset="0"/>
              </a:rPr>
              <a:t>vs</a:t>
            </a:r>
            <a:r>
              <a:rPr lang="en-US" sz="4000" b="1" dirty="0" smtClean="0">
                <a:latin typeface="Calibri" pitchFamily="34" charset="0"/>
                <a:cs typeface="Calibri" pitchFamily="34" charset="0"/>
              </a:rPr>
              <a:t> Pointers</a:t>
            </a:r>
            <a:endParaRPr lang="en-IN" sz="4000" dirty="0"/>
          </a:p>
        </p:txBody>
      </p:sp>
      <p:sp>
        <p:nvSpPr>
          <p:cNvPr id="3" name="Text Placeholder 2"/>
          <p:cNvSpPr>
            <a:spLocks noGrp="1"/>
          </p:cNvSpPr>
          <p:nvPr>
            <p:ph type="body" idx="1"/>
          </p:nvPr>
        </p:nvSpPr>
        <p:spPr>
          <a:xfrm>
            <a:off x="457200" y="1237958"/>
            <a:ext cx="8105775" cy="4770730"/>
          </a:xfrm>
        </p:spPr>
        <p:txBody>
          <a:bodyPr/>
          <a:lstStyle/>
          <a:p>
            <a:pPr fontAlgn="base">
              <a:lnSpc>
                <a:spcPct val="100000"/>
              </a:lnSpc>
              <a:buNone/>
            </a:pPr>
            <a:r>
              <a:rPr lang="en-IN" sz="2000" b="1" dirty="0" smtClean="0"/>
              <a:t>2. </a:t>
            </a:r>
            <a:r>
              <a:rPr lang="en-IN" b="1" dirty="0" smtClean="0"/>
              <a:t>Reassignment:</a:t>
            </a:r>
            <a:r>
              <a:rPr lang="en-IN" sz="2000" dirty="0" smtClean="0"/>
              <a:t> A pointer can be re-assigned. This property is useful for the implementation of data structures like a linked list, a tree, etc. See the following example: </a:t>
            </a:r>
          </a:p>
          <a:p>
            <a:pPr fontAlgn="base">
              <a:lnSpc>
                <a:spcPct val="100000"/>
              </a:lnSpc>
              <a:buNone/>
            </a:pPr>
            <a:r>
              <a:rPr lang="en-IN" sz="2000" dirty="0" err="1" smtClean="0"/>
              <a:t>int</a:t>
            </a:r>
            <a:r>
              <a:rPr lang="en-IN" sz="2000" dirty="0" smtClean="0"/>
              <a:t> a = 5; </a:t>
            </a:r>
          </a:p>
          <a:p>
            <a:pPr fontAlgn="base">
              <a:lnSpc>
                <a:spcPct val="100000"/>
              </a:lnSpc>
              <a:buNone/>
            </a:pPr>
            <a:r>
              <a:rPr lang="en-IN" sz="2000" dirty="0" err="1" smtClean="0"/>
              <a:t>int</a:t>
            </a:r>
            <a:r>
              <a:rPr lang="en-IN" sz="2000" dirty="0" smtClean="0"/>
              <a:t> b = 6; </a:t>
            </a:r>
          </a:p>
          <a:p>
            <a:pPr fontAlgn="base">
              <a:lnSpc>
                <a:spcPct val="100000"/>
              </a:lnSpc>
              <a:buNone/>
            </a:pPr>
            <a:r>
              <a:rPr lang="en-IN" sz="2000" dirty="0" err="1" smtClean="0"/>
              <a:t>int</a:t>
            </a:r>
            <a:r>
              <a:rPr lang="en-IN" sz="2000" dirty="0" smtClean="0"/>
              <a:t> *p; </a:t>
            </a:r>
          </a:p>
          <a:p>
            <a:pPr fontAlgn="base">
              <a:lnSpc>
                <a:spcPct val="100000"/>
              </a:lnSpc>
              <a:buNone/>
            </a:pPr>
            <a:r>
              <a:rPr lang="en-IN" sz="2000" dirty="0" smtClean="0"/>
              <a:t>p = &amp;a;</a:t>
            </a:r>
          </a:p>
          <a:p>
            <a:pPr fontAlgn="base">
              <a:lnSpc>
                <a:spcPct val="100000"/>
              </a:lnSpc>
              <a:buNone/>
            </a:pPr>
            <a:r>
              <a:rPr lang="en-IN" sz="2000" dirty="0" smtClean="0"/>
              <a:t> p = &amp;b;</a:t>
            </a:r>
          </a:p>
          <a:p>
            <a:pPr fontAlgn="base">
              <a:lnSpc>
                <a:spcPct val="100000"/>
              </a:lnSpc>
              <a:buNone/>
            </a:pPr>
            <a:r>
              <a:rPr lang="en-IN" sz="2000" dirty="0" smtClean="0"/>
              <a:t> On the other hand, a reference cannot be re-assigned, and must be assigned at initialization.</a:t>
            </a:r>
          </a:p>
          <a:p>
            <a:pPr>
              <a:lnSpc>
                <a:spcPct val="100000"/>
              </a:lnSpc>
              <a:buNone/>
            </a:pPr>
            <a:r>
              <a:rPr lang="en-IN" sz="2000" dirty="0" err="1" smtClean="0"/>
              <a:t>int</a:t>
            </a:r>
            <a:r>
              <a:rPr lang="en-IN" sz="2000" dirty="0" smtClean="0"/>
              <a:t> a = 5;</a:t>
            </a:r>
          </a:p>
          <a:p>
            <a:pPr>
              <a:lnSpc>
                <a:spcPct val="100000"/>
              </a:lnSpc>
              <a:buNone/>
            </a:pPr>
            <a:r>
              <a:rPr lang="en-IN" sz="2000" dirty="0" smtClean="0"/>
              <a:t> </a:t>
            </a:r>
            <a:r>
              <a:rPr lang="en-IN" sz="2000" dirty="0" err="1" smtClean="0"/>
              <a:t>int</a:t>
            </a:r>
            <a:r>
              <a:rPr lang="en-IN" sz="2000" dirty="0" smtClean="0"/>
              <a:t> b = 6; </a:t>
            </a:r>
          </a:p>
          <a:p>
            <a:pPr>
              <a:lnSpc>
                <a:spcPct val="100000"/>
              </a:lnSpc>
              <a:buNone/>
            </a:pPr>
            <a:r>
              <a:rPr lang="en-IN" sz="2000" dirty="0" err="1" smtClean="0"/>
              <a:t>int</a:t>
            </a:r>
            <a:r>
              <a:rPr lang="en-IN" sz="2000" dirty="0" smtClean="0"/>
              <a:t> &amp;p = a; </a:t>
            </a:r>
          </a:p>
          <a:p>
            <a:pPr>
              <a:lnSpc>
                <a:spcPct val="100000"/>
              </a:lnSpc>
              <a:buNone/>
            </a:pPr>
            <a:r>
              <a:rPr lang="en-IN" sz="2000" dirty="0" err="1" smtClean="0"/>
              <a:t>int</a:t>
            </a:r>
            <a:r>
              <a:rPr lang="en-IN" sz="2000" dirty="0" smtClean="0"/>
              <a:t> &amp;p = b; // This will throw an error of "multiple declaration is not allowed" </a:t>
            </a:r>
          </a:p>
          <a:p>
            <a:pPr>
              <a:lnSpc>
                <a:spcPct val="100000"/>
              </a:lnSpc>
              <a:buNone/>
            </a:pP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References </a:t>
            </a:r>
            <a:r>
              <a:rPr lang="en-US" sz="4000" b="1" dirty="0" err="1" smtClean="0">
                <a:latin typeface="Calibri" pitchFamily="34" charset="0"/>
                <a:cs typeface="Calibri" pitchFamily="34" charset="0"/>
              </a:rPr>
              <a:t>vs</a:t>
            </a:r>
            <a:r>
              <a:rPr lang="en-US" sz="4000" b="1" dirty="0" smtClean="0">
                <a:latin typeface="Calibri" pitchFamily="34" charset="0"/>
                <a:cs typeface="Calibri" pitchFamily="34" charset="0"/>
              </a:rPr>
              <a:t> Pointers</a:t>
            </a:r>
            <a:endParaRPr lang="en-IN" sz="4000" dirty="0"/>
          </a:p>
        </p:txBody>
      </p:sp>
      <p:sp>
        <p:nvSpPr>
          <p:cNvPr id="3" name="Text Placeholder 2"/>
          <p:cNvSpPr>
            <a:spLocks noGrp="1"/>
          </p:cNvSpPr>
          <p:nvPr>
            <p:ph type="body" idx="1"/>
          </p:nvPr>
        </p:nvSpPr>
        <p:spPr>
          <a:xfrm>
            <a:off x="457200" y="1336432"/>
            <a:ext cx="8105775" cy="4672256"/>
          </a:xfrm>
        </p:spPr>
        <p:txBody>
          <a:bodyPr/>
          <a:lstStyle/>
          <a:p>
            <a:pPr algn="just" fontAlgn="base">
              <a:lnSpc>
                <a:spcPct val="100000"/>
              </a:lnSpc>
              <a:buNone/>
            </a:pPr>
            <a:r>
              <a:rPr lang="en-IN" b="1" dirty="0" smtClean="0"/>
              <a:t> 3. Memory Address:</a:t>
            </a:r>
            <a:r>
              <a:rPr lang="en-IN" dirty="0" smtClean="0"/>
              <a:t> A pointer has its own memory address and size on the stack, whereas a reference shares the same memory address with the original variable but also takes up some space on the stack.</a:t>
            </a:r>
          </a:p>
          <a:p>
            <a:pPr algn="just">
              <a:lnSpc>
                <a:spcPct val="100000"/>
              </a:lnSpc>
              <a:buNone/>
            </a:pPr>
            <a:r>
              <a:rPr lang="en-IN" dirty="0" smtClean="0"/>
              <a:t>                     </a:t>
            </a:r>
            <a:r>
              <a:rPr lang="en-IN" dirty="0" err="1" smtClean="0"/>
              <a:t>int</a:t>
            </a:r>
            <a:r>
              <a:rPr lang="en-IN" dirty="0" smtClean="0"/>
              <a:t> &amp;p = a; </a:t>
            </a:r>
          </a:p>
          <a:p>
            <a:pPr algn="just">
              <a:lnSpc>
                <a:spcPct val="100000"/>
              </a:lnSpc>
              <a:buNone/>
            </a:pPr>
            <a:r>
              <a:rPr lang="en-IN" dirty="0" smtClean="0"/>
              <a:t>                     </a:t>
            </a:r>
            <a:r>
              <a:rPr lang="en-IN" dirty="0" err="1" smtClean="0"/>
              <a:t>cout</a:t>
            </a:r>
            <a:r>
              <a:rPr lang="en-IN" dirty="0" smtClean="0"/>
              <a:t> &lt;&lt; &amp;p &lt;&lt; </a:t>
            </a:r>
            <a:r>
              <a:rPr lang="en-IN" dirty="0" err="1" smtClean="0"/>
              <a:t>endl</a:t>
            </a:r>
            <a:r>
              <a:rPr lang="en-IN" dirty="0" smtClean="0"/>
              <a:t> &lt;&lt; &amp;a;</a:t>
            </a:r>
          </a:p>
          <a:p>
            <a:pPr algn="just">
              <a:lnSpc>
                <a:spcPct val="100000"/>
              </a:lnSpc>
              <a:buNone/>
            </a:pPr>
            <a:endParaRPr lang="en-IN" dirty="0" smtClean="0"/>
          </a:p>
          <a:p>
            <a:pPr algn="just">
              <a:lnSpc>
                <a:spcPct val="100000"/>
              </a:lnSpc>
              <a:buNone/>
            </a:pPr>
            <a:r>
              <a:rPr lang="en-IN" b="1" dirty="0" smtClean="0"/>
              <a:t> 4. NULL value: </a:t>
            </a:r>
            <a:r>
              <a:rPr lang="en-IN" dirty="0" smtClean="0"/>
              <a:t>A pointer can be assigned NULL directly, whereas a reference cannot be. The constraints associated with references (no NULL, no reassignment) ensure that the underlying operations do not run into an exception situation.</a:t>
            </a:r>
          </a:p>
          <a:p>
            <a:pPr algn="just">
              <a:lnSpc>
                <a:spcPct val="100000"/>
              </a:lnSpc>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References </a:t>
            </a:r>
            <a:r>
              <a:rPr lang="en-US" sz="4000" b="1" dirty="0" err="1" smtClean="0">
                <a:latin typeface="Calibri" pitchFamily="34" charset="0"/>
                <a:cs typeface="Calibri" pitchFamily="34" charset="0"/>
              </a:rPr>
              <a:t>vs</a:t>
            </a:r>
            <a:r>
              <a:rPr lang="en-US" sz="4000" b="1" dirty="0" smtClean="0">
                <a:latin typeface="Calibri" pitchFamily="34" charset="0"/>
                <a:cs typeface="Calibri" pitchFamily="34" charset="0"/>
              </a:rPr>
              <a:t> Pointers</a:t>
            </a:r>
            <a:endParaRPr lang="en-IN" sz="4000" dirty="0"/>
          </a:p>
        </p:txBody>
      </p:sp>
      <p:sp>
        <p:nvSpPr>
          <p:cNvPr id="3" name="Text Placeholder 2"/>
          <p:cNvSpPr>
            <a:spLocks noGrp="1"/>
          </p:cNvSpPr>
          <p:nvPr>
            <p:ph type="body" idx="1"/>
          </p:nvPr>
        </p:nvSpPr>
        <p:spPr/>
        <p:txBody>
          <a:bodyPr/>
          <a:lstStyle/>
          <a:p>
            <a:pPr algn="just" fontAlgn="base">
              <a:buNone/>
            </a:pPr>
            <a:r>
              <a:rPr lang="en-IN" dirty="0" smtClean="0"/>
              <a:t> </a:t>
            </a:r>
            <a:r>
              <a:rPr lang="en-IN" b="1" dirty="0" smtClean="0"/>
              <a:t>5. Indirection:</a:t>
            </a:r>
            <a:r>
              <a:rPr lang="en-IN" dirty="0" smtClean="0"/>
              <a:t> You can have a pointer to pointer (known as a double pointer) offering extra levels of indirection, whereas references only offer one level of indirection. For example, </a:t>
            </a:r>
          </a:p>
          <a:p>
            <a:pPr>
              <a:buNone/>
            </a:pPr>
            <a:r>
              <a:rPr lang="en-IN" dirty="0" smtClean="0"/>
              <a:t>In Pointers, </a:t>
            </a:r>
            <a:r>
              <a:rPr lang="en-IN" dirty="0" err="1" smtClean="0"/>
              <a:t>int</a:t>
            </a:r>
            <a:r>
              <a:rPr lang="en-IN" dirty="0" smtClean="0"/>
              <a:t> a = 10; </a:t>
            </a:r>
          </a:p>
          <a:p>
            <a:pPr>
              <a:buNone/>
            </a:pPr>
            <a:r>
              <a:rPr lang="en-IN" dirty="0" err="1" smtClean="0"/>
              <a:t>int</a:t>
            </a:r>
            <a:r>
              <a:rPr lang="en-IN" dirty="0" smtClean="0"/>
              <a:t> *p;</a:t>
            </a:r>
          </a:p>
          <a:p>
            <a:pPr>
              <a:buNone/>
            </a:pPr>
            <a:r>
              <a:rPr lang="en-IN" dirty="0" smtClean="0"/>
              <a:t> </a:t>
            </a:r>
            <a:r>
              <a:rPr lang="en-IN" dirty="0" err="1" smtClean="0"/>
              <a:t>int</a:t>
            </a:r>
            <a:r>
              <a:rPr lang="en-IN" dirty="0" smtClean="0"/>
              <a:t> **q; // It is valid. </a:t>
            </a:r>
          </a:p>
          <a:p>
            <a:pPr>
              <a:buNone/>
            </a:pPr>
            <a:r>
              <a:rPr lang="en-IN" dirty="0" smtClean="0"/>
              <a:t>p = &amp;a; </a:t>
            </a:r>
          </a:p>
          <a:p>
            <a:pPr>
              <a:buNone/>
            </a:pPr>
            <a:r>
              <a:rPr lang="en-IN" dirty="0" smtClean="0"/>
              <a:t>q = &amp;p; // Whereas in references, </a:t>
            </a:r>
          </a:p>
          <a:p>
            <a:pPr>
              <a:buNone/>
            </a:pPr>
            <a:r>
              <a:rPr lang="en-IN" dirty="0" err="1" smtClean="0"/>
              <a:t>int</a:t>
            </a:r>
            <a:r>
              <a:rPr lang="en-IN" dirty="0" smtClean="0"/>
              <a:t> &amp;p = a;</a:t>
            </a:r>
          </a:p>
          <a:p>
            <a:pPr>
              <a:buNone/>
            </a:pPr>
            <a:r>
              <a:rPr lang="en-IN" dirty="0" err="1" smtClean="0"/>
              <a:t>int</a:t>
            </a:r>
            <a:r>
              <a:rPr lang="en-IN" dirty="0" smtClean="0"/>
              <a:t> &amp;&amp;q = p; // It is reference to reference, so it is an error</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References </a:t>
            </a:r>
            <a:r>
              <a:rPr lang="en-US" sz="4000" b="1" dirty="0" err="1" smtClean="0">
                <a:latin typeface="Calibri" pitchFamily="34" charset="0"/>
                <a:cs typeface="Calibri" pitchFamily="34" charset="0"/>
              </a:rPr>
              <a:t>vs</a:t>
            </a:r>
            <a:r>
              <a:rPr lang="en-US" sz="4000" b="1" dirty="0" smtClean="0">
                <a:latin typeface="Calibri" pitchFamily="34" charset="0"/>
                <a:cs typeface="Calibri" pitchFamily="34" charset="0"/>
              </a:rPr>
              <a:t> Pointers</a:t>
            </a:r>
            <a:endParaRPr lang="en-IN" sz="4000" dirty="0"/>
          </a:p>
        </p:txBody>
      </p:sp>
      <p:sp>
        <p:nvSpPr>
          <p:cNvPr id="3" name="Text Placeholder 2"/>
          <p:cNvSpPr>
            <a:spLocks noGrp="1"/>
          </p:cNvSpPr>
          <p:nvPr>
            <p:ph type="body" idx="1"/>
          </p:nvPr>
        </p:nvSpPr>
        <p:spPr/>
        <p:txBody>
          <a:bodyPr/>
          <a:lstStyle/>
          <a:p>
            <a:pPr algn="just">
              <a:lnSpc>
                <a:spcPct val="150000"/>
              </a:lnSpc>
              <a:buNone/>
            </a:pPr>
            <a:r>
              <a:rPr lang="en-IN" b="1" dirty="0" smtClean="0"/>
              <a:t>   6. Arithmetic operations:</a:t>
            </a:r>
            <a:r>
              <a:rPr lang="en-IN" dirty="0" smtClean="0"/>
              <a:t> Various arithmetic operations can be performed on pointers, whereas there is no such thing called Reference Arithmetic.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6265"/>
            <a:ext cx="8105775" cy="409134"/>
          </a:xfrm>
        </p:spPr>
        <p:txBody>
          <a:bodyPr/>
          <a:lstStyle/>
          <a:p>
            <a:r>
              <a:rPr lang="en-IN" sz="4000" b="1" dirty="0" smtClean="0">
                <a:latin typeface="Calibri" pitchFamily="34" charset="0"/>
                <a:cs typeface="Calibri" pitchFamily="34" charset="0"/>
              </a:rPr>
              <a:t>References </a:t>
            </a:r>
            <a:r>
              <a:rPr lang="en-IN" sz="4000" b="1" dirty="0" err="1" smtClean="0">
                <a:latin typeface="Calibri" pitchFamily="34" charset="0"/>
                <a:cs typeface="Calibri" pitchFamily="34" charset="0"/>
              </a:rPr>
              <a:t>vs</a:t>
            </a:r>
            <a:r>
              <a:rPr lang="en-IN" sz="4000" b="1" dirty="0" smtClean="0">
                <a:latin typeface="Calibri" pitchFamily="34" charset="0"/>
                <a:cs typeface="Calibri" pitchFamily="34" charset="0"/>
              </a:rPr>
              <a:t> Pointers</a:t>
            </a:r>
            <a:br>
              <a:rPr lang="en-IN" sz="4000" b="1" dirty="0" smtClean="0">
                <a:latin typeface="Calibri" pitchFamily="34" charset="0"/>
                <a:cs typeface="Calibri" pitchFamily="34" charset="0"/>
              </a:rPr>
            </a:br>
            <a:endParaRPr lang="en-IN" sz="4000" dirty="0">
              <a:latin typeface="Calibri" pitchFamily="34" charset="0"/>
              <a:cs typeface="Calibri" pitchFamily="34"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27</a:t>
            </a:fld>
            <a:endParaRPr lang="en-US"/>
          </a:p>
        </p:txBody>
      </p:sp>
      <p:graphicFrame>
        <p:nvGraphicFramePr>
          <p:cNvPr id="5" name="Table 4"/>
          <p:cNvGraphicFramePr>
            <a:graphicFrameLocks noGrp="1"/>
          </p:cNvGraphicFramePr>
          <p:nvPr/>
        </p:nvGraphicFramePr>
        <p:xfrm>
          <a:off x="576776" y="1397000"/>
          <a:ext cx="7821636" cy="5147242"/>
        </p:xfrm>
        <a:graphic>
          <a:graphicData uri="http://schemas.openxmlformats.org/drawingml/2006/table">
            <a:tbl>
              <a:tblPr firstRow="1" bandRow="1">
                <a:tableStyleId>{616DA210-FB5B-4158-B5E0-FEB733F419BA}</a:tableStyleId>
              </a:tblPr>
              <a:tblGrid>
                <a:gridCol w="2607212"/>
                <a:gridCol w="2607212"/>
                <a:gridCol w="2607212"/>
              </a:tblGrid>
              <a:tr h="295335">
                <a:tc>
                  <a:txBody>
                    <a:bodyPr/>
                    <a:lstStyle/>
                    <a:p>
                      <a:endParaRPr lang="en-IN" dirty="0"/>
                    </a:p>
                  </a:txBody>
                  <a:tcPr/>
                </a:tc>
                <a:tc>
                  <a:txBody>
                    <a:bodyPr/>
                    <a:lstStyle/>
                    <a:p>
                      <a:r>
                        <a:rPr lang="en-US" smtClean="0"/>
                        <a:t>References</a:t>
                      </a:r>
                      <a:endParaRPr lang="en-IN" dirty="0"/>
                    </a:p>
                  </a:txBody>
                  <a:tcPr/>
                </a:tc>
                <a:tc>
                  <a:txBody>
                    <a:bodyPr/>
                    <a:lstStyle/>
                    <a:p>
                      <a:r>
                        <a:rPr lang="en-US" dirty="0" smtClean="0"/>
                        <a:t>Pointers</a:t>
                      </a:r>
                      <a:endParaRPr lang="en-IN" dirty="0"/>
                    </a:p>
                  </a:txBody>
                  <a:tcPr/>
                </a:tc>
              </a:tr>
              <a:tr h="614421">
                <a:tc>
                  <a:txBody>
                    <a:bodyPr/>
                    <a:lstStyle/>
                    <a:p>
                      <a:pPr algn="ctr" fontAlgn="base"/>
                      <a:r>
                        <a:rPr lang="en-IN" b="1" dirty="0"/>
                        <a:t>Reassignment</a:t>
                      </a:r>
                    </a:p>
                  </a:txBody>
                  <a:tcPr marL="38100" marR="38100" marT="61913" marB="61913" anchor="ctr"/>
                </a:tc>
                <a:tc>
                  <a:txBody>
                    <a:bodyPr/>
                    <a:lstStyle/>
                    <a:p>
                      <a:pPr algn="l" fontAlgn="ctr"/>
                      <a:r>
                        <a:rPr lang="en-IN" sz="1250" b="0" smtClean="0"/>
                        <a:t>The variable cannot be reassigned in Reference.</a:t>
                      </a:r>
                      <a:endParaRPr lang="en-IN" sz="1250" b="0" dirty="0"/>
                    </a:p>
                  </a:txBody>
                  <a:tcPr marL="95250" marR="95250" marT="133350" marB="133350" anchor="ctr"/>
                </a:tc>
                <a:tc>
                  <a:txBody>
                    <a:bodyPr/>
                    <a:lstStyle/>
                    <a:p>
                      <a:pPr algn="l" fontAlgn="ctr"/>
                      <a:r>
                        <a:rPr lang="en-IN" sz="1250" b="0" dirty="0"/>
                        <a:t>The variable can be reassigned in Pointers.</a:t>
                      </a:r>
                    </a:p>
                  </a:txBody>
                  <a:tcPr marL="95250" marR="95250" marT="133350" marB="133350" anchor="ctr"/>
                </a:tc>
              </a:tr>
              <a:tr h="706721">
                <a:tc>
                  <a:txBody>
                    <a:bodyPr/>
                    <a:lstStyle/>
                    <a:p>
                      <a:pPr algn="ctr" fontAlgn="base"/>
                      <a:r>
                        <a:rPr lang="en-IN" b="1" dirty="0"/>
                        <a:t>Memory Address</a:t>
                      </a:r>
                    </a:p>
                  </a:txBody>
                  <a:tcPr marL="38100" marR="38100" marT="61913" marB="61913" anchor="ctr"/>
                </a:tc>
                <a:tc>
                  <a:txBody>
                    <a:bodyPr/>
                    <a:lstStyle/>
                    <a:p>
                      <a:pPr algn="l" fontAlgn="ctr"/>
                      <a:r>
                        <a:rPr lang="en-IN" sz="1250" b="0" smtClean="0"/>
                        <a:t>It shares the same address as the original variable.</a:t>
                      </a:r>
                      <a:endParaRPr lang="en-IN" sz="1250" b="0" dirty="0"/>
                    </a:p>
                  </a:txBody>
                  <a:tcPr marL="95250" marR="95250" marT="133350" marB="133350" anchor="ctr"/>
                </a:tc>
                <a:tc>
                  <a:txBody>
                    <a:bodyPr/>
                    <a:lstStyle/>
                    <a:p>
                      <a:pPr algn="l" fontAlgn="ctr"/>
                      <a:r>
                        <a:rPr lang="en-IN" sz="1250" b="0" dirty="0"/>
                        <a:t>Pointers have their own memory address.</a:t>
                      </a:r>
                    </a:p>
                  </a:txBody>
                  <a:tcPr marL="95250" marR="95250" marT="133350" marB="133350" anchor="ctr"/>
                </a:tc>
              </a:tr>
              <a:tr h="614421">
                <a:tc>
                  <a:txBody>
                    <a:bodyPr/>
                    <a:lstStyle/>
                    <a:p>
                      <a:pPr algn="ctr" fontAlgn="base"/>
                      <a:r>
                        <a:rPr lang="en-IN" b="1" dirty="0"/>
                        <a:t>Work</a:t>
                      </a:r>
                    </a:p>
                  </a:txBody>
                  <a:tcPr marL="38100" marR="38100" marT="61913" marB="61913" anchor="ctr"/>
                </a:tc>
                <a:tc>
                  <a:txBody>
                    <a:bodyPr/>
                    <a:lstStyle/>
                    <a:p>
                      <a:pPr algn="l" fontAlgn="ctr"/>
                      <a:r>
                        <a:rPr lang="en-IN" sz="1250" b="0" smtClean="0"/>
                        <a:t>It is referring to another variable.</a:t>
                      </a:r>
                      <a:endParaRPr lang="en-IN" sz="1250" b="0"/>
                    </a:p>
                  </a:txBody>
                  <a:tcPr marL="95250" marR="95250" marT="133350" marB="133350" anchor="ctr"/>
                </a:tc>
                <a:tc>
                  <a:txBody>
                    <a:bodyPr/>
                    <a:lstStyle/>
                    <a:p>
                      <a:pPr algn="l" fontAlgn="ctr"/>
                      <a:r>
                        <a:rPr lang="en-IN" sz="1250" b="0"/>
                        <a:t>It is storing the address of the variable.</a:t>
                      </a:r>
                    </a:p>
                  </a:txBody>
                  <a:tcPr marL="95250" marR="95250" marT="133350" marB="133350" anchor="ctr"/>
                </a:tc>
              </a:tr>
              <a:tr h="614421">
                <a:tc>
                  <a:txBody>
                    <a:bodyPr/>
                    <a:lstStyle/>
                    <a:p>
                      <a:pPr algn="ctr" fontAlgn="base"/>
                      <a:r>
                        <a:rPr lang="en-IN" b="1" dirty="0"/>
                        <a:t>Null Value</a:t>
                      </a:r>
                    </a:p>
                  </a:txBody>
                  <a:tcPr marL="38100" marR="38100" marT="61913" marB="61913" anchor="ctr"/>
                </a:tc>
                <a:tc>
                  <a:txBody>
                    <a:bodyPr/>
                    <a:lstStyle/>
                    <a:p>
                      <a:pPr algn="l" fontAlgn="ctr"/>
                      <a:r>
                        <a:rPr lang="en-IN" sz="1250" b="0" smtClean="0"/>
                        <a:t>It does not have null value.</a:t>
                      </a:r>
                      <a:endParaRPr lang="en-IN" sz="1250" b="0" dirty="0"/>
                    </a:p>
                  </a:txBody>
                  <a:tcPr marL="95250" marR="95250" marT="133350" marB="133350" anchor="ctr"/>
                </a:tc>
                <a:tc>
                  <a:txBody>
                    <a:bodyPr/>
                    <a:lstStyle/>
                    <a:p>
                      <a:pPr algn="l" fontAlgn="ctr"/>
                      <a:r>
                        <a:rPr lang="en-IN" sz="1250" b="0"/>
                        <a:t>It can have value assigned as null.</a:t>
                      </a:r>
                    </a:p>
                  </a:txBody>
                  <a:tcPr marL="95250" marR="95250" marT="133350" marB="133350" anchor="ctr"/>
                </a:tc>
              </a:tr>
              <a:tr h="795134">
                <a:tc>
                  <a:txBody>
                    <a:bodyPr/>
                    <a:lstStyle/>
                    <a:p>
                      <a:pPr algn="ctr" fontAlgn="base"/>
                      <a:r>
                        <a:rPr lang="en-IN" b="1" dirty="0"/>
                        <a:t>Arguments</a:t>
                      </a:r>
                    </a:p>
                  </a:txBody>
                  <a:tcPr marL="38100" marR="38100" marT="61913" marB="61913" anchor="ctr"/>
                </a:tc>
                <a:tc>
                  <a:txBody>
                    <a:bodyPr/>
                    <a:lstStyle/>
                    <a:p>
                      <a:pPr algn="l" fontAlgn="ctr"/>
                      <a:r>
                        <a:rPr lang="en-IN" sz="1250" b="0" smtClean="0"/>
                        <a:t>This variable is referenced by the method pass by value.</a:t>
                      </a:r>
                      <a:endParaRPr lang="en-IN" sz="1250" b="0" dirty="0"/>
                    </a:p>
                  </a:txBody>
                  <a:tcPr marL="95250" marR="95250" marT="133350" marB="133350" anchor="ctr"/>
                </a:tc>
                <a:tc>
                  <a:txBody>
                    <a:bodyPr/>
                    <a:lstStyle/>
                    <a:p>
                      <a:pPr algn="l" fontAlgn="ctr"/>
                      <a:r>
                        <a:rPr lang="en-IN" sz="1250" b="0"/>
                        <a:t>The pointer does it work by the method known as pass by reference.</a:t>
                      </a:r>
                    </a:p>
                  </a:txBody>
                  <a:tcPr marL="95250" marR="95250" marT="133350" marB="133350" anchor="ctr"/>
                </a:tc>
              </a:tr>
              <a:tr h="614421">
                <a:tc>
                  <a:txBody>
                    <a:bodyPr/>
                    <a:lstStyle/>
                    <a:p>
                      <a:pPr algn="ctr" fontAlgn="base"/>
                      <a:r>
                        <a:rPr lang="en-IN" b="1"/>
                        <a:t>Reassignment</a:t>
                      </a:r>
                    </a:p>
                  </a:txBody>
                  <a:tcPr marL="38100" marR="38100" marT="61913" marB="61913" anchor="ctr"/>
                </a:tc>
                <a:tc>
                  <a:txBody>
                    <a:bodyPr/>
                    <a:lstStyle/>
                    <a:p>
                      <a:pPr algn="l" fontAlgn="ctr"/>
                      <a:r>
                        <a:rPr lang="en-IN" sz="1250" b="0" smtClean="0"/>
                        <a:t>The variable cannot be reassigned in Reference.</a:t>
                      </a:r>
                      <a:endParaRPr lang="en-IN" sz="1250" b="0" dirty="0"/>
                    </a:p>
                  </a:txBody>
                  <a:tcPr marL="95250" marR="95250" marT="133350" marB="133350" anchor="ctr"/>
                </a:tc>
                <a:tc>
                  <a:txBody>
                    <a:bodyPr/>
                    <a:lstStyle/>
                    <a:p>
                      <a:pPr algn="l" fontAlgn="ctr"/>
                      <a:r>
                        <a:rPr lang="en-IN" sz="1250" b="0" dirty="0"/>
                        <a:t>The variable can be reassigned in Pointers.</a:t>
                      </a:r>
                    </a:p>
                  </a:txBody>
                  <a:tcPr marL="95250" marR="95250" marT="133350" marB="133350" anchor="ctr"/>
                </a:tc>
              </a:tr>
              <a:tr h="706721">
                <a:tc>
                  <a:txBody>
                    <a:bodyPr/>
                    <a:lstStyle/>
                    <a:p>
                      <a:pPr algn="ctr" fontAlgn="base"/>
                      <a:r>
                        <a:rPr lang="en-IN" b="1"/>
                        <a:t>Memory Address</a:t>
                      </a:r>
                    </a:p>
                  </a:txBody>
                  <a:tcPr marL="38100" marR="38100" marT="61913" marB="61913" anchor="ctr"/>
                </a:tc>
                <a:tc>
                  <a:txBody>
                    <a:bodyPr/>
                    <a:lstStyle/>
                    <a:p>
                      <a:pPr algn="l" fontAlgn="ctr"/>
                      <a:r>
                        <a:rPr lang="en-IN" sz="1250" b="0" dirty="0" smtClean="0"/>
                        <a:t>It shares the same address as the original variable.</a:t>
                      </a:r>
                      <a:endParaRPr lang="en-IN" sz="1250" b="0" dirty="0"/>
                    </a:p>
                  </a:txBody>
                  <a:tcPr marL="95250" marR="95250" marT="133350" marB="133350" anchor="ctr"/>
                </a:tc>
                <a:tc>
                  <a:txBody>
                    <a:bodyPr/>
                    <a:lstStyle/>
                    <a:p>
                      <a:pPr algn="l" fontAlgn="ctr"/>
                      <a:r>
                        <a:rPr lang="en-IN" sz="1250" b="0" dirty="0"/>
                        <a:t>Pointers have their own memory address.</a:t>
                      </a:r>
                    </a:p>
                  </a:txBody>
                  <a:tcPr marL="95250" marR="95250" marT="133350" marB="133350" anchor="ct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862" y="512201"/>
            <a:ext cx="8105775" cy="1022350"/>
          </a:xfrm>
        </p:spPr>
        <p:txBody>
          <a:bodyPr/>
          <a:lstStyle/>
          <a:p>
            <a:r>
              <a:rPr lang="en-US" sz="4000" b="1" dirty="0" smtClean="0">
                <a:latin typeface="Calibri" pitchFamily="34" charset="0"/>
                <a:cs typeface="Calibri" pitchFamily="34" charset="0"/>
              </a:rPr>
              <a:t>Applications of </a:t>
            </a:r>
            <a:r>
              <a:rPr lang="en-US" sz="4000" b="1" dirty="0" smtClean="0">
                <a:latin typeface="Calibri" pitchFamily="34" charset="0"/>
                <a:cs typeface="Calibri" pitchFamily="34" charset="0"/>
              </a:rPr>
              <a:t>reference </a:t>
            </a:r>
            <a:r>
              <a:rPr lang="en-US" sz="4000" b="1" dirty="0" smtClean="0">
                <a:latin typeface="Calibri" pitchFamily="34" charset="0"/>
                <a:cs typeface="Calibri" pitchFamily="34" charset="0"/>
              </a:rPr>
              <a:t>variables</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algn="just">
              <a:lnSpc>
                <a:spcPct val="100000"/>
              </a:lnSpc>
            </a:pPr>
            <a:r>
              <a:rPr lang="en-IN" dirty="0" smtClean="0"/>
              <a:t>C and C++ support pointers, which is different from most other programming languages such as Java, Python, Ruby, Perl and PHP as they only support references. But interestingly, C++, along with pointers, also supports references. </a:t>
            </a:r>
          </a:p>
          <a:p>
            <a:pPr algn="just" fontAlgn="base">
              <a:lnSpc>
                <a:spcPct val="100000"/>
              </a:lnSpc>
              <a:buNone/>
            </a:pPr>
            <a:r>
              <a:rPr lang="en-IN" dirty="0" smtClean="0"/>
              <a:t>     There are multiple applications for references in C++, a few of them are mentioned below:</a:t>
            </a:r>
          </a:p>
          <a:p>
            <a:pPr algn="just" fontAlgn="base">
              <a:lnSpc>
                <a:spcPct val="100000"/>
              </a:lnSpc>
            </a:pPr>
            <a:r>
              <a:rPr lang="en-IN" dirty="0" smtClean="0"/>
              <a:t>Modify the passed parameters in a function</a:t>
            </a:r>
          </a:p>
          <a:p>
            <a:pPr algn="just" fontAlgn="base">
              <a:lnSpc>
                <a:spcPct val="100000"/>
              </a:lnSpc>
            </a:pPr>
            <a:r>
              <a:rPr lang="en-IN" dirty="0" smtClean="0"/>
              <a:t>Avoiding a copy of large structures</a:t>
            </a:r>
          </a:p>
          <a:p>
            <a:pPr algn="just" fontAlgn="base">
              <a:lnSpc>
                <a:spcPct val="100000"/>
              </a:lnSpc>
            </a:pPr>
            <a:r>
              <a:rPr lang="en-IN" dirty="0" smtClean="0"/>
              <a:t>In For Each Loop to modify all objects</a:t>
            </a:r>
          </a:p>
          <a:p>
            <a:pPr algn="just" fontAlgn="base">
              <a:lnSpc>
                <a:spcPct val="100000"/>
              </a:lnSpc>
            </a:pPr>
            <a:r>
              <a:rPr lang="en-IN" dirty="0" smtClean="0"/>
              <a:t>For Each Loop to avoid the copy of objects</a:t>
            </a:r>
          </a:p>
          <a:p>
            <a:pPr algn="just">
              <a:lnSpc>
                <a:spcPct val="100000"/>
              </a:lnSpc>
            </a:pPr>
            <a:endParaRPr lang="en-IN" dirty="0" smtClean="0"/>
          </a:p>
          <a:p>
            <a:pPr algn="just">
              <a:lnSpc>
                <a:spcPct val="100000"/>
              </a:lnSpc>
            </a:pPr>
            <a:endParaRPr lang="en-IN" dirty="0" smtClean="0"/>
          </a:p>
          <a:p>
            <a:pPr>
              <a:lnSpc>
                <a:spcPct val="100000"/>
              </a:lnSpc>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942"/>
            <a:ext cx="8229600" cy="390694"/>
          </a:xfrm>
        </p:spPr>
        <p:txBody>
          <a:bodyPr/>
          <a:lstStyle/>
          <a:p>
            <a:r>
              <a:rPr lang="en-IN" sz="3600" b="1" dirty="0" smtClean="0"/>
              <a:t>1. Modify the passed parameters in a function</a:t>
            </a:r>
            <a:br>
              <a:rPr lang="en-IN" sz="3600" b="1" dirty="0" smtClean="0"/>
            </a:br>
            <a:endParaRPr lang="en-IN" sz="3600" b="1" dirty="0"/>
          </a:p>
        </p:txBody>
      </p:sp>
      <p:sp>
        <p:nvSpPr>
          <p:cNvPr id="3" name="Text Placeholder 2"/>
          <p:cNvSpPr>
            <a:spLocks noGrp="1"/>
          </p:cNvSpPr>
          <p:nvPr>
            <p:ph type="body" idx="1"/>
          </p:nvPr>
        </p:nvSpPr>
        <p:spPr/>
        <p:txBody>
          <a:bodyPr/>
          <a:lstStyle/>
          <a:p>
            <a:pPr fontAlgn="base">
              <a:buNone/>
            </a:pPr>
            <a:r>
              <a:rPr lang="en-IN" sz="1600" dirty="0" smtClean="0">
                <a:solidFill>
                  <a:schemeClr val="tx1"/>
                </a:solidFill>
                <a:latin typeface="Times New Roman" pitchFamily="18" charset="0"/>
                <a:cs typeface="Times New Roman" pitchFamily="18" charset="0"/>
              </a:rPr>
              <a:t>#include &lt;</a:t>
            </a:r>
            <a:r>
              <a:rPr lang="en-IN" sz="1600" dirty="0" err="1" smtClean="0">
                <a:solidFill>
                  <a:schemeClr val="tx1"/>
                </a:solidFill>
                <a:latin typeface="Times New Roman" pitchFamily="18" charset="0"/>
                <a:cs typeface="Times New Roman" pitchFamily="18" charset="0"/>
              </a:rPr>
              <a:t>iostream</a:t>
            </a:r>
            <a:r>
              <a:rPr lang="en-IN" sz="1600" dirty="0" smtClean="0">
                <a:solidFill>
                  <a:schemeClr val="tx1"/>
                </a:solidFill>
                <a:latin typeface="Times New Roman" pitchFamily="18" charset="0"/>
                <a:cs typeface="Times New Roman" pitchFamily="18" charset="0"/>
              </a:rPr>
              <a:t>&gt;</a:t>
            </a:r>
          </a:p>
          <a:p>
            <a:pPr fontAlgn="base">
              <a:buNone/>
            </a:pPr>
            <a:r>
              <a:rPr lang="en-IN" sz="1600" dirty="0" smtClean="0">
                <a:solidFill>
                  <a:schemeClr val="tx1"/>
                </a:solidFill>
                <a:latin typeface="Times New Roman" pitchFamily="18" charset="0"/>
                <a:cs typeface="Times New Roman" pitchFamily="18" charset="0"/>
              </a:rPr>
              <a:t>using namespace std;</a:t>
            </a:r>
          </a:p>
          <a:p>
            <a:pPr fontAlgn="base">
              <a:buNone/>
            </a:pPr>
            <a:r>
              <a:rPr lang="en-IN" sz="1600" dirty="0" smtClean="0">
                <a:solidFill>
                  <a:schemeClr val="tx1"/>
                </a:solidFill>
                <a:latin typeface="Times New Roman" pitchFamily="18" charset="0"/>
                <a:cs typeface="Times New Roman" pitchFamily="18" charset="0"/>
              </a:rPr>
              <a:t>// Function having parameters as</a:t>
            </a:r>
          </a:p>
          <a:p>
            <a:pPr fontAlgn="base">
              <a:buNone/>
            </a:pPr>
            <a:r>
              <a:rPr lang="en-IN" sz="1600" dirty="0" smtClean="0">
                <a:solidFill>
                  <a:schemeClr val="tx1"/>
                </a:solidFill>
                <a:latin typeface="Times New Roman" pitchFamily="18" charset="0"/>
                <a:cs typeface="Times New Roman" pitchFamily="18" charset="0"/>
              </a:rPr>
              <a:t>// references</a:t>
            </a:r>
          </a:p>
          <a:p>
            <a:pPr fontAlgn="base">
              <a:buNone/>
            </a:pPr>
            <a:r>
              <a:rPr lang="en-IN" sz="1600" dirty="0" smtClean="0">
                <a:solidFill>
                  <a:schemeClr val="tx1"/>
                </a:solidFill>
                <a:latin typeface="Times New Roman" pitchFamily="18" charset="0"/>
                <a:cs typeface="Times New Roman" pitchFamily="18" charset="0"/>
              </a:rPr>
              <a:t>void swap(</a:t>
            </a:r>
            <a:r>
              <a:rPr lang="en-IN" sz="1600" dirty="0" err="1" smtClean="0">
                <a:solidFill>
                  <a:schemeClr val="tx1"/>
                </a:solidFill>
                <a:latin typeface="Times New Roman" pitchFamily="18" charset="0"/>
                <a:cs typeface="Times New Roman" pitchFamily="18" charset="0"/>
              </a:rPr>
              <a:t>int</a:t>
            </a:r>
            <a:r>
              <a:rPr lang="en-IN" sz="1600" dirty="0" smtClean="0">
                <a:solidFill>
                  <a:schemeClr val="tx1"/>
                </a:solidFill>
                <a:latin typeface="Times New Roman" pitchFamily="18" charset="0"/>
                <a:cs typeface="Times New Roman" pitchFamily="18" charset="0"/>
              </a:rPr>
              <a:t>&amp; first, </a:t>
            </a:r>
            <a:r>
              <a:rPr lang="en-IN" sz="1600" dirty="0" err="1" smtClean="0">
                <a:solidFill>
                  <a:schemeClr val="tx1"/>
                </a:solidFill>
                <a:latin typeface="Times New Roman" pitchFamily="18" charset="0"/>
                <a:cs typeface="Times New Roman" pitchFamily="18" charset="0"/>
              </a:rPr>
              <a:t>int</a:t>
            </a:r>
            <a:r>
              <a:rPr lang="en-IN" sz="1600" dirty="0" smtClean="0">
                <a:solidFill>
                  <a:schemeClr val="tx1"/>
                </a:solidFill>
                <a:latin typeface="Times New Roman" pitchFamily="18" charset="0"/>
                <a:cs typeface="Times New Roman" pitchFamily="18" charset="0"/>
              </a:rPr>
              <a:t>&amp; second)</a:t>
            </a:r>
          </a:p>
          <a:p>
            <a:pPr fontAlgn="base">
              <a:buNone/>
            </a:pPr>
            <a:r>
              <a:rPr lang="en-IN" sz="1600" dirty="0" smtClean="0">
                <a:solidFill>
                  <a:schemeClr val="tx1"/>
                </a:solidFill>
                <a:latin typeface="Times New Roman" pitchFamily="18" charset="0"/>
                <a:cs typeface="Times New Roman" pitchFamily="18" charset="0"/>
              </a:rPr>
              <a:t>{</a:t>
            </a:r>
          </a:p>
          <a:p>
            <a:pPr fontAlgn="base">
              <a:buNone/>
            </a:pPr>
            <a:r>
              <a:rPr lang="en-IN" sz="1600" dirty="0" smtClean="0">
                <a:solidFill>
                  <a:schemeClr val="tx1"/>
                </a:solidFill>
                <a:latin typeface="Times New Roman" pitchFamily="18" charset="0"/>
                <a:cs typeface="Times New Roman" pitchFamily="18" charset="0"/>
              </a:rPr>
              <a:t>	</a:t>
            </a:r>
            <a:r>
              <a:rPr lang="en-IN" sz="1600" dirty="0" err="1" smtClean="0">
                <a:solidFill>
                  <a:schemeClr val="tx1"/>
                </a:solidFill>
                <a:latin typeface="Times New Roman" pitchFamily="18" charset="0"/>
                <a:cs typeface="Times New Roman" pitchFamily="18" charset="0"/>
              </a:rPr>
              <a:t>int</a:t>
            </a:r>
            <a:r>
              <a:rPr lang="en-IN" sz="1600" dirty="0" smtClean="0">
                <a:solidFill>
                  <a:schemeClr val="tx1"/>
                </a:solidFill>
                <a:latin typeface="Times New Roman" pitchFamily="18" charset="0"/>
                <a:cs typeface="Times New Roman" pitchFamily="18" charset="0"/>
              </a:rPr>
              <a:t> temp = first;</a:t>
            </a:r>
          </a:p>
          <a:p>
            <a:pPr fontAlgn="base">
              <a:buNone/>
            </a:pPr>
            <a:r>
              <a:rPr lang="en-IN" sz="1600" dirty="0" smtClean="0">
                <a:solidFill>
                  <a:schemeClr val="tx1"/>
                </a:solidFill>
                <a:latin typeface="Times New Roman" pitchFamily="18" charset="0"/>
                <a:cs typeface="Times New Roman" pitchFamily="18" charset="0"/>
              </a:rPr>
              <a:t>	first = second;</a:t>
            </a:r>
          </a:p>
          <a:p>
            <a:pPr fontAlgn="base">
              <a:buNone/>
            </a:pPr>
            <a:r>
              <a:rPr lang="en-IN" sz="1600" dirty="0" smtClean="0">
                <a:solidFill>
                  <a:schemeClr val="tx1"/>
                </a:solidFill>
                <a:latin typeface="Times New Roman" pitchFamily="18" charset="0"/>
                <a:cs typeface="Times New Roman" pitchFamily="18" charset="0"/>
              </a:rPr>
              <a:t>	second = temp;</a:t>
            </a:r>
          </a:p>
          <a:p>
            <a:pPr fontAlgn="base">
              <a:buNone/>
            </a:pPr>
            <a:r>
              <a:rPr lang="en-IN" sz="1600" dirty="0" smtClean="0">
                <a:solidFill>
                  <a:schemeClr val="tx1"/>
                </a:solidFill>
                <a:latin typeface="Times New Roman" pitchFamily="18" charset="0"/>
                <a:cs typeface="Times New Roman" pitchFamily="18" charset="0"/>
              </a:rPr>
              <a:t>}</a:t>
            </a:r>
          </a:p>
          <a:p>
            <a:pPr fontAlgn="base">
              <a:buNone/>
            </a:pPr>
            <a:r>
              <a:rPr lang="en-IN" sz="1600" dirty="0" err="1" smtClean="0">
                <a:solidFill>
                  <a:schemeClr val="tx1"/>
                </a:solidFill>
                <a:latin typeface="Times New Roman" pitchFamily="18" charset="0"/>
                <a:cs typeface="Times New Roman" pitchFamily="18" charset="0"/>
              </a:rPr>
              <a:t>int</a:t>
            </a:r>
            <a:r>
              <a:rPr lang="en-IN" sz="1600" dirty="0" smtClean="0">
                <a:solidFill>
                  <a:schemeClr val="tx1"/>
                </a:solidFill>
                <a:latin typeface="Times New Roman" pitchFamily="18" charset="0"/>
                <a:cs typeface="Times New Roman" pitchFamily="18" charset="0"/>
              </a:rPr>
              <a:t> main()</a:t>
            </a:r>
          </a:p>
          <a:p>
            <a:pPr fontAlgn="base">
              <a:buNone/>
            </a:pPr>
            <a:r>
              <a:rPr lang="en-IN" sz="1600" dirty="0" smtClean="0">
                <a:solidFill>
                  <a:schemeClr val="tx1"/>
                </a:solidFill>
                <a:latin typeface="Times New Roman" pitchFamily="18" charset="0"/>
                <a:cs typeface="Times New Roman" pitchFamily="18" charset="0"/>
              </a:rPr>
              <a:t>{</a:t>
            </a:r>
          </a:p>
          <a:p>
            <a:endParaRPr lang="en-IN" sz="1600" dirty="0">
              <a:solidFill>
                <a:schemeClr val="tx1"/>
              </a:solidFill>
              <a:latin typeface="Times New Roman" pitchFamily="18" charset="0"/>
              <a:cs typeface="Times New Roman" pitchFamily="18" charset="0"/>
            </a:endParaRPr>
          </a:p>
        </p:txBody>
      </p:sp>
      <p:sp>
        <p:nvSpPr>
          <p:cNvPr id="4" name="Text Placeholder 3"/>
          <p:cNvSpPr>
            <a:spLocks noGrp="1"/>
          </p:cNvSpPr>
          <p:nvPr>
            <p:ph type="body" idx="2"/>
          </p:nvPr>
        </p:nvSpPr>
        <p:spPr/>
        <p:txBody>
          <a:bodyPr/>
          <a:lstStyle/>
          <a:p>
            <a:pPr fontAlgn="base">
              <a:buNone/>
            </a:pPr>
            <a:r>
              <a:rPr lang="en-IN" sz="1800" dirty="0" smtClean="0">
                <a:solidFill>
                  <a:schemeClr val="tx1"/>
                </a:solidFill>
                <a:latin typeface="Times New Roman" pitchFamily="18" charset="0"/>
                <a:cs typeface="Times New Roman" pitchFamily="18" charset="0"/>
              </a:rPr>
              <a:t>        </a:t>
            </a:r>
            <a:r>
              <a:rPr lang="en-IN" sz="1800" dirty="0" err="1" smtClean="0">
                <a:solidFill>
                  <a:schemeClr val="tx1"/>
                </a:solidFill>
                <a:latin typeface="Times New Roman" pitchFamily="18" charset="0"/>
                <a:cs typeface="Times New Roman" pitchFamily="18" charset="0"/>
              </a:rPr>
              <a:t>int</a:t>
            </a:r>
            <a:r>
              <a:rPr lang="en-IN" sz="1800" dirty="0" smtClean="0">
                <a:solidFill>
                  <a:schemeClr val="tx1"/>
                </a:solidFill>
                <a:latin typeface="Times New Roman" pitchFamily="18" charset="0"/>
                <a:cs typeface="Times New Roman" pitchFamily="18" charset="0"/>
              </a:rPr>
              <a:t> a = 2, b = 3;</a:t>
            </a:r>
          </a:p>
          <a:p>
            <a:pPr fontAlgn="base">
              <a:buNone/>
            </a:pPr>
            <a:r>
              <a:rPr lang="en-IN" sz="1800" dirty="0" smtClean="0">
                <a:solidFill>
                  <a:schemeClr val="tx1"/>
                </a:solidFill>
                <a:latin typeface="Times New Roman" pitchFamily="18" charset="0"/>
                <a:cs typeface="Times New Roman" pitchFamily="18" charset="0"/>
              </a:rPr>
              <a:t>	// function called</a:t>
            </a:r>
          </a:p>
          <a:p>
            <a:pPr fontAlgn="base">
              <a:buNone/>
            </a:pPr>
            <a:r>
              <a:rPr lang="en-IN" sz="1800" dirty="0" smtClean="0">
                <a:solidFill>
                  <a:schemeClr val="tx1"/>
                </a:solidFill>
                <a:latin typeface="Times New Roman" pitchFamily="18" charset="0"/>
                <a:cs typeface="Times New Roman" pitchFamily="18" charset="0"/>
              </a:rPr>
              <a:t>	swap(a, b);</a:t>
            </a:r>
          </a:p>
          <a:p>
            <a:pPr fontAlgn="base">
              <a:buNone/>
            </a:pPr>
            <a:r>
              <a:rPr lang="en-IN" sz="1800" dirty="0" smtClean="0">
                <a:solidFill>
                  <a:schemeClr val="tx1"/>
                </a:solidFill>
                <a:latin typeface="Times New Roman" pitchFamily="18" charset="0"/>
                <a:cs typeface="Times New Roman" pitchFamily="18" charset="0"/>
              </a:rPr>
              <a:t>	// changes can be seen</a:t>
            </a:r>
          </a:p>
          <a:p>
            <a:pPr fontAlgn="base">
              <a:buNone/>
            </a:pPr>
            <a:r>
              <a:rPr lang="en-IN" sz="1800" dirty="0" smtClean="0">
                <a:solidFill>
                  <a:schemeClr val="tx1"/>
                </a:solidFill>
                <a:latin typeface="Times New Roman" pitchFamily="18" charset="0"/>
                <a:cs typeface="Times New Roman" pitchFamily="18" charset="0"/>
              </a:rPr>
              <a:t>	// printing both variables</a:t>
            </a:r>
          </a:p>
          <a:p>
            <a:pPr fontAlgn="base">
              <a:buNone/>
            </a:pPr>
            <a:r>
              <a:rPr lang="en-IN" sz="1800" dirty="0" smtClean="0">
                <a:solidFill>
                  <a:schemeClr val="tx1"/>
                </a:solidFill>
                <a:latin typeface="Times New Roman" pitchFamily="18" charset="0"/>
                <a:cs typeface="Times New Roman" pitchFamily="18" charset="0"/>
              </a:rPr>
              <a:t>	</a:t>
            </a:r>
            <a:r>
              <a:rPr lang="en-IN" sz="1800" dirty="0" err="1" smtClean="0">
                <a:solidFill>
                  <a:schemeClr val="tx1"/>
                </a:solidFill>
                <a:latin typeface="Times New Roman" pitchFamily="18" charset="0"/>
                <a:cs typeface="Times New Roman" pitchFamily="18" charset="0"/>
              </a:rPr>
              <a:t>cout</a:t>
            </a:r>
            <a:r>
              <a:rPr lang="en-IN" sz="1800" dirty="0" smtClean="0">
                <a:solidFill>
                  <a:schemeClr val="tx1"/>
                </a:solidFill>
                <a:latin typeface="Times New Roman" pitchFamily="18" charset="0"/>
                <a:cs typeface="Times New Roman" pitchFamily="18" charset="0"/>
              </a:rPr>
              <a:t> &lt;&lt; a &lt;&lt; " " &lt;&lt; b;</a:t>
            </a:r>
          </a:p>
          <a:p>
            <a:pPr fontAlgn="base">
              <a:buNone/>
            </a:pPr>
            <a:r>
              <a:rPr lang="en-IN" sz="1800" dirty="0" smtClean="0">
                <a:solidFill>
                  <a:schemeClr val="tx1"/>
                </a:solidFill>
                <a:latin typeface="Times New Roman" pitchFamily="18" charset="0"/>
                <a:cs typeface="Times New Roman" pitchFamily="18" charset="0"/>
              </a:rPr>
              <a:t>	return 0;</a:t>
            </a:r>
          </a:p>
          <a:p>
            <a:pPr fontAlgn="base">
              <a:buNone/>
            </a:pPr>
            <a:r>
              <a:rPr lang="en-IN" sz="1800" dirty="0" smtClean="0">
                <a:solidFill>
                  <a:schemeClr val="tx1"/>
                </a:solidFill>
                <a:latin typeface="Times New Roman" pitchFamily="18" charset="0"/>
                <a:cs typeface="Times New Roman" pitchFamily="18" charset="0"/>
              </a:rPr>
              <a:t>       }</a:t>
            </a:r>
          </a:p>
          <a:p>
            <a:pPr fontAlgn="base">
              <a:buNone/>
            </a:pPr>
            <a:endParaRPr lang="en-IN" sz="2400" b="1" dirty="0" smtClean="0">
              <a:solidFill>
                <a:schemeClr val="tx1"/>
              </a:solidFill>
              <a:latin typeface="Times New Roman" pitchFamily="18" charset="0"/>
              <a:cs typeface="Times New Roman" pitchFamily="18" charset="0"/>
            </a:endParaRPr>
          </a:p>
          <a:p>
            <a:pPr fontAlgn="base">
              <a:buNone/>
            </a:pPr>
            <a:r>
              <a:rPr lang="en-IN" sz="2400" b="1" dirty="0" smtClean="0">
                <a:solidFill>
                  <a:schemeClr val="tx1"/>
                </a:solidFill>
                <a:latin typeface="Times New Roman" pitchFamily="18" charset="0"/>
                <a:cs typeface="Times New Roman" pitchFamily="18" charset="0"/>
              </a:rPr>
              <a:t>     Output-     </a:t>
            </a:r>
            <a:r>
              <a:rPr lang="en-IN" sz="2400" dirty="0" smtClean="0">
                <a:solidFill>
                  <a:schemeClr val="tx1"/>
                </a:solidFill>
                <a:latin typeface="Times New Roman" pitchFamily="18" charset="0"/>
                <a:cs typeface="Times New Roman" pitchFamily="18" charset="0"/>
              </a:rPr>
              <a:t>3 2</a:t>
            </a:r>
          </a:p>
          <a:p>
            <a:endParaRPr lang="en-IN" sz="1800" dirty="0">
              <a:solidFill>
                <a:schemeClr val="tx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9993"/>
            <a:ext cx="8105775" cy="956603"/>
          </a:xfrm>
        </p:spPr>
        <p:txBody>
          <a:bodyPr/>
          <a:lstStyle/>
          <a:p>
            <a:r>
              <a:rPr lang="en-US" sz="4000" b="1" dirty="0" smtClean="0">
                <a:latin typeface="Calibri" pitchFamily="34" charset="0"/>
                <a:cs typeface="Calibri" pitchFamily="34" charset="0"/>
              </a:rPr>
              <a:t>Introduction to Pointers</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a:xfrm>
            <a:off x="457200" y="1800665"/>
            <a:ext cx="8105775" cy="4208022"/>
          </a:xfrm>
        </p:spPr>
        <p:txBody>
          <a:bodyPr/>
          <a:lstStyle/>
          <a:p>
            <a:pPr algn="just">
              <a:lnSpc>
                <a:spcPct val="100000"/>
              </a:lnSpc>
            </a:pPr>
            <a:r>
              <a:rPr lang="en-US" dirty="0" smtClean="0"/>
              <a:t>When we declare a variable some memory is allocated for it. Thus, we have two properties for any variable : its address and its data value. The address of the variable can be accessed through the referencing operator “&amp;”. “&amp;</a:t>
            </a:r>
            <a:r>
              <a:rPr lang="en-US" dirty="0" err="1" smtClean="0"/>
              <a:t>i</a:t>
            </a:r>
            <a:r>
              <a:rPr lang="en-US" dirty="0" smtClean="0"/>
              <a:t>” gives the memory location where the data value for “</a:t>
            </a:r>
            <a:r>
              <a:rPr lang="en-US" dirty="0" err="1" smtClean="0"/>
              <a:t>i</a:t>
            </a:r>
            <a:r>
              <a:rPr lang="en-US" dirty="0" smtClean="0"/>
              <a:t>” is stored.</a:t>
            </a:r>
          </a:p>
          <a:p>
            <a:pPr algn="just">
              <a:lnSpc>
                <a:spcPct val="100000"/>
              </a:lnSpc>
            </a:pPr>
            <a:endParaRPr lang="en-US" dirty="0" smtClean="0"/>
          </a:p>
          <a:p>
            <a:pPr algn="just">
              <a:lnSpc>
                <a:spcPct val="100000"/>
              </a:lnSpc>
            </a:pPr>
            <a:r>
              <a:rPr lang="en-US" dirty="0" smtClean="0"/>
              <a:t>A pointer variable is one that stores an address. We can declare pointers as follows </a:t>
            </a:r>
            <a:r>
              <a:rPr lang="en-US" dirty="0" err="1" smtClean="0"/>
              <a:t>int</a:t>
            </a:r>
            <a:r>
              <a:rPr lang="en-US" dirty="0" smtClean="0"/>
              <a:t> *p; This means that p stores the address of a variable of type int.</a:t>
            </a:r>
          </a:p>
          <a:p>
            <a:pPr>
              <a:lnSpc>
                <a:spcPct val="100000"/>
              </a:lnSpc>
            </a:pPr>
            <a:endParaRPr lang="en-US" dirty="0" smtClean="0"/>
          </a:p>
          <a:p>
            <a:pPr>
              <a:lnSpc>
                <a:spcPct val="100000"/>
              </a:lnSpc>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Limitations of Reference variables</a:t>
            </a:r>
            <a:endParaRPr lang="en-IN" dirty="0"/>
          </a:p>
        </p:txBody>
      </p:sp>
      <p:sp>
        <p:nvSpPr>
          <p:cNvPr id="3" name="Text Placeholder 2"/>
          <p:cNvSpPr>
            <a:spLocks noGrp="1"/>
          </p:cNvSpPr>
          <p:nvPr>
            <p:ph type="body" idx="1"/>
          </p:nvPr>
        </p:nvSpPr>
        <p:spPr>
          <a:xfrm>
            <a:off x="457200" y="1280160"/>
            <a:ext cx="8105775" cy="4728527"/>
          </a:xfrm>
        </p:spPr>
        <p:txBody>
          <a:bodyPr/>
          <a:lstStyle/>
          <a:p>
            <a:pPr algn="just" fontAlgn="base">
              <a:buClr>
                <a:schemeClr val="tx1"/>
              </a:buClr>
              <a:buFont typeface="Arial" pitchFamily="34" charset="0"/>
              <a:buChar char="•"/>
            </a:pPr>
            <a:r>
              <a:rPr lang="en-IN" dirty="0" smtClean="0">
                <a:solidFill>
                  <a:schemeClr val="tx1"/>
                </a:solidFill>
                <a:latin typeface="Times New Roman" pitchFamily="18" charset="0"/>
                <a:cs typeface="Times New Roman" pitchFamily="18" charset="0"/>
              </a:rPr>
              <a:t>Once a reference is created, it cannot be later made to reference another object; it cannot be reset. This is often done with pointers. </a:t>
            </a:r>
          </a:p>
          <a:p>
            <a:pPr algn="just" fontAlgn="base">
              <a:buClr>
                <a:schemeClr val="tx1"/>
              </a:buClr>
              <a:buFont typeface="Arial" pitchFamily="34" charset="0"/>
              <a:buChar char="•"/>
            </a:pPr>
            <a:r>
              <a:rPr lang="en-IN" dirty="0" smtClean="0">
                <a:solidFill>
                  <a:schemeClr val="tx1"/>
                </a:solidFill>
                <a:latin typeface="Times New Roman" pitchFamily="18" charset="0"/>
                <a:cs typeface="Times New Roman" pitchFamily="18" charset="0"/>
              </a:rPr>
              <a:t>References cannot be NULL. Pointers are often made NULL to indicate that they are not pointing to any valid thing. </a:t>
            </a:r>
          </a:p>
          <a:p>
            <a:pPr algn="just" fontAlgn="base">
              <a:buClr>
                <a:schemeClr val="tx1"/>
              </a:buClr>
              <a:buFont typeface="Arial" pitchFamily="34" charset="0"/>
              <a:buChar char="•"/>
            </a:pPr>
            <a:r>
              <a:rPr lang="en-IN" dirty="0" smtClean="0">
                <a:solidFill>
                  <a:schemeClr val="tx1"/>
                </a:solidFill>
                <a:latin typeface="Times New Roman" pitchFamily="18" charset="0"/>
                <a:cs typeface="Times New Roman" pitchFamily="18" charset="0"/>
              </a:rPr>
              <a:t>A reference must be initialized when declared. There is no such restriction with pointers.</a:t>
            </a:r>
          </a:p>
          <a:p>
            <a:pPr algn="just" fontAlgn="base">
              <a:buClr>
                <a:schemeClr val="tx1"/>
              </a:buClr>
              <a:buFont typeface="Arial" pitchFamily="34" charset="0"/>
              <a:buChar char="•"/>
            </a:pPr>
            <a:r>
              <a:rPr lang="en-IN" dirty="0" smtClean="0">
                <a:solidFill>
                  <a:schemeClr val="tx1"/>
                </a:solidFill>
                <a:latin typeface="Times New Roman" pitchFamily="18" charset="0"/>
                <a:cs typeface="Times New Roman" pitchFamily="18" charset="0"/>
              </a:rPr>
              <a:t>References in C++ cannot be used for implementing data structures like Linked List, Tree, etc. In Java, references don’t have the above restrictions and can be used to implement all data structures. References being more powerful in Java is the main reason Java doesn’t need pointers.</a:t>
            </a:r>
          </a:p>
          <a:p>
            <a:pPr algn="just">
              <a:buClr>
                <a:schemeClr val="tx1"/>
              </a:buClr>
              <a:buFont typeface="Arial" pitchFamily="34" charset="0"/>
              <a:buChar char="•"/>
            </a:pPr>
            <a:endParaRPr lang="en-IN" dirty="0" smtClean="0">
              <a:solidFill>
                <a:schemeClr val="tx1"/>
              </a:solidFill>
              <a:latin typeface="Times New Roman" pitchFamily="18" charset="0"/>
              <a:cs typeface="Times New Roman" pitchFamily="18" charset="0"/>
            </a:endParaRPr>
          </a:p>
          <a:p>
            <a:pPr>
              <a:buClr>
                <a:schemeClr val="tx1"/>
              </a:buClr>
              <a:buFont typeface="Arial" pitchFamily="34" charset="0"/>
              <a:buChar char="•"/>
            </a:pPr>
            <a:endParaRPr lang="en-IN" dirty="0" smtClean="0">
              <a:solidFill>
                <a:schemeClr val="tx1"/>
              </a:solidFill>
              <a:latin typeface="Times New Roman" pitchFamily="18" charset="0"/>
              <a:cs typeface="Times New Roman" pitchFamily="18" charset="0"/>
            </a:endParaRPr>
          </a:p>
          <a:p>
            <a:endParaRPr lang="en-IN" dirty="0" smtClean="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997" y="540336"/>
            <a:ext cx="8105775" cy="1022350"/>
          </a:xfrm>
        </p:spPr>
        <p:txBody>
          <a:bodyPr/>
          <a:lstStyle/>
          <a:p>
            <a:r>
              <a:rPr lang="en-US" sz="4000" b="1" dirty="0" smtClean="0">
                <a:latin typeface="Calibri" pitchFamily="34" charset="0"/>
                <a:cs typeface="Calibri" pitchFamily="34" charset="0"/>
              </a:rPr>
              <a:t>Void Pointer</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algn="just"/>
            <a:r>
              <a:rPr lang="en-IN" dirty="0" smtClean="0"/>
              <a:t>A void pointer is a pointer that has no associated data type with it. A void pointer can hold an address of any type and can be </a:t>
            </a:r>
            <a:r>
              <a:rPr lang="en-IN" dirty="0" err="1" smtClean="0"/>
              <a:t>typecasted</a:t>
            </a:r>
            <a:r>
              <a:rPr lang="en-IN" dirty="0" smtClean="0"/>
              <a:t> to any type.</a:t>
            </a:r>
          </a:p>
          <a:p>
            <a:pPr algn="just"/>
            <a:r>
              <a:rPr lang="en-IN" b="1" u="sng" dirty="0" smtClean="0"/>
              <a:t>Syntax-</a:t>
            </a:r>
          </a:p>
          <a:p>
            <a:pPr algn="just">
              <a:buNone/>
            </a:pPr>
            <a:r>
              <a:rPr lang="en-IN" b="1" dirty="0" smtClean="0"/>
              <a:t>                   void</a:t>
            </a:r>
            <a:r>
              <a:rPr lang="en-IN" dirty="0" smtClean="0"/>
              <a:t> *</a:t>
            </a:r>
            <a:r>
              <a:rPr lang="en-IN" dirty="0" err="1" smtClean="0"/>
              <a:t>ptr</a:t>
            </a:r>
            <a:r>
              <a:rPr lang="en-IN" dirty="0" smtClean="0"/>
              <a:t>;  </a:t>
            </a:r>
          </a:p>
          <a:p>
            <a:pPr algn="just"/>
            <a:r>
              <a:rPr lang="en-IN" dirty="0" smtClean="0"/>
              <a:t>In C++, we cannot assign the address of a variable to the variable of a different data type. Consider the following example:</a:t>
            </a:r>
          </a:p>
          <a:p>
            <a:pPr algn="just">
              <a:buNone/>
            </a:pPr>
            <a:r>
              <a:rPr lang="en-IN" b="1" dirty="0" smtClean="0"/>
              <a:t>                     </a:t>
            </a:r>
            <a:r>
              <a:rPr lang="en-IN" b="1" dirty="0" err="1" smtClean="0"/>
              <a:t>int</a:t>
            </a:r>
            <a:r>
              <a:rPr lang="en-IN" dirty="0" smtClean="0"/>
              <a:t> *</a:t>
            </a:r>
            <a:r>
              <a:rPr lang="en-IN" dirty="0" err="1" smtClean="0"/>
              <a:t>ptr</a:t>
            </a:r>
            <a:r>
              <a:rPr lang="en-IN" dirty="0" smtClean="0"/>
              <a:t>;  // integer pointer declaration  </a:t>
            </a:r>
          </a:p>
          <a:p>
            <a:pPr algn="just">
              <a:buNone/>
            </a:pPr>
            <a:r>
              <a:rPr lang="en-IN" b="1" dirty="0" smtClean="0"/>
              <a:t>                     float</a:t>
            </a:r>
            <a:r>
              <a:rPr lang="en-IN" dirty="0" smtClean="0"/>
              <a:t> a=10.2; // floating variable initialization  </a:t>
            </a:r>
          </a:p>
          <a:p>
            <a:pPr algn="just">
              <a:buNone/>
            </a:pPr>
            <a:r>
              <a:rPr lang="en-IN" dirty="0" smtClean="0"/>
              <a:t>                     </a:t>
            </a:r>
            <a:r>
              <a:rPr lang="en-IN" dirty="0" err="1" smtClean="0"/>
              <a:t>ptr</a:t>
            </a:r>
            <a:r>
              <a:rPr lang="en-IN" dirty="0" smtClean="0"/>
              <a:t>= &amp;a;  // This statement throws an error.  </a:t>
            </a:r>
          </a:p>
          <a:p>
            <a:pPr algn="just"/>
            <a:endParaRPr lang="en-IN" dirty="0" smtClean="0"/>
          </a:p>
          <a:p>
            <a:pPr>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Example</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a:buNone/>
            </a:pPr>
            <a:r>
              <a:rPr lang="en-IN" dirty="0" smtClean="0"/>
              <a:t>#include &lt;</a:t>
            </a:r>
            <a:r>
              <a:rPr lang="en-IN" dirty="0" err="1" smtClean="0"/>
              <a:t>iostream.h</a:t>
            </a:r>
            <a:r>
              <a:rPr lang="en-IN" dirty="0" smtClean="0"/>
              <a:t>&gt;  </a:t>
            </a:r>
          </a:p>
          <a:p>
            <a:pPr>
              <a:buNone/>
            </a:pPr>
            <a:r>
              <a:rPr lang="en-IN" dirty="0" smtClean="0"/>
              <a:t>using namespace std;  </a:t>
            </a:r>
          </a:p>
          <a:p>
            <a:pPr>
              <a:buNone/>
            </a:pPr>
            <a:r>
              <a:rPr lang="en-IN" dirty="0" err="1" smtClean="0"/>
              <a:t>int</a:t>
            </a:r>
            <a:r>
              <a:rPr lang="en-IN" dirty="0" smtClean="0"/>
              <a:t> main()  </a:t>
            </a:r>
          </a:p>
          <a:p>
            <a:pPr>
              <a:buNone/>
            </a:pPr>
            <a:r>
              <a:rPr lang="en-IN" dirty="0" smtClean="0"/>
              <a:t>{  </a:t>
            </a:r>
          </a:p>
          <a:p>
            <a:pPr>
              <a:buNone/>
            </a:pPr>
            <a:r>
              <a:rPr lang="en-IN" dirty="0" smtClean="0"/>
              <a:t>    </a:t>
            </a:r>
            <a:r>
              <a:rPr lang="en-IN" dirty="0" err="1" smtClean="0"/>
              <a:t>int</a:t>
            </a:r>
            <a:r>
              <a:rPr lang="en-IN" dirty="0" smtClean="0"/>
              <a:t> *</a:t>
            </a:r>
            <a:r>
              <a:rPr lang="en-IN" dirty="0" err="1" smtClean="0"/>
              <a:t>ptr</a:t>
            </a:r>
            <a:r>
              <a:rPr lang="en-IN" dirty="0" smtClean="0"/>
              <a:t>;  </a:t>
            </a:r>
          </a:p>
          <a:p>
            <a:pPr>
              <a:buNone/>
            </a:pPr>
            <a:r>
              <a:rPr lang="en-IN" dirty="0" smtClean="0"/>
              <a:t>    float f=10.3;  </a:t>
            </a:r>
          </a:p>
          <a:p>
            <a:pPr>
              <a:buNone/>
            </a:pPr>
            <a:r>
              <a:rPr lang="en-IN" dirty="0" smtClean="0"/>
              <a:t>    </a:t>
            </a:r>
            <a:r>
              <a:rPr lang="en-IN" dirty="0" err="1" smtClean="0"/>
              <a:t>ptr</a:t>
            </a:r>
            <a:r>
              <a:rPr lang="en-IN" dirty="0" smtClean="0"/>
              <a:t> = &amp;f; // error  </a:t>
            </a:r>
          </a:p>
          <a:p>
            <a:pPr>
              <a:buNone/>
            </a:pPr>
            <a:r>
              <a:rPr lang="en-IN" dirty="0" smtClean="0"/>
              <a:t>    </a:t>
            </a:r>
            <a:r>
              <a:rPr lang="en-IN" dirty="0" err="1" smtClean="0"/>
              <a:t>cout</a:t>
            </a:r>
            <a:r>
              <a:rPr lang="en-IN" dirty="0" smtClean="0"/>
              <a:t> &lt;&lt; "The value of *</a:t>
            </a:r>
            <a:r>
              <a:rPr lang="en-IN" dirty="0" err="1" smtClean="0"/>
              <a:t>ptr</a:t>
            </a:r>
            <a:r>
              <a:rPr lang="en-IN" dirty="0" smtClean="0"/>
              <a:t> is : " &lt;&lt;*</a:t>
            </a:r>
            <a:r>
              <a:rPr lang="en-IN" dirty="0" err="1" smtClean="0"/>
              <a:t>ptr</a:t>
            </a:r>
            <a:r>
              <a:rPr lang="en-IN" dirty="0" smtClean="0"/>
              <a:t>&lt;&lt; </a:t>
            </a:r>
            <a:r>
              <a:rPr lang="en-IN" dirty="0" err="1" smtClean="0"/>
              <a:t>endl</a:t>
            </a:r>
            <a:r>
              <a:rPr lang="en-IN" dirty="0" smtClean="0"/>
              <a:t>;  </a:t>
            </a:r>
          </a:p>
          <a:p>
            <a:pPr>
              <a:buNone/>
            </a:pPr>
            <a:r>
              <a:rPr lang="en-IN" dirty="0" smtClean="0"/>
              <a:t>    return 0;  </a:t>
            </a:r>
          </a:p>
          <a:p>
            <a:pPr>
              <a:buNone/>
            </a:pPr>
            <a:r>
              <a:rPr lang="en-IN" dirty="0" smtClean="0"/>
              <a:t>}  </a:t>
            </a:r>
          </a:p>
          <a:p>
            <a:pPr>
              <a:buNone/>
            </a:pPr>
            <a:endParaRPr lang="en-IN" dirty="0" smtClean="0"/>
          </a:p>
          <a:p>
            <a:pPr>
              <a:buNone/>
            </a:pPr>
            <a:endParaRPr lang="en-IN" dirty="0" smtClean="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Output</a:t>
            </a:r>
            <a:endParaRPr lang="en-IN" sz="4000" b="1" dirty="0">
              <a:latin typeface="Calibri" pitchFamily="34" charset="0"/>
              <a:cs typeface="Calibri" pitchFamily="34"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33</a:t>
            </a:fld>
            <a:endParaRPr lang="en-US"/>
          </a:p>
        </p:txBody>
      </p:sp>
      <p:pic>
        <p:nvPicPr>
          <p:cNvPr id="4" name="Picture 2" descr="C:\Users\Dell\Desktop\11.JPG"/>
          <p:cNvPicPr>
            <a:picLocks noChangeAspect="1" noChangeArrowheads="1"/>
          </p:cNvPicPr>
          <p:nvPr/>
        </p:nvPicPr>
        <p:blipFill>
          <a:blip r:embed="rId2"/>
          <a:srcRect/>
          <a:stretch>
            <a:fillRect/>
          </a:stretch>
        </p:blipFill>
        <p:spPr bwMode="auto">
          <a:xfrm>
            <a:off x="1247775" y="1928803"/>
            <a:ext cx="6538935" cy="2333708"/>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Example of void pointer</a:t>
            </a:r>
            <a:endParaRPr lang="en-IN" sz="4000" b="1" dirty="0"/>
          </a:p>
        </p:txBody>
      </p:sp>
      <p:sp>
        <p:nvSpPr>
          <p:cNvPr id="3" name="Text Placeholder 2"/>
          <p:cNvSpPr>
            <a:spLocks noGrp="1"/>
          </p:cNvSpPr>
          <p:nvPr>
            <p:ph type="body" idx="1"/>
          </p:nvPr>
        </p:nvSpPr>
        <p:spPr/>
        <p:txBody>
          <a:bodyPr/>
          <a:lstStyle/>
          <a:p>
            <a:pPr>
              <a:buNone/>
            </a:pPr>
            <a:r>
              <a:rPr lang="en-IN" sz="1400" dirty="0" smtClean="0">
                <a:solidFill>
                  <a:schemeClr val="tx1"/>
                </a:solidFill>
                <a:latin typeface="Times New Roman" pitchFamily="18" charset="0"/>
                <a:cs typeface="Times New Roman" pitchFamily="18" charset="0"/>
              </a:rPr>
              <a:t>#include&lt;</a:t>
            </a:r>
            <a:r>
              <a:rPr lang="en-IN" sz="1400" dirty="0" err="1" smtClean="0">
                <a:solidFill>
                  <a:schemeClr val="tx1"/>
                </a:solidFill>
                <a:latin typeface="Times New Roman" pitchFamily="18" charset="0"/>
                <a:cs typeface="Times New Roman" pitchFamily="18" charset="0"/>
              </a:rPr>
              <a:t>iostream</a:t>
            </a:r>
            <a:r>
              <a:rPr lang="en-IN" sz="1400" dirty="0" smtClean="0">
                <a:solidFill>
                  <a:schemeClr val="tx1"/>
                </a:solidFill>
                <a:latin typeface="Times New Roman" pitchFamily="18" charset="0"/>
                <a:cs typeface="Times New Roman" pitchFamily="18" charset="0"/>
              </a:rPr>
              <a:t>&gt;</a:t>
            </a:r>
          </a:p>
          <a:p>
            <a:pPr>
              <a:buNone/>
            </a:pPr>
            <a:r>
              <a:rPr lang="en-IN" sz="1400" dirty="0" smtClean="0">
                <a:solidFill>
                  <a:schemeClr val="tx1"/>
                </a:solidFill>
                <a:latin typeface="Times New Roman" pitchFamily="18" charset="0"/>
                <a:cs typeface="Times New Roman" pitchFamily="18" charset="0"/>
              </a:rPr>
              <a:t>using namespace std;</a:t>
            </a:r>
          </a:p>
          <a:p>
            <a:pPr>
              <a:buNone/>
            </a:pPr>
            <a:r>
              <a:rPr lang="en-IN" sz="1400" dirty="0" err="1" smtClean="0">
                <a:solidFill>
                  <a:schemeClr val="tx1"/>
                </a:solidFill>
                <a:latin typeface="Times New Roman" pitchFamily="18" charset="0"/>
                <a:cs typeface="Times New Roman" pitchFamily="18" charset="0"/>
              </a:rPr>
              <a:t>int</a:t>
            </a:r>
            <a:r>
              <a:rPr lang="en-IN" sz="1400" dirty="0" smtClean="0">
                <a:solidFill>
                  <a:schemeClr val="tx1"/>
                </a:solidFill>
                <a:latin typeface="Times New Roman" pitchFamily="18" charset="0"/>
                <a:cs typeface="Times New Roman" pitchFamily="18" charset="0"/>
              </a:rPr>
              <a:t> main()</a:t>
            </a:r>
          </a:p>
          <a:p>
            <a:pPr>
              <a:buNone/>
            </a:pPr>
            <a:r>
              <a:rPr lang="en-IN" sz="1400" dirty="0" smtClean="0">
                <a:solidFill>
                  <a:schemeClr val="tx1"/>
                </a:solidFill>
                <a:latin typeface="Times New Roman" pitchFamily="18" charset="0"/>
                <a:cs typeface="Times New Roman" pitchFamily="18" charset="0"/>
              </a:rPr>
              <a:t>{</a:t>
            </a:r>
          </a:p>
          <a:p>
            <a:pPr>
              <a:buNone/>
            </a:pPr>
            <a:r>
              <a:rPr lang="en-IN" sz="1400" dirty="0" smtClean="0">
                <a:solidFill>
                  <a:schemeClr val="tx1"/>
                </a:solidFill>
                <a:latin typeface="Times New Roman" pitchFamily="18" charset="0"/>
                <a:cs typeface="Times New Roman" pitchFamily="18" charset="0"/>
              </a:rPr>
              <a:t>	</a:t>
            </a:r>
            <a:r>
              <a:rPr lang="en-IN" sz="1400" dirty="0" err="1" smtClean="0">
                <a:solidFill>
                  <a:schemeClr val="tx1"/>
                </a:solidFill>
                <a:latin typeface="Times New Roman" pitchFamily="18" charset="0"/>
                <a:cs typeface="Times New Roman" pitchFamily="18" charset="0"/>
              </a:rPr>
              <a:t>int</a:t>
            </a:r>
            <a:r>
              <a:rPr lang="en-IN" sz="1400" dirty="0" smtClean="0">
                <a:solidFill>
                  <a:schemeClr val="tx1"/>
                </a:solidFill>
                <a:latin typeface="Times New Roman" pitchFamily="18" charset="0"/>
                <a:cs typeface="Times New Roman" pitchFamily="18" charset="0"/>
              </a:rPr>
              <a:t> x = 4;</a:t>
            </a:r>
          </a:p>
          <a:p>
            <a:pPr>
              <a:buNone/>
            </a:pPr>
            <a:r>
              <a:rPr lang="en-IN" sz="1400" dirty="0" smtClean="0">
                <a:solidFill>
                  <a:schemeClr val="tx1"/>
                </a:solidFill>
                <a:latin typeface="Times New Roman" pitchFamily="18" charset="0"/>
                <a:cs typeface="Times New Roman" pitchFamily="18" charset="0"/>
              </a:rPr>
              <a:t>	float y = 5.5;</a:t>
            </a:r>
          </a:p>
          <a:p>
            <a:pPr>
              <a:buNone/>
            </a:pPr>
            <a:r>
              <a:rPr lang="en-IN" sz="1400" dirty="0" smtClean="0">
                <a:solidFill>
                  <a:schemeClr val="tx1"/>
                </a:solidFill>
                <a:latin typeface="Times New Roman" pitchFamily="18" charset="0"/>
                <a:cs typeface="Times New Roman" pitchFamily="18" charset="0"/>
              </a:rPr>
              <a:t>	//A void pointer</a:t>
            </a:r>
          </a:p>
          <a:p>
            <a:pPr>
              <a:buNone/>
            </a:pPr>
            <a:r>
              <a:rPr lang="en-IN" sz="1400" dirty="0" smtClean="0">
                <a:solidFill>
                  <a:schemeClr val="tx1"/>
                </a:solidFill>
                <a:latin typeface="Times New Roman" pitchFamily="18" charset="0"/>
                <a:cs typeface="Times New Roman" pitchFamily="18" charset="0"/>
              </a:rPr>
              <a:t>	void *</a:t>
            </a:r>
            <a:r>
              <a:rPr lang="en-IN" sz="1400" dirty="0" err="1" smtClean="0">
                <a:solidFill>
                  <a:schemeClr val="tx1"/>
                </a:solidFill>
                <a:latin typeface="Times New Roman" pitchFamily="18" charset="0"/>
                <a:cs typeface="Times New Roman" pitchFamily="18" charset="0"/>
              </a:rPr>
              <a:t>ptr</a:t>
            </a:r>
            <a:r>
              <a:rPr lang="en-IN" sz="1400" dirty="0" smtClean="0">
                <a:solidFill>
                  <a:schemeClr val="tx1"/>
                </a:solidFill>
                <a:latin typeface="Times New Roman" pitchFamily="18" charset="0"/>
                <a:cs typeface="Times New Roman" pitchFamily="18" charset="0"/>
              </a:rPr>
              <a:t>;</a:t>
            </a:r>
          </a:p>
          <a:p>
            <a:pPr>
              <a:buNone/>
            </a:pPr>
            <a:r>
              <a:rPr lang="en-IN" sz="1400" dirty="0" smtClean="0">
                <a:solidFill>
                  <a:schemeClr val="tx1"/>
                </a:solidFill>
                <a:latin typeface="Times New Roman" pitchFamily="18" charset="0"/>
                <a:cs typeface="Times New Roman" pitchFamily="18" charset="0"/>
              </a:rPr>
              <a:t>	</a:t>
            </a:r>
            <a:r>
              <a:rPr lang="en-IN" sz="1400" dirty="0" err="1" smtClean="0">
                <a:solidFill>
                  <a:schemeClr val="tx1"/>
                </a:solidFill>
                <a:latin typeface="Times New Roman" pitchFamily="18" charset="0"/>
                <a:cs typeface="Times New Roman" pitchFamily="18" charset="0"/>
              </a:rPr>
              <a:t>ptr</a:t>
            </a:r>
            <a:r>
              <a:rPr lang="en-IN" sz="1400" dirty="0" smtClean="0">
                <a:solidFill>
                  <a:schemeClr val="tx1"/>
                </a:solidFill>
                <a:latin typeface="Times New Roman" pitchFamily="18" charset="0"/>
                <a:cs typeface="Times New Roman" pitchFamily="18" charset="0"/>
              </a:rPr>
              <a:t> = &amp;x;</a:t>
            </a:r>
          </a:p>
          <a:p>
            <a:pPr>
              <a:buNone/>
            </a:pPr>
            <a:r>
              <a:rPr lang="en-IN" sz="1400" dirty="0" smtClean="0">
                <a:solidFill>
                  <a:schemeClr val="tx1"/>
                </a:solidFill>
                <a:latin typeface="Times New Roman" pitchFamily="18" charset="0"/>
                <a:cs typeface="Times New Roman" pitchFamily="18" charset="0"/>
              </a:rPr>
              <a:t>	</a:t>
            </a:r>
            <a:r>
              <a:rPr lang="en-IN" sz="1400" dirty="0" err="1" smtClean="0">
                <a:solidFill>
                  <a:schemeClr val="tx1"/>
                </a:solidFill>
                <a:latin typeface="Times New Roman" pitchFamily="18" charset="0"/>
                <a:cs typeface="Times New Roman" pitchFamily="18" charset="0"/>
              </a:rPr>
              <a:t>cout</a:t>
            </a:r>
            <a:r>
              <a:rPr lang="en-IN" sz="1400" dirty="0" smtClean="0">
                <a:solidFill>
                  <a:schemeClr val="tx1"/>
                </a:solidFill>
                <a:latin typeface="Times New Roman" pitchFamily="18" charset="0"/>
                <a:cs typeface="Times New Roman" pitchFamily="18" charset="0"/>
              </a:rPr>
              <a:t>&lt;&lt;"Integer variable is = "&lt;&lt;( *(</a:t>
            </a:r>
            <a:r>
              <a:rPr lang="en-IN" sz="1400" dirty="0" err="1" smtClean="0">
                <a:solidFill>
                  <a:schemeClr val="tx1"/>
                </a:solidFill>
                <a:latin typeface="Times New Roman" pitchFamily="18" charset="0"/>
                <a:cs typeface="Times New Roman" pitchFamily="18" charset="0"/>
              </a:rPr>
              <a:t>int</a:t>
            </a:r>
            <a:r>
              <a:rPr lang="en-IN" sz="1400" dirty="0" smtClean="0">
                <a:solidFill>
                  <a:schemeClr val="tx1"/>
                </a:solidFill>
                <a:latin typeface="Times New Roman" pitchFamily="18" charset="0"/>
                <a:cs typeface="Times New Roman" pitchFamily="18" charset="0"/>
              </a:rPr>
              <a:t>*) </a:t>
            </a:r>
            <a:r>
              <a:rPr lang="en-IN" sz="1400" dirty="0" err="1" smtClean="0">
                <a:solidFill>
                  <a:schemeClr val="tx1"/>
                </a:solidFill>
                <a:latin typeface="Times New Roman" pitchFamily="18" charset="0"/>
                <a:cs typeface="Times New Roman" pitchFamily="18" charset="0"/>
              </a:rPr>
              <a:t>ptr</a:t>
            </a:r>
            <a:r>
              <a:rPr lang="en-IN" sz="1400" dirty="0" smtClean="0">
                <a:solidFill>
                  <a:schemeClr val="tx1"/>
                </a:solidFill>
                <a:latin typeface="Times New Roman" pitchFamily="18" charset="0"/>
                <a:cs typeface="Times New Roman" pitchFamily="18" charset="0"/>
              </a:rPr>
              <a:t>) ;</a:t>
            </a:r>
          </a:p>
          <a:p>
            <a:pPr>
              <a:buNone/>
            </a:pPr>
            <a:r>
              <a:rPr lang="en-IN" sz="1400" dirty="0" smtClean="0">
                <a:solidFill>
                  <a:schemeClr val="tx1"/>
                </a:solidFill>
                <a:latin typeface="Times New Roman" pitchFamily="18" charset="0"/>
                <a:cs typeface="Times New Roman" pitchFamily="18" charset="0"/>
              </a:rPr>
              <a:t>	// void pointer is now float</a:t>
            </a:r>
          </a:p>
          <a:p>
            <a:pPr>
              <a:buNone/>
            </a:pPr>
            <a:r>
              <a:rPr lang="en-IN" sz="1400" dirty="0" smtClean="0">
                <a:solidFill>
                  <a:schemeClr val="tx1"/>
                </a:solidFill>
                <a:latin typeface="Times New Roman" pitchFamily="18" charset="0"/>
                <a:cs typeface="Times New Roman" pitchFamily="18" charset="0"/>
              </a:rPr>
              <a:t>	</a:t>
            </a:r>
            <a:r>
              <a:rPr lang="en-IN" sz="1400" dirty="0" err="1" smtClean="0">
                <a:solidFill>
                  <a:schemeClr val="tx1"/>
                </a:solidFill>
                <a:latin typeface="Times New Roman" pitchFamily="18" charset="0"/>
                <a:cs typeface="Times New Roman" pitchFamily="18" charset="0"/>
              </a:rPr>
              <a:t>ptr</a:t>
            </a:r>
            <a:r>
              <a:rPr lang="en-IN" sz="1400" dirty="0" smtClean="0">
                <a:solidFill>
                  <a:schemeClr val="tx1"/>
                </a:solidFill>
                <a:latin typeface="Times New Roman" pitchFamily="18" charset="0"/>
                <a:cs typeface="Times New Roman" pitchFamily="18" charset="0"/>
              </a:rPr>
              <a:t> = &amp;y;</a:t>
            </a:r>
          </a:p>
          <a:p>
            <a:pPr>
              <a:buNone/>
            </a:pPr>
            <a:r>
              <a:rPr lang="en-IN" sz="1400" dirty="0" smtClean="0">
                <a:solidFill>
                  <a:schemeClr val="tx1"/>
                </a:solidFill>
                <a:latin typeface="Times New Roman" pitchFamily="18" charset="0"/>
                <a:cs typeface="Times New Roman" pitchFamily="18" charset="0"/>
              </a:rPr>
              <a:t>	</a:t>
            </a:r>
            <a:r>
              <a:rPr lang="en-IN" sz="1400" dirty="0" err="1" smtClean="0">
                <a:solidFill>
                  <a:schemeClr val="tx1"/>
                </a:solidFill>
                <a:latin typeface="Times New Roman" pitchFamily="18" charset="0"/>
                <a:cs typeface="Times New Roman" pitchFamily="18" charset="0"/>
              </a:rPr>
              <a:t>cout</a:t>
            </a:r>
            <a:r>
              <a:rPr lang="en-IN" sz="1400" dirty="0" smtClean="0">
                <a:solidFill>
                  <a:schemeClr val="tx1"/>
                </a:solidFill>
                <a:latin typeface="Times New Roman" pitchFamily="18" charset="0"/>
                <a:cs typeface="Times New Roman" pitchFamily="18" charset="0"/>
              </a:rPr>
              <a:t>&lt;&lt;"\</a:t>
            </a:r>
            <a:r>
              <a:rPr lang="en-IN" sz="1400" dirty="0" err="1" smtClean="0">
                <a:solidFill>
                  <a:schemeClr val="tx1"/>
                </a:solidFill>
                <a:latin typeface="Times New Roman" pitchFamily="18" charset="0"/>
                <a:cs typeface="Times New Roman" pitchFamily="18" charset="0"/>
              </a:rPr>
              <a:t>nFloat</a:t>
            </a:r>
            <a:r>
              <a:rPr lang="en-IN" sz="1400" dirty="0" smtClean="0">
                <a:solidFill>
                  <a:schemeClr val="tx1"/>
                </a:solidFill>
                <a:latin typeface="Times New Roman" pitchFamily="18" charset="0"/>
                <a:cs typeface="Times New Roman" pitchFamily="18" charset="0"/>
              </a:rPr>
              <a:t> variable is= "&lt;&lt; ( *(float*) </a:t>
            </a:r>
            <a:r>
              <a:rPr lang="en-IN" sz="1400" dirty="0" err="1" smtClean="0">
                <a:solidFill>
                  <a:schemeClr val="tx1"/>
                </a:solidFill>
                <a:latin typeface="Times New Roman" pitchFamily="18" charset="0"/>
                <a:cs typeface="Times New Roman" pitchFamily="18" charset="0"/>
              </a:rPr>
              <a:t>ptr</a:t>
            </a:r>
            <a:r>
              <a:rPr lang="en-IN" sz="1400" dirty="0" smtClean="0">
                <a:solidFill>
                  <a:schemeClr val="tx1"/>
                </a:solidFill>
                <a:latin typeface="Times New Roman" pitchFamily="18" charset="0"/>
                <a:cs typeface="Times New Roman" pitchFamily="18" charset="0"/>
              </a:rPr>
              <a:t>) ;</a:t>
            </a:r>
          </a:p>
          <a:p>
            <a:pPr>
              <a:buNone/>
            </a:pPr>
            <a:r>
              <a:rPr lang="en-IN" sz="1400" dirty="0" smtClean="0">
                <a:solidFill>
                  <a:schemeClr val="tx1"/>
                </a:solidFill>
                <a:latin typeface="Times New Roman" pitchFamily="18" charset="0"/>
                <a:cs typeface="Times New Roman" pitchFamily="18" charset="0"/>
              </a:rPr>
              <a:t>	return 0;</a:t>
            </a:r>
          </a:p>
          <a:p>
            <a:pPr>
              <a:buNone/>
            </a:pPr>
            <a:r>
              <a:rPr lang="en-IN" sz="1400" dirty="0" smtClean="0">
                <a:solidFill>
                  <a:schemeClr val="tx1"/>
                </a:solidFill>
                <a:latin typeface="Times New Roman" pitchFamily="18" charset="0"/>
                <a:cs typeface="Times New Roman" pitchFamily="18" charset="0"/>
              </a:rPr>
              <a:t>}</a:t>
            </a:r>
          </a:p>
          <a:p>
            <a:pPr>
              <a:buNone/>
            </a:pPr>
            <a:endParaRPr lang="en-IN" sz="1400" dirty="0" smtClean="0">
              <a:solidFill>
                <a:schemeClr val="tx1"/>
              </a:solidFill>
              <a:latin typeface="Times New Roman" pitchFamily="18" charset="0"/>
              <a:cs typeface="Times New Roman" pitchFamily="18" charset="0"/>
            </a:endParaRPr>
          </a:p>
          <a:p>
            <a:endParaRPr lang="en-IN" sz="1400" dirty="0">
              <a:solidFill>
                <a:schemeClr val="tx1"/>
              </a:solidFill>
              <a:latin typeface="Times New Roman" pitchFamily="18" charset="0"/>
              <a:cs typeface="Times New Roman" pitchFamily="18" charset="0"/>
            </a:endParaRPr>
          </a:p>
        </p:txBody>
      </p:sp>
      <p:sp>
        <p:nvSpPr>
          <p:cNvPr id="4" name="Text Placeholder 3"/>
          <p:cNvSpPr>
            <a:spLocks noGrp="1"/>
          </p:cNvSpPr>
          <p:nvPr>
            <p:ph type="body" idx="2"/>
          </p:nvPr>
        </p:nvSpPr>
        <p:spPr/>
        <p:txBody>
          <a:bodyPr/>
          <a:lstStyle/>
          <a:p>
            <a:pPr>
              <a:buNone/>
            </a:pPr>
            <a:r>
              <a:rPr lang="en-US" sz="2000" b="1" dirty="0" smtClean="0">
                <a:solidFill>
                  <a:schemeClr val="tx1"/>
                </a:solidFill>
                <a:latin typeface="Times New Roman" pitchFamily="18" charset="0"/>
                <a:cs typeface="Times New Roman" pitchFamily="18" charset="0"/>
              </a:rPr>
              <a:t>Output- </a:t>
            </a:r>
          </a:p>
          <a:p>
            <a:pPr>
              <a:buNone/>
            </a:pPr>
            <a:r>
              <a:rPr lang="en-US" sz="2000" dirty="0" smtClean="0">
                <a:solidFill>
                  <a:schemeClr val="tx1"/>
                </a:solidFill>
                <a:latin typeface="Times New Roman" pitchFamily="18" charset="0"/>
                <a:cs typeface="Times New Roman" pitchFamily="18" charset="0"/>
              </a:rPr>
              <a:t>Integer variable is =  4</a:t>
            </a:r>
          </a:p>
          <a:p>
            <a:pPr>
              <a:buNone/>
            </a:pPr>
            <a:r>
              <a:rPr lang="en-US" sz="2000" dirty="0" smtClean="0">
                <a:solidFill>
                  <a:schemeClr val="tx1"/>
                </a:solidFill>
                <a:latin typeface="Times New Roman" pitchFamily="18" charset="0"/>
                <a:cs typeface="Times New Roman" pitchFamily="18" charset="0"/>
              </a:rPr>
              <a:t>Float variable is  = 5.5</a:t>
            </a:r>
            <a:endParaRPr lang="en-IN" sz="2000" dirty="0" smtClean="0">
              <a:solidFill>
                <a:schemeClr val="tx1"/>
              </a:solidFill>
              <a:latin typeface="Times New Roman" pitchFamily="18" charset="0"/>
              <a:cs typeface="Times New Roman" pitchFamily="18" charset="0"/>
            </a:endParaRPr>
          </a:p>
          <a:p>
            <a:endParaRPr lang="en-IN" sz="2000" dirty="0">
              <a:solidFill>
                <a:schemeClr val="tx1"/>
              </a:solidFill>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MCQ</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fontAlgn="base">
              <a:buNone/>
            </a:pPr>
            <a:r>
              <a:rPr lang="en-IN" dirty="0" smtClean="0"/>
              <a:t>    </a:t>
            </a:r>
            <a:r>
              <a:rPr lang="en-IN" dirty="0" smtClean="0"/>
              <a:t>Which </a:t>
            </a:r>
            <a:r>
              <a:rPr lang="en-IN" dirty="0" smtClean="0"/>
              <a:t>of the following syntax can be used for typecast the void pointer </a:t>
            </a:r>
            <a:r>
              <a:rPr lang="en-IN" dirty="0" smtClean="0"/>
              <a:t>variable</a:t>
            </a:r>
          </a:p>
          <a:p>
            <a:pPr fontAlgn="base">
              <a:buNone/>
            </a:pPr>
            <a:endParaRPr lang="en-IN" dirty="0" smtClean="0"/>
          </a:p>
          <a:p>
            <a:pPr marL="571500" indent="-457200" fontAlgn="base">
              <a:buFont typeface="+mj-lt"/>
              <a:buAutoNum type="alphaLcParenR"/>
            </a:pPr>
            <a:r>
              <a:rPr lang="en-IN" dirty="0" smtClean="0"/>
              <a:t>*((</a:t>
            </a:r>
            <a:r>
              <a:rPr lang="en-IN" dirty="0" err="1" smtClean="0"/>
              <a:t>int</a:t>
            </a:r>
            <a:r>
              <a:rPr lang="en-IN" dirty="0" smtClean="0"/>
              <a:t>*)</a:t>
            </a:r>
            <a:r>
              <a:rPr lang="en-IN" dirty="0" err="1" smtClean="0"/>
              <a:t>ptr</a:t>
            </a:r>
            <a:r>
              <a:rPr lang="en-IN" dirty="0" smtClean="0"/>
              <a:t>)</a:t>
            </a:r>
          </a:p>
          <a:p>
            <a:pPr marL="571500" indent="-457200" fontAlgn="base">
              <a:buFont typeface="+mj-lt"/>
              <a:buAutoNum type="alphaLcParenR"/>
            </a:pPr>
            <a:r>
              <a:rPr lang="en-IN" dirty="0" smtClean="0"/>
              <a:t>*((float*)</a:t>
            </a:r>
            <a:r>
              <a:rPr lang="en-IN" dirty="0" err="1" smtClean="0"/>
              <a:t>ptr</a:t>
            </a:r>
            <a:r>
              <a:rPr lang="en-IN" dirty="0" smtClean="0"/>
              <a:t>)</a:t>
            </a:r>
          </a:p>
          <a:p>
            <a:pPr marL="571500" indent="-457200" fontAlgn="base">
              <a:buFont typeface="+mj-lt"/>
              <a:buAutoNum type="alphaLcParenR"/>
            </a:pPr>
            <a:r>
              <a:rPr lang="en-IN" dirty="0" smtClean="0"/>
              <a:t>(</a:t>
            </a:r>
            <a:r>
              <a:rPr lang="en-IN" dirty="0" err="1" smtClean="0"/>
              <a:t>int</a:t>
            </a:r>
            <a:r>
              <a:rPr lang="en-IN" dirty="0" smtClean="0"/>
              <a:t>*)</a:t>
            </a:r>
            <a:r>
              <a:rPr lang="en-IN" dirty="0" err="1" smtClean="0"/>
              <a:t>ptr</a:t>
            </a:r>
            <a:endParaRPr lang="en-IN" dirty="0" smtClean="0"/>
          </a:p>
          <a:p>
            <a:pPr marL="571500" indent="-457200" fontAlgn="base">
              <a:buFont typeface="+mj-lt"/>
              <a:buAutoNum type="alphaLcParenR"/>
            </a:pPr>
            <a:r>
              <a:rPr lang="en-IN" dirty="0" smtClean="0"/>
              <a:t>Both a and b</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1347"/>
            <a:ext cx="8105775" cy="395068"/>
          </a:xfrm>
        </p:spPr>
        <p:txBody>
          <a:bodyPr/>
          <a:lstStyle/>
          <a:p>
            <a:r>
              <a:rPr lang="en-IN" b="1" dirty="0" smtClean="0">
                <a:latin typeface="Calibri" pitchFamily="34" charset="0"/>
                <a:cs typeface="Calibri" pitchFamily="34" charset="0"/>
              </a:rPr>
              <a:t>Difference between void pointer in C and C++</a:t>
            </a:r>
            <a:br>
              <a:rPr lang="en-IN" b="1" dirty="0" smtClean="0">
                <a:latin typeface="Calibri" pitchFamily="34" charset="0"/>
                <a:cs typeface="Calibri" pitchFamily="34" charset="0"/>
              </a:rPr>
            </a:br>
            <a:endParaRPr lang="en-IN"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algn="just">
              <a:lnSpc>
                <a:spcPct val="150000"/>
              </a:lnSpc>
              <a:buNone/>
            </a:pPr>
            <a:r>
              <a:rPr lang="en-IN" dirty="0" smtClean="0"/>
              <a:t>    In C, we can assign the void pointer to any other pointer type without any typecasting, whereas in C++, we need to typecast when we assign the void pointer type to any other pointer type.</a:t>
            </a:r>
          </a:p>
          <a:p>
            <a:pPr algn="just">
              <a:lnSpc>
                <a:spcPct val="150000"/>
              </a:lnSpc>
            </a:pPr>
            <a:endParaRPr lang="en-IN" dirty="0" smtClean="0"/>
          </a:p>
          <a:p>
            <a:pPr>
              <a:lnSpc>
                <a:spcPct val="150000"/>
              </a:lnSpc>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Example in C</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a:buNone/>
            </a:pPr>
            <a:r>
              <a:rPr lang="en-IN" sz="2000" dirty="0" smtClean="0"/>
              <a:t>#include &lt;</a:t>
            </a:r>
            <a:r>
              <a:rPr lang="en-IN" sz="2000" dirty="0" err="1" smtClean="0"/>
              <a:t>stdio.h</a:t>
            </a:r>
            <a:r>
              <a:rPr lang="en-IN" sz="2000" dirty="0" smtClean="0"/>
              <a:t>&gt;  </a:t>
            </a:r>
          </a:p>
          <a:p>
            <a:pPr>
              <a:buNone/>
            </a:pPr>
            <a:r>
              <a:rPr lang="en-IN" sz="2000" dirty="0" err="1" smtClean="0"/>
              <a:t>int</a:t>
            </a:r>
            <a:r>
              <a:rPr lang="en-IN" sz="2000" dirty="0" smtClean="0"/>
              <a:t> main()  </a:t>
            </a:r>
          </a:p>
          <a:p>
            <a:pPr>
              <a:buNone/>
            </a:pPr>
            <a:r>
              <a:rPr lang="en-IN" sz="2000" dirty="0" smtClean="0"/>
              <a:t>{  </a:t>
            </a:r>
          </a:p>
          <a:p>
            <a:pPr>
              <a:buNone/>
            </a:pPr>
            <a:r>
              <a:rPr lang="en-IN" sz="2000" dirty="0" smtClean="0"/>
              <a:t>   </a:t>
            </a:r>
            <a:r>
              <a:rPr lang="en-IN" sz="2000" b="1" dirty="0" smtClean="0"/>
              <a:t>void</a:t>
            </a:r>
            <a:r>
              <a:rPr lang="en-IN" sz="2000" dirty="0" smtClean="0"/>
              <a:t> *</a:t>
            </a:r>
            <a:r>
              <a:rPr lang="en-IN" sz="2000" dirty="0" err="1" smtClean="0"/>
              <a:t>ptr</a:t>
            </a:r>
            <a:r>
              <a:rPr lang="en-IN" sz="2000" dirty="0" smtClean="0"/>
              <a:t>; // void pointer declaration  </a:t>
            </a:r>
          </a:p>
          <a:p>
            <a:pPr>
              <a:buNone/>
            </a:pPr>
            <a:r>
              <a:rPr lang="en-IN" sz="2000" dirty="0" smtClean="0"/>
              <a:t>   </a:t>
            </a:r>
            <a:r>
              <a:rPr lang="en-IN" sz="2000" b="1" dirty="0" err="1" smtClean="0"/>
              <a:t>int</a:t>
            </a:r>
            <a:r>
              <a:rPr lang="en-IN" sz="2000" dirty="0" smtClean="0"/>
              <a:t> *ptr1;  // integer pointer declaration  </a:t>
            </a:r>
          </a:p>
          <a:p>
            <a:pPr>
              <a:buNone/>
            </a:pPr>
            <a:r>
              <a:rPr lang="en-IN" sz="2000" dirty="0" smtClean="0"/>
              <a:t>   </a:t>
            </a:r>
            <a:r>
              <a:rPr lang="en-IN" sz="2000" b="1" dirty="0" err="1" smtClean="0"/>
              <a:t>int</a:t>
            </a:r>
            <a:r>
              <a:rPr lang="en-IN" sz="2000" dirty="0" smtClean="0"/>
              <a:t> a =90;  // integer variable initialization  </a:t>
            </a:r>
          </a:p>
          <a:p>
            <a:pPr>
              <a:buNone/>
            </a:pPr>
            <a:r>
              <a:rPr lang="en-IN" sz="2000" dirty="0" smtClean="0"/>
              <a:t>   </a:t>
            </a:r>
            <a:r>
              <a:rPr lang="en-IN" sz="2000" dirty="0" err="1" smtClean="0"/>
              <a:t>ptr</a:t>
            </a:r>
            <a:r>
              <a:rPr lang="en-IN" sz="2000" dirty="0" smtClean="0"/>
              <a:t>=&amp;a; // storing the address of 'a' in </a:t>
            </a:r>
            <a:r>
              <a:rPr lang="en-IN" sz="2000" dirty="0" err="1" smtClean="0"/>
              <a:t>ptr</a:t>
            </a:r>
            <a:r>
              <a:rPr lang="en-IN" sz="2000" dirty="0" smtClean="0"/>
              <a:t>  </a:t>
            </a:r>
          </a:p>
          <a:p>
            <a:pPr>
              <a:buNone/>
            </a:pPr>
            <a:r>
              <a:rPr lang="en-IN" sz="2000" dirty="0" smtClean="0"/>
              <a:t>   ptr1=</a:t>
            </a:r>
            <a:r>
              <a:rPr lang="en-IN" sz="2000" dirty="0" err="1" smtClean="0"/>
              <a:t>ptr</a:t>
            </a:r>
            <a:r>
              <a:rPr lang="en-IN" sz="2000" dirty="0" smtClean="0"/>
              <a:t>; // assigning void pointer to integer pointer type.  </a:t>
            </a:r>
          </a:p>
          <a:p>
            <a:pPr>
              <a:buNone/>
            </a:pPr>
            <a:r>
              <a:rPr lang="en-IN" sz="2000" dirty="0" smtClean="0"/>
              <a:t>   </a:t>
            </a:r>
            <a:r>
              <a:rPr lang="en-IN" sz="2000" dirty="0" err="1" smtClean="0"/>
              <a:t>printf</a:t>
            </a:r>
            <a:r>
              <a:rPr lang="en-IN" sz="2000" dirty="0" smtClean="0"/>
              <a:t>("The value of *ptr1 : %d",*ptr1);  </a:t>
            </a:r>
          </a:p>
          <a:p>
            <a:pPr>
              <a:buNone/>
            </a:pPr>
            <a:r>
              <a:rPr lang="en-IN" sz="2000" dirty="0" smtClean="0"/>
              <a:t>  </a:t>
            </a:r>
            <a:r>
              <a:rPr lang="en-IN" sz="2000" b="1" dirty="0" smtClean="0"/>
              <a:t> </a:t>
            </a:r>
            <a:r>
              <a:rPr lang="en-IN" sz="2000" dirty="0" smtClean="0"/>
              <a:t>return 0;  </a:t>
            </a:r>
          </a:p>
          <a:p>
            <a:pPr>
              <a:buNone/>
            </a:pPr>
            <a:r>
              <a:rPr lang="en-IN" sz="2000" dirty="0" smtClean="0"/>
              <a:t>}  </a:t>
            </a:r>
          </a:p>
          <a:p>
            <a:pPr>
              <a:buNone/>
            </a:pPr>
            <a:r>
              <a:rPr lang="en-US" sz="2000" b="1" dirty="0" smtClean="0"/>
              <a:t>Output-</a:t>
            </a:r>
          </a:p>
          <a:p>
            <a:pPr>
              <a:buNone/>
            </a:pPr>
            <a:r>
              <a:rPr lang="en-US" sz="2000" dirty="0" smtClean="0"/>
              <a:t>The value of *ptr1 : 90</a:t>
            </a:r>
            <a:endParaRPr lang="en-IN" sz="2000" dirty="0" smtClean="0"/>
          </a:p>
          <a:p>
            <a:pPr>
              <a:buNone/>
            </a:pPr>
            <a:endParaRPr lang="en-IN" sz="2000" dirty="0" smtClean="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Example in C++</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a:buNone/>
            </a:pPr>
            <a:r>
              <a:rPr lang="en-IN" sz="2000" dirty="0" smtClean="0"/>
              <a:t>#include &lt;</a:t>
            </a:r>
            <a:r>
              <a:rPr lang="en-IN" sz="2000" dirty="0" err="1" smtClean="0"/>
              <a:t>iostream</a:t>
            </a:r>
            <a:r>
              <a:rPr lang="en-IN" sz="2000" dirty="0" smtClean="0"/>
              <a:t>&gt;  </a:t>
            </a:r>
          </a:p>
          <a:p>
            <a:pPr>
              <a:buNone/>
            </a:pPr>
            <a:r>
              <a:rPr lang="en-IN" sz="2000" dirty="0" smtClean="0"/>
              <a:t>using namespace std;  </a:t>
            </a:r>
          </a:p>
          <a:p>
            <a:pPr>
              <a:buNone/>
            </a:pPr>
            <a:r>
              <a:rPr lang="en-IN" sz="2000" b="1" dirty="0" err="1" smtClean="0"/>
              <a:t>int</a:t>
            </a:r>
            <a:r>
              <a:rPr lang="en-IN" sz="2000" dirty="0" smtClean="0"/>
              <a:t> main()  </a:t>
            </a:r>
          </a:p>
          <a:p>
            <a:pPr>
              <a:buNone/>
            </a:pPr>
            <a:r>
              <a:rPr lang="en-IN" sz="2000" dirty="0" smtClean="0"/>
              <a:t>{  </a:t>
            </a:r>
          </a:p>
          <a:p>
            <a:pPr>
              <a:buNone/>
            </a:pPr>
            <a:r>
              <a:rPr lang="en-IN" sz="2000" dirty="0" smtClean="0"/>
              <a:t>  </a:t>
            </a:r>
            <a:r>
              <a:rPr lang="en-IN" sz="2000" b="1" dirty="0" smtClean="0"/>
              <a:t>void</a:t>
            </a:r>
            <a:r>
              <a:rPr lang="en-IN" sz="2000" dirty="0" smtClean="0"/>
              <a:t> *</a:t>
            </a:r>
            <a:r>
              <a:rPr lang="en-IN" sz="2000" dirty="0" err="1" smtClean="0"/>
              <a:t>ptr</a:t>
            </a:r>
            <a:r>
              <a:rPr lang="en-IN" sz="2000" dirty="0" smtClean="0"/>
              <a:t>; // void pointer declaration  </a:t>
            </a:r>
          </a:p>
          <a:p>
            <a:pPr>
              <a:buNone/>
            </a:pPr>
            <a:r>
              <a:rPr lang="en-IN" sz="2000" dirty="0" smtClean="0"/>
              <a:t>  </a:t>
            </a:r>
            <a:r>
              <a:rPr lang="en-IN" sz="2000" b="1" dirty="0" err="1" smtClean="0"/>
              <a:t>int</a:t>
            </a:r>
            <a:r>
              <a:rPr lang="en-IN" sz="2000" dirty="0" smtClean="0"/>
              <a:t> *ptr1; // integer pointer declaration  </a:t>
            </a:r>
          </a:p>
          <a:p>
            <a:pPr>
              <a:buNone/>
            </a:pPr>
            <a:r>
              <a:rPr lang="en-IN" sz="2000" dirty="0" smtClean="0"/>
              <a:t>  </a:t>
            </a:r>
            <a:r>
              <a:rPr lang="en-IN" sz="2000" b="1" dirty="0" err="1" smtClean="0"/>
              <a:t>int</a:t>
            </a:r>
            <a:r>
              <a:rPr lang="en-IN" sz="2000" dirty="0" smtClean="0"/>
              <a:t> data=10; // integer variable initialization  </a:t>
            </a:r>
          </a:p>
          <a:p>
            <a:pPr>
              <a:buNone/>
            </a:pPr>
            <a:r>
              <a:rPr lang="en-IN" sz="2000" dirty="0" smtClean="0"/>
              <a:t>  </a:t>
            </a:r>
            <a:r>
              <a:rPr lang="en-IN" sz="2000" dirty="0" err="1" smtClean="0"/>
              <a:t>ptr</a:t>
            </a:r>
            <a:r>
              <a:rPr lang="en-IN" sz="2000" dirty="0" smtClean="0"/>
              <a:t>=&amp;data;  // storing the address of data variable in void pointer variable  </a:t>
            </a:r>
          </a:p>
          <a:p>
            <a:pPr>
              <a:buNone/>
            </a:pPr>
            <a:r>
              <a:rPr lang="en-IN" sz="2000" dirty="0" smtClean="0"/>
              <a:t>  ptr1=(</a:t>
            </a:r>
            <a:r>
              <a:rPr lang="en-IN" sz="2000" b="1" dirty="0" err="1" smtClean="0"/>
              <a:t>int</a:t>
            </a:r>
            <a:r>
              <a:rPr lang="en-IN" sz="2000" dirty="0" smtClean="0"/>
              <a:t> *)</a:t>
            </a:r>
            <a:r>
              <a:rPr lang="en-IN" sz="2000" dirty="0" err="1" smtClean="0"/>
              <a:t>ptr</a:t>
            </a:r>
            <a:r>
              <a:rPr lang="en-IN" sz="2000" dirty="0" smtClean="0"/>
              <a:t>; // assigning void pointer to integer pointer  </a:t>
            </a:r>
          </a:p>
          <a:p>
            <a:pPr>
              <a:buNone/>
            </a:pPr>
            <a:r>
              <a:rPr lang="en-IN" sz="2000" dirty="0" smtClean="0"/>
              <a:t>  </a:t>
            </a:r>
            <a:r>
              <a:rPr lang="en-IN" sz="2000" dirty="0" err="1" smtClean="0"/>
              <a:t>cout</a:t>
            </a:r>
            <a:r>
              <a:rPr lang="en-IN" sz="2000" dirty="0" smtClean="0"/>
              <a:t> &lt;&lt; "The value of *ptr1 is : " &lt;&lt;*ptr1&lt;&lt;</a:t>
            </a:r>
            <a:r>
              <a:rPr lang="en-IN" sz="2000" dirty="0" err="1" smtClean="0"/>
              <a:t>endl</a:t>
            </a:r>
            <a:r>
              <a:rPr lang="en-IN" sz="2000" dirty="0" smtClean="0"/>
              <a:t>;  </a:t>
            </a:r>
          </a:p>
          <a:p>
            <a:pPr>
              <a:buNone/>
            </a:pPr>
            <a:r>
              <a:rPr lang="en-IN" sz="2000" dirty="0" smtClean="0"/>
              <a:t>  return 0;  </a:t>
            </a:r>
          </a:p>
          <a:p>
            <a:pPr>
              <a:buNone/>
            </a:pPr>
            <a:r>
              <a:rPr lang="en-IN" sz="2000" dirty="0" smtClean="0"/>
              <a:t>}  </a:t>
            </a:r>
          </a:p>
          <a:p>
            <a:pPr>
              <a:buNone/>
            </a:pPr>
            <a:r>
              <a:rPr lang="en-US" sz="2000" b="1" dirty="0" smtClean="0"/>
              <a:t>Output-</a:t>
            </a:r>
          </a:p>
          <a:p>
            <a:pPr>
              <a:buNone/>
            </a:pPr>
            <a:r>
              <a:rPr lang="en-US" sz="2000" dirty="0" smtClean="0"/>
              <a:t>The value of *ptr1 is : 10</a:t>
            </a:r>
            <a:endParaRPr lang="en-IN" sz="2000" dirty="0" smtClean="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Pointers Arithmetic</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algn="just">
              <a:spcAft>
                <a:spcPct val="0"/>
              </a:spcAft>
              <a:buNone/>
            </a:pPr>
            <a:r>
              <a:rPr lang="en-US" b="1" dirty="0" smtClean="0"/>
              <a:t>Valid operations on pointers include:</a:t>
            </a:r>
          </a:p>
          <a:p>
            <a:pPr algn="just">
              <a:spcAft>
                <a:spcPct val="0"/>
              </a:spcAft>
              <a:buNone/>
            </a:pPr>
            <a:r>
              <a:rPr lang="en-US" dirty="0" smtClean="0"/>
              <a:t>-   the </a:t>
            </a:r>
            <a:r>
              <a:rPr lang="en-US" i="1" dirty="0" smtClean="0"/>
              <a:t>sum of a pointer and an integer</a:t>
            </a:r>
          </a:p>
          <a:p>
            <a:pPr algn="just">
              <a:spcAft>
                <a:spcPct val="0"/>
              </a:spcAft>
              <a:buFontTx/>
              <a:buChar char="-"/>
            </a:pPr>
            <a:r>
              <a:rPr lang="en-US" dirty="0" smtClean="0"/>
              <a:t>the </a:t>
            </a:r>
            <a:r>
              <a:rPr lang="en-US" i="1" dirty="0" smtClean="0"/>
              <a:t>difference of a pointer and an integer</a:t>
            </a:r>
          </a:p>
          <a:p>
            <a:pPr algn="just">
              <a:spcAft>
                <a:spcPct val="0"/>
              </a:spcAft>
              <a:buFontTx/>
              <a:buChar char="-"/>
            </a:pPr>
            <a:endParaRPr lang="en-US" i="1" dirty="0" smtClean="0"/>
          </a:p>
          <a:p>
            <a:pPr algn="just">
              <a:spcAft>
                <a:spcPct val="0"/>
              </a:spcAft>
              <a:buFontTx/>
              <a:buChar char="-"/>
            </a:pPr>
            <a:r>
              <a:rPr lang="en-US" b="1" i="1" dirty="0" smtClean="0"/>
              <a:t>Assignment operator used in pointers</a:t>
            </a:r>
            <a:endParaRPr lang="en-US" i="1" dirty="0" smtClean="0"/>
          </a:p>
          <a:p>
            <a:pPr algn="just">
              <a:spcAft>
                <a:spcPct val="0"/>
              </a:spcAft>
              <a:buNone/>
            </a:pPr>
            <a:endParaRPr lang="en-US" i="1" dirty="0" smtClean="0"/>
          </a:p>
          <a:p>
            <a:pPr algn="just">
              <a:spcAft>
                <a:spcPct val="0"/>
              </a:spcAft>
              <a:buNone/>
            </a:pPr>
            <a:r>
              <a:rPr lang="en-US" dirty="0" smtClean="0"/>
              <a:t>-   </a:t>
            </a:r>
            <a:r>
              <a:rPr lang="en-US" b="1" dirty="0" smtClean="0"/>
              <a:t>Pointer </a:t>
            </a:r>
            <a:r>
              <a:rPr lang="en-US" b="1" i="1" dirty="0" smtClean="0"/>
              <a:t>comparison</a:t>
            </a:r>
          </a:p>
          <a:p>
            <a:pPr algn="just">
              <a:spcAft>
                <a:spcPct val="0"/>
              </a:spcAft>
              <a:buFontTx/>
              <a:buChar char="-"/>
            </a:pPr>
            <a:r>
              <a:rPr lang="en-US" dirty="0" smtClean="0"/>
              <a:t>the </a:t>
            </a:r>
            <a:r>
              <a:rPr lang="en-US" i="1" dirty="0" smtClean="0"/>
              <a:t>difference of two pointers.</a:t>
            </a:r>
          </a:p>
          <a:p>
            <a:pPr algn="just">
              <a:spcAft>
                <a:spcPct val="0"/>
              </a:spcAft>
              <a:buNone/>
            </a:pPr>
            <a:endParaRPr lang="en-US" i="1" dirty="0" smtClean="0"/>
          </a:p>
          <a:p>
            <a:pPr algn="just">
              <a:spcAft>
                <a:spcPct val="0"/>
              </a:spcAft>
              <a:buFontTx/>
              <a:buChar char="-"/>
            </a:pPr>
            <a:r>
              <a:rPr lang="en-US" b="1" i="1" dirty="0" smtClean="0"/>
              <a:t>Increment/decrement in pointers </a:t>
            </a:r>
          </a:p>
          <a:p>
            <a:pPr algn="just">
              <a:spcAft>
                <a:spcPct val="0"/>
              </a:spcAft>
              <a:buNone/>
            </a:pPr>
            <a:endParaRPr lang="en-US" b="1" i="1" dirty="0" smtClean="0"/>
          </a:p>
          <a:p>
            <a:pPr algn="just">
              <a:spcAft>
                <a:spcPct val="0"/>
              </a:spcAft>
              <a:buFontTx/>
              <a:buChar char="-"/>
            </a:pPr>
            <a:r>
              <a:rPr lang="en-US" i="1" dirty="0" smtClean="0"/>
              <a:t> </a:t>
            </a:r>
            <a:endParaRPr lang="en-US" b="1" dirty="0" smtClean="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926"/>
            <a:ext cx="8105775" cy="731520"/>
          </a:xfrm>
        </p:spPr>
        <p:txBody>
          <a:bodyPr/>
          <a:lstStyle/>
          <a:p>
            <a:r>
              <a:rPr lang="en-US" sz="4000" b="1" dirty="0" smtClean="0">
                <a:latin typeface="Calibri" pitchFamily="34" charset="0"/>
                <a:cs typeface="Calibri" pitchFamily="34" charset="0"/>
              </a:rPr>
              <a:t>Variable</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algn="just">
              <a:lnSpc>
                <a:spcPct val="150000"/>
              </a:lnSpc>
            </a:pPr>
            <a:r>
              <a:rPr lang="en-IN" dirty="0" smtClean="0"/>
              <a:t>Variables are containers for storing data values, like numbers and characters.</a:t>
            </a:r>
          </a:p>
          <a:p>
            <a:pPr algn="just">
              <a:lnSpc>
                <a:spcPct val="150000"/>
              </a:lnSpc>
            </a:pPr>
            <a:r>
              <a:rPr lang="en-US" dirty="0" smtClean="0"/>
              <a:t>A variable is a named memory location.</a:t>
            </a:r>
          </a:p>
          <a:p>
            <a:pPr algn="just">
              <a:lnSpc>
                <a:spcPct val="150000"/>
              </a:lnSpc>
            </a:pPr>
            <a:r>
              <a:rPr lang="en-US" dirty="0" smtClean="0"/>
              <a:t>Variables provide direct access to its memory location.</a:t>
            </a:r>
          </a:p>
          <a:p>
            <a:pPr algn="just">
              <a:lnSpc>
                <a:spcPct val="150000"/>
              </a:lnSpc>
            </a:pPr>
            <a:r>
              <a:rPr lang="en-US" dirty="0" smtClean="0"/>
              <a:t>A variable has a name, an address, a </a:t>
            </a:r>
            <a:r>
              <a:rPr lang="en-US" dirty="0" err="1" smtClean="0"/>
              <a:t>type,and</a:t>
            </a:r>
            <a:r>
              <a:rPr lang="en-US" dirty="0" smtClean="0"/>
              <a:t> a value:</a:t>
            </a:r>
          </a:p>
          <a:p>
            <a:pPr algn="just">
              <a:lnSpc>
                <a:spcPct val="150000"/>
              </a:lnSpc>
            </a:pPr>
            <a:r>
              <a:rPr lang="en-US" dirty="0" smtClean="0"/>
              <a:t>"the name identifies the variable to the programmer</a:t>
            </a:r>
          </a:p>
          <a:p>
            <a:pPr algn="just">
              <a:lnSpc>
                <a:spcPct val="150000"/>
              </a:lnSpc>
            </a:pPr>
            <a:r>
              <a:rPr lang="en-US" dirty="0" smtClean="0"/>
              <a:t>"the address specifies where in main memory the variable is located</a:t>
            </a:r>
          </a:p>
          <a:p>
            <a:pPr algn="just">
              <a:lnSpc>
                <a:spcPct val="150000"/>
              </a:lnSpc>
            </a:pPr>
            <a:endParaRPr lang="en-IN" dirty="0" smtClean="0"/>
          </a:p>
          <a:p>
            <a:pPr algn="just">
              <a:lnSpc>
                <a:spcPct val="150000"/>
              </a:lnSpc>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Assignment in Pointers</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a:lnSpc>
                <a:spcPct val="90000"/>
              </a:lnSpc>
            </a:pPr>
            <a:r>
              <a:rPr lang="en-US" dirty="0" smtClean="0"/>
              <a:t>Pointer variables can be "assigned":</a:t>
            </a:r>
            <a:br>
              <a:rPr lang="en-US" dirty="0" smtClean="0"/>
            </a:br>
            <a:r>
              <a:rPr lang="en-US" sz="2800" dirty="0" err="1" smtClean="0"/>
              <a:t>int</a:t>
            </a:r>
            <a:r>
              <a:rPr lang="en-US" sz="2800" dirty="0" smtClean="0"/>
              <a:t> *p1, *p2;</a:t>
            </a:r>
            <a:br>
              <a:rPr lang="en-US" sz="2800" dirty="0" smtClean="0"/>
            </a:br>
            <a:r>
              <a:rPr lang="en-US" sz="2800" dirty="0" smtClean="0"/>
              <a:t>p2 = p1;</a:t>
            </a:r>
          </a:p>
          <a:p>
            <a:pPr lvl="1">
              <a:lnSpc>
                <a:spcPct val="90000"/>
              </a:lnSpc>
            </a:pPr>
            <a:r>
              <a:rPr lang="en-US" dirty="0" smtClean="0"/>
              <a:t>Assigns one pointer to another</a:t>
            </a:r>
          </a:p>
          <a:p>
            <a:pPr lvl="1">
              <a:lnSpc>
                <a:spcPct val="90000"/>
              </a:lnSpc>
            </a:pPr>
            <a:r>
              <a:rPr lang="en-US" dirty="0" smtClean="0"/>
              <a:t>Make p2 point to where p1 points</a:t>
            </a:r>
          </a:p>
          <a:p>
            <a:pPr>
              <a:lnSpc>
                <a:spcPct val="90000"/>
              </a:lnSpc>
            </a:pPr>
            <a:r>
              <a:rPr lang="en-US" dirty="0" smtClean="0"/>
              <a:t>Do not confuse with:</a:t>
            </a:r>
            <a:br>
              <a:rPr lang="en-US" dirty="0" smtClean="0"/>
            </a:br>
            <a:r>
              <a:rPr lang="en-US" sz="2800" dirty="0" smtClean="0"/>
              <a:t>*p1 = *p2;</a:t>
            </a:r>
          </a:p>
          <a:p>
            <a:pPr lvl="1">
              <a:lnSpc>
                <a:spcPct val="90000"/>
              </a:lnSpc>
            </a:pPr>
            <a:r>
              <a:rPr lang="en-US" dirty="0" smtClean="0"/>
              <a:t>Assigns "value pointed to" by p1, to "value</a:t>
            </a:r>
            <a:br>
              <a:rPr lang="en-US" dirty="0" smtClean="0"/>
            </a:br>
            <a:r>
              <a:rPr lang="en-US" dirty="0" smtClean="0"/>
              <a:t>pointed to" by p2</a:t>
            </a:r>
          </a:p>
          <a:p>
            <a:endParaRPr lang="en-US" dirty="0" smtClean="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Diagrammatic representation</a:t>
            </a:r>
            <a:endParaRPr lang="en-IN" sz="4000" b="1" dirty="0">
              <a:latin typeface="Calibri" pitchFamily="34" charset="0"/>
              <a:cs typeface="Calibri" pitchFamily="34"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41</a:t>
            </a:fld>
            <a:endParaRPr lang="en-US"/>
          </a:p>
        </p:txBody>
      </p:sp>
      <p:pic>
        <p:nvPicPr>
          <p:cNvPr id="4" name="Picture 5" descr="C:\WINDOWS\Desktop\Oh_type\sacitch_C++_ppt\gif\savitchc10d01.gif"/>
          <p:cNvPicPr preferRelativeResize="0">
            <a:picLocks noChangeAspect="1" noChangeArrowheads="1"/>
          </p:cNvPicPr>
          <p:nvPr>
            <p:custDataLst>
              <p:tags r:id="rId1"/>
            </p:custDataLst>
          </p:nvPr>
        </p:nvPicPr>
        <p:blipFill>
          <a:blip r:embed="rId3"/>
          <a:srcRect/>
          <a:stretch>
            <a:fillRect/>
          </a:stretch>
        </p:blipFill>
        <p:spPr>
          <a:xfrm>
            <a:off x="888461" y="1600200"/>
            <a:ext cx="7367078" cy="4525963"/>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Example</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a:buNone/>
            </a:pPr>
            <a:r>
              <a:rPr lang="en-US" sz="1800" dirty="0" smtClean="0"/>
              <a:t>#include&lt;</a:t>
            </a:r>
            <a:r>
              <a:rPr lang="en-US" sz="1800" dirty="0" err="1" smtClean="0"/>
              <a:t>iostream</a:t>
            </a:r>
            <a:r>
              <a:rPr lang="en-US" sz="1800" dirty="0" smtClean="0"/>
              <a:t>&gt;</a:t>
            </a:r>
          </a:p>
          <a:p>
            <a:pPr>
              <a:buNone/>
            </a:pPr>
            <a:r>
              <a:rPr lang="en-US" sz="1800" dirty="0" smtClean="0"/>
              <a:t>using namespace std;</a:t>
            </a:r>
          </a:p>
          <a:p>
            <a:pPr>
              <a:buNone/>
            </a:pPr>
            <a:r>
              <a:rPr lang="en-US" sz="1800" dirty="0" err="1" smtClean="0"/>
              <a:t>int</a:t>
            </a:r>
            <a:r>
              <a:rPr lang="en-US" sz="1800" dirty="0" smtClean="0"/>
              <a:t> main()</a:t>
            </a:r>
          </a:p>
          <a:p>
            <a:pPr>
              <a:buNone/>
            </a:pPr>
            <a:r>
              <a:rPr lang="en-US" sz="1800" dirty="0" smtClean="0"/>
              <a:t>{</a:t>
            </a:r>
          </a:p>
          <a:p>
            <a:pPr>
              <a:buNone/>
            </a:pPr>
            <a:r>
              <a:rPr lang="en-US" sz="1800" dirty="0" smtClean="0"/>
              <a:t>	</a:t>
            </a:r>
            <a:r>
              <a:rPr lang="en-US" sz="1800" dirty="0" err="1" smtClean="0"/>
              <a:t>int</a:t>
            </a:r>
            <a:r>
              <a:rPr lang="en-US" sz="1800" dirty="0" smtClean="0"/>
              <a:t> x=10;</a:t>
            </a:r>
          </a:p>
          <a:p>
            <a:pPr>
              <a:buNone/>
            </a:pPr>
            <a:r>
              <a:rPr lang="en-US" sz="1800" dirty="0" smtClean="0"/>
              <a:t>	</a:t>
            </a:r>
            <a:r>
              <a:rPr lang="en-US" sz="1800" dirty="0" err="1" smtClean="0"/>
              <a:t>int</a:t>
            </a:r>
            <a:r>
              <a:rPr lang="en-US" sz="1800" dirty="0" smtClean="0"/>
              <a:t> *ptr1;</a:t>
            </a:r>
          </a:p>
          <a:p>
            <a:pPr>
              <a:buNone/>
            </a:pPr>
            <a:r>
              <a:rPr lang="en-US" sz="1800" dirty="0" smtClean="0"/>
              <a:t>	</a:t>
            </a:r>
            <a:r>
              <a:rPr lang="en-US" sz="1800" dirty="0" err="1" smtClean="0"/>
              <a:t>int</a:t>
            </a:r>
            <a:r>
              <a:rPr lang="en-US" sz="1800" dirty="0" smtClean="0"/>
              <a:t> *ptr2;</a:t>
            </a:r>
          </a:p>
          <a:p>
            <a:pPr>
              <a:buNone/>
            </a:pPr>
            <a:r>
              <a:rPr lang="en-US" sz="1800" dirty="0" smtClean="0"/>
              <a:t>	ptr1= &amp;x;</a:t>
            </a:r>
          </a:p>
          <a:p>
            <a:pPr>
              <a:buNone/>
            </a:pPr>
            <a:r>
              <a:rPr lang="en-US" sz="1800" dirty="0" smtClean="0"/>
              <a:t>	ptr2 = ptr1;</a:t>
            </a:r>
          </a:p>
          <a:p>
            <a:pPr>
              <a:buNone/>
            </a:pPr>
            <a:r>
              <a:rPr lang="en-US" sz="1800" dirty="0" smtClean="0"/>
              <a:t>	*ptr2 = *ptr1;</a:t>
            </a:r>
          </a:p>
          <a:p>
            <a:pPr>
              <a:buNone/>
            </a:pPr>
            <a:r>
              <a:rPr lang="en-US" sz="1800" dirty="0" smtClean="0"/>
              <a:t>	</a:t>
            </a:r>
            <a:r>
              <a:rPr lang="en-US" sz="1800" dirty="0" err="1" smtClean="0"/>
              <a:t>cout</a:t>
            </a:r>
            <a:r>
              <a:rPr lang="en-US" sz="1800" dirty="0" smtClean="0"/>
              <a:t>&lt;&lt;" \</a:t>
            </a:r>
            <a:r>
              <a:rPr lang="en-US" sz="1800" dirty="0" err="1" smtClean="0"/>
              <a:t>nvalue</a:t>
            </a:r>
            <a:r>
              <a:rPr lang="en-US" sz="1800" dirty="0" smtClean="0"/>
              <a:t> of x is:"&lt;&lt;x;</a:t>
            </a:r>
          </a:p>
          <a:p>
            <a:pPr>
              <a:buNone/>
            </a:pPr>
            <a:r>
              <a:rPr lang="en-US" sz="1800" dirty="0" smtClean="0"/>
              <a:t>	</a:t>
            </a:r>
            <a:r>
              <a:rPr lang="en-US" sz="1800" dirty="0" err="1" smtClean="0"/>
              <a:t>cout</a:t>
            </a:r>
            <a:r>
              <a:rPr lang="en-US" sz="1800" dirty="0" smtClean="0"/>
              <a:t>&lt;&lt;" \</a:t>
            </a:r>
            <a:r>
              <a:rPr lang="en-US" sz="1800" dirty="0" err="1" smtClean="0"/>
              <a:t>nvalue</a:t>
            </a:r>
            <a:r>
              <a:rPr lang="en-US" sz="1800" dirty="0" smtClean="0"/>
              <a:t> of ptr1 is :"&lt;&lt;ptr1;</a:t>
            </a:r>
          </a:p>
          <a:p>
            <a:pPr>
              <a:buNone/>
            </a:pPr>
            <a:r>
              <a:rPr lang="en-US" sz="1800" dirty="0" smtClean="0"/>
              <a:t>	</a:t>
            </a:r>
            <a:r>
              <a:rPr lang="en-US" sz="1800" dirty="0" err="1" smtClean="0"/>
              <a:t>cout</a:t>
            </a:r>
            <a:r>
              <a:rPr lang="en-US" sz="1800" dirty="0" smtClean="0"/>
              <a:t>&lt;&lt;" \</a:t>
            </a:r>
            <a:r>
              <a:rPr lang="en-US" sz="1800" dirty="0" err="1" smtClean="0"/>
              <a:t>nvalue</a:t>
            </a:r>
            <a:r>
              <a:rPr lang="en-US" sz="1800" dirty="0" smtClean="0"/>
              <a:t> of ptr2 is :"&lt;&lt;ptr2;</a:t>
            </a:r>
          </a:p>
          <a:p>
            <a:pPr>
              <a:buNone/>
            </a:pPr>
            <a:r>
              <a:rPr lang="en-US" sz="1800" dirty="0" smtClean="0"/>
              <a:t>	</a:t>
            </a:r>
            <a:r>
              <a:rPr lang="en-US" sz="1800" dirty="0" err="1" smtClean="0"/>
              <a:t>cout</a:t>
            </a:r>
            <a:r>
              <a:rPr lang="en-US" sz="1800" dirty="0" smtClean="0"/>
              <a:t>&lt;&lt;" \</a:t>
            </a:r>
            <a:r>
              <a:rPr lang="en-US" sz="1800" dirty="0" err="1" smtClean="0"/>
              <a:t>nvalue</a:t>
            </a:r>
            <a:r>
              <a:rPr lang="en-US" sz="1800" dirty="0" smtClean="0"/>
              <a:t> at address which ptr1 point to :"&lt;&lt;*ptr1;</a:t>
            </a:r>
          </a:p>
          <a:p>
            <a:pPr>
              <a:buNone/>
            </a:pPr>
            <a:r>
              <a:rPr lang="en-US" sz="1800" dirty="0" smtClean="0"/>
              <a:t>	</a:t>
            </a:r>
            <a:r>
              <a:rPr lang="en-US" sz="1800" dirty="0" err="1" smtClean="0"/>
              <a:t>cout</a:t>
            </a:r>
            <a:r>
              <a:rPr lang="en-US" sz="1800" dirty="0" smtClean="0"/>
              <a:t>&lt;&lt;" \</a:t>
            </a:r>
            <a:r>
              <a:rPr lang="en-US" sz="1800" dirty="0" err="1" smtClean="0"/>
              <a:t>nvalue</a:t>
            </a:r>
            <a:r>
              <a:rPr lang="en-US" sz="1800" dirty="0" smtClean="0"/>
              <a:t> at address which ptr2 point to :"&lt;&lt;*ptr2;</a:t>
            </a:r>
          </a:p>
          <a:p>
            <a:pPr>
              <a:buNone/>
            </a:pPr>
            <a:r>
              <a:rPr lang="en-US" sz="1800" dirty="0" smtClean="0"/>
              <a:t>}</a:t>
            </a:r>
          </a:p>
          <a:p>
            <a:pPr>
              <a:buNone/>
            </a:pPr>
            <a:endParaRPr lang="en-IN" sz="1800" dirty="0" smtClean="0"/>
          </a:p>
          <a:p>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Output</a:t>
            </a:r>
            <a:endParaRPr lang="en-IN" sz="4000" b="1" dirty="0">
              <a:latin typeface="Calibri" pitchFamily="34" charset="0"/>
              <a:cs typeface="Calibri" pitchFamily="34"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43</a:t>
            </a:fld>
            <a:endParaRPr lang="en-US"/>
          </a:p>
        </p:txBody>
      </p:sp>
      <p:pic>
        <p:nvPicPr>
          <p:cNvPr id="4" name="Picture 2" descr="C:\Users\Dell\Desktop\12.JPG"/>
          <p:cNvPicPr>
            <a:picLocks noChangeAspect="1" noChangeArrowheads="1"/>
          </p:cNvPicPr>
          <p:nvPr/>
        </p:nvPicPr>
        <p:blipFill>
          <a:blip r:embed="rId2"/>
          <a:srcRect/>
          <a:stretch>
            <a:fillRect/>
          </a:stretch>
        </p:blipFill>
        <p:spPr bwMode="auto">
          <a:xfrm>
            <a:off x="571472" y="1928802"/>
            <a:ext cx="7196165" cy="2963079"/>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MCQ</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a:buNone/>
            </a:pPr>
            <a:r>
              <a:rPr lang="en-IN" dirty="0" smtClean="0"/>
              <a:t> What will happen in the following C++ code snippet</a:t>
            </a:r>
            <a:r>
              <a:rPr lang="en-IN" dirty="0" smtClean="0"/>
              <a:t>?</a:t>
            </a:r>
          </a:p>
          <a:p>
            <a:pPr>
              <a:buNone/>
            </a:pPr>
            <a:endParaRPr lang="en-IN" dirty="0" smtClean="0"/>
          </a:p>
          <a:p>
            <a:pPr fontAlgn="t">
              <a:buNone/>
            </a:pPr>
            <a:r>
              <a:rPr lang="en-IN" dirty="0" err="1" smtClean="0"/>
              <a:t>int</a:t>
            </a:r>
            <a:r>
              <a:rPr lang="en-IN" dirty="0" smtClean="0"/>
              <a:t> a = 100, b = 200;</a:t>
            </a:r>
          </a:p>
          <a:p>
            <a:pPr fontAlgn="t">
              <a:buNone/>
            </a:pPr>
            <a:r>
              <a:rPr lang="en-IN" dirty="0" err="1" smtClean="0"/>
              <a:t>int</a:t>
            </a:r>
            <a:r>
              <a:rPr lang="en-IN" dirty="0" smtClean="0"/>
              <a:t> *p = &amp;a, *q = &amp;b;</a:t>
            </a:r>
          </a:p>
          <a:p>
            <a:pPr fontAlgn="t">
              <a:buNone/>
            </a:pPr>
            <a:r>
              <a:rPr lang="en-IN" dirty="0" smtClean="0"/>
              <a:t>p = q</a:t>
            </a:r>
            <a:r>
              <a:rPr lang="en-IN" dirty="0" smtClean="0"/>
              <a:t>;</a:t>
            </a:r>
          </a:p>
          <a:p>
            <a:pPr fontAlgn="t">
              <a:buNone/>
            </a:pPr>
            <a:endParaRPr lang="en-IN" dirty="0" smtClean="0"/>
          </a:p>
          <a:p>
            <a:pPr>
              <a:buNone/>
            </a:pPr>
            <a:r>
              <a:rPr lang="en-IN" dirty="0" smtClean="0"/>
              <a:t>     a</a:t>
            </a:r>
            <a:r>
              <a:rPr lang="en-IN" dirty="0" smtClean="0"/>
              <a:t>) b is assigned to a</a:t>
            </a:r>
            <a:br>
              <a:rPr lang="en-IN" dirty="0" smtClean="0"/>
            </a:br>
            <a:r>
              <a:rPr lang="en-IN" dirty="0" smtClean="0"/>
              <a:t>b) p now points to b</a:t>
            </a:r>
            <a:br>
              <a:rPr lang="en-IN" dirty="0" smtClean="0"/>
            </a:br>
            <a:r>
              <a:rPr lang="en-IN" dirty="0" smtClean="0"/>
              <a:t>c) a is assigned to b</a:t>
            </a:r>
            <a:br>
              <a:rPr lang="en-IN" dirty="0" smtClean="0"/>
            </a:br>
            <a:r>
              <a:rPr lang="en-IN" dirty="0" smtClean="0"/>
              <a:t>d) q now points to a</a:t>
            </a:r>
          </a:p>
          <a:p>
            <a:pPr>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Solution</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a:buNone/>
            </a:pPr>
            <a:r>
              <a:rPr lang="en-IN" dirty="0" smtClean="0"/>
              <a:t> What will happen in the following C++ code snippet</a:t>
            </a:r>
            <a:r>
              <a:rPr lang="en-IN" dirty="0" smtClean="0"/>
              <a:t>?</a:t>
            </a:r>
          </a:p>
          <a:p>
            <a:pPr>
              <a:buNone/>
            </a:pPr>
            <a:endParaRPr lang="en-IN" dirty="0" smtClean="0"/>
          </a:p>
          <a:p>
            <a:pPr fontAlgn="t">
              <a:buNone/>
            </a:pPr>
            <a:r>
              <a:rPr lang="en-IN" dirty="0" err="1" smtClean="0"/>
              <a:t>int</a:t>
            </a:r>
            <a:r>
              <a:rPr lang="en-IN" dirty="0" smtClean="0"/>
              <a:t> a = 100, b = 200;</a:t>
            </a:r>
          </a:p>
          <a:p>
            <a:pPr fontAlgn="t">
              <a:buNone/>
            </a:pPr>
            <a:r>
              <a:rPr lang="en-IN" dirty="0" err="1" smtClean="0"/>
              <a:t>int</a:t>
            </a:r>
            <a:r>
              <a:rPr lang="en-IN" dirty="0" smtClean="0"/>
              <a:t> *p = &amp;a, *q = &amp;b;</a:t>
            </a:r>
          </a:p>
          <a:p>
            <a:pPr fontAlgn="t">
              <a:buNone/>
            </a:pPr>
            <a:r>
              <a:rPr lang="en-IN" dirty="0" smtClean="0"/>
              <a:t>p = q</a:t>
            </a:r>
            <a:r>
              <a:rPr lang="en-IN" dirty="0" smtClean="0"/>
              <a:t>;</a:t>
            </a:r>
          </a:p>
          <a:p>
            <a:pPr fontAlgn="t">
              <a:buNone/>
            </a:pPr>
            <a:endParaRPr lang="en-IN" dirty="0" smtClean="0"/>
          </a:p>
          <a:p>
            <a:pPr>
              <a:buNone/>
            </a:pPr>
            <a:r>
              <a:rPr lang="en-IN" dirty="0" smtClean="0"/>
              <a:t>     a</a:t>
            </a:r>
            <a:r>
              <a:rPr lang="en-IN" dirty="0" smtClean="0"/>
              <a:t>) b is assigned to a</a:t>
            </a:r>
            <a:br>
              <a:rPr lang="en-IN" dirty="0" smtClean="0"/>
            </a:br>
            <a:r>
              <a:rPr lang="en-IN" b="1" dirty="0" smtClean="0"/>
              <a:t>b) p now points to b</a:t>
            </a:r>
            <a:r>
              <a:rPr lang="en-IN" dirty="0" smtClean="0"/>
              <a:t/>
            </a:r>
            <a:br>
              <a:rPr lang="en-IN" dirty="0" smtClean="0"/>
            </a:br>
            <a:r>
              <a:rPr lang="en-IN" dirty="0" smtClean="0"/>
              <a:t>c) a is assigned to b</a:t>
            </a:r>
            <a:br>
              <a:rPr lang="en-IN" dirty="0" smtClean="0"/>
            </a:br>
            <a:r>
              <a:rPr lang="en-IN" dirty="0" smtClean="0"/>
              <a:t>d) q now points to a</a:t>
            </a:r>
          </a:p>
          <a:p>
            <a:pPr>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997" y="554404"/>
            <a:ext cx="8105775" cy="1022350"/>
          </a:xfrm>
        </p:spPr>
        <p:txBody>
          <a:bodyPr/>
          <a:lstStyle/>
          <a:p>
            <a:r>
              <a:rPr lang="en-US" sz="4000" b="1" dirty="0" smtClean="0">
                <a:latin typeface="Calibri" pitchFamily="34" charset="0"/>
                <a:cs typeface="Calibri" pitchFamily="34" charset="0"/>
              </a:rPr>
              <a:t>Swap two numbers using pointers</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a:buNone/>
            </a:pPr>
            <a:r>
              <a:rPr lang="en-IN" sz="2000" dirty="0" smtClean="0"/>
              <a:t>#include&lt;</a:t>
            </a:r>
            <a:r>
              <a:rPr lang="en-IN" sz="2000" dirty="0" err="1" smtClean="0"/>
              <a:t>iostream</a:t>
            </a:r>
            <a:r>
              <a:rPr lang="en-IN" sz="2000" dirty="0" smtClean="0"/>
              <a:t>&gt;</a:t>
            </a:r>
          </a:p>
          <a:p>
            <a:pPr>
              <a:buNone/>
            </a:pPr>
            <a:r>
              <a:rPr lang="en-IN" sz="2000" dirty="0" smtClean="0"/>
              <a:t>using namespace std;</a:t>
            </a:r>
          </a:p>
          <a:p>
            <a:pPr>
              <a:buNone/>
            </a:pPr>
            <a:r>
              <a:rPr lang="en-IN" sz="2000" dirty="0" err="1" smtClean="0"/>
              <a:t>int</a:t>
            </a:r>
            <a:r>
              <a:rPr lang="en-IN" sz="2000" dirty="0" smtClean="0"/>
              <a:t> main()</a:t>
            </a:r>
          </a:p>
          <a:p>
            <a:pPr>
              <a:buNone/>
            </a:pPr>
            <a:r>
              <a:rPr lang="en-IN" sz="2000" dirty="0" smtClean="0"/>
              <a:t>{</a:t>
            </a:r>
          </a:p>
          <a:p>
            <a:pPr>
              <a:buNone/>
            </a:pPr>
            <a:r>
              <a:rPr lang="en-IN" sz="2000" dirty="0" smtClean="0"/>
              <a:t>   </a:t>
            </a:r>
            <a:r>
              <a:rPr lang="en-IN" sz="2000" dirty="0" err="1" smtClean="0"/>
              <a:t>int</a:t>
            </a:r>
            <a:r>
              <a:rPr lang="en-IN" sz="2000" dirty="0" smtClean="0"/>
              <a:t> x, y, *a, *b, temp;</a:t>
            </a:r>
          </a:p>
          <a:p>
            <a:pPr>
              <a:buNone/>
            </a:pPr>
            <a:r>
              <a:rPr lang="en-IN" sz="2000" dirty="0" smtClean="0"/>
              <a:t>   </a:t>
            </a:r>
            <a:r>
              <a:rPr lang="en-IN" sz="2000" dirty="0" err="1" smtClean="0"/>
              <a:t>cout</a:t>
            </a:r>
            <a:r>
              <a:rPr lang="en-IN" sz="2000" dirty="0" smtClean="0"/>
              <a:t>&lt;&lt;"Enter the value of x and y\n";</a:t>
            </a:r>
          </a:p>
          <a:p>
            <a:pPr>
              <a:buNone/>
            </a:pPr>
            <a:r>
              <a:rPr lang="en-IN" sz="2000" dirty="0" smtClean="0"/>
              <a:t>   </a:t>
            </a:r>
            <a:r>
              <a:rPr lang="en-IN" sz="2000" dirty="0" err="1" smtClean="0"/>
              <a:t>cin</a:t>
            </a:r>
            <a:r>
              <a:rPr lang="en-IN" sz="2000" dirty="0" smtClean="0"/>
              <a:t>&gt;&gt;x&gt;&gt;y;</a:t>
            </a:r>
          </a:p>
          <a:p>
            <a:pPr>
              <a:buNone/>
            </a:pPr>
            <a:r>
              <a:rPr lang="en-IN" sz="2000" dirty="0" smtClean="0"/>
              <a:t>   </a:t>
            </a:r>
            <a:r>
              <a:rPr lang="en-IN" sz="2000" dirty="0" err="1" smtClean="0"/>
              <a:t>cout</a:t>
            </a:r>
            <a:r>
              <a:rPr lang="en-IN" sz="2000" dirty="0" smtClean="0"/>
              <a:t>&lt;&lt;"Before Swapping\</a:t>
            </a:r>
            <a:r>
              <a:rPr lang="en-IN" sz="2000" dirty="0" err="1" smtClean="0"/>
              <a:t>nx</a:t>
            </a:r>
            <a:r>
              <a:rPr lang="en-IN" sz="2000" dirty="0" smtClean="0"/>
              <a:t> = "&lt;&lt;x&lt;&lt;" \</a:t>
            </a:r>
            <a:r>
              <a:rPr lang="en-IN" sz="2000" dirty="0" err="1" smtClean="0"/>
              <a:t>ny</a:t>
            </a:r>
            <a:r>
              <a:rPr lang="en-IN" sz="2000" dirty="0" smtClean="0"/>
              <a:t> = "&lt;&lt;y;</a:t>
            </a:r>
          </a:p>
          <a:p>
            <a:pPr>
              <a:buNone/>
            </a:pPr>
            <a:r>
              <a:rPr lang="en-IN" sz="2000" dirty="0" smtClean="0"/>
              <a:t>   a = &amp;x; </a:t>
            </a:r>
          </a:p>
          <a:p>
            <a:pPr>
              <a:buNone/>
            </a:pPr>
            <a:r>
              <a:rPr lang="en-IN" sz="2000" dirty="0" smtClean="0"/>
              <a:t>   b = &amp;y;</a:t>
            </a:r>
          </a:p>
          <a:p>
            <a:pPr>
              <a:buNone/>
            </a:pPr>
            <a:r>
              <a:rPr lang="en-IN" sz="2000" dirty="0" smtClean="0"/>
              <a:t>   temp = *b;</a:t>
            </a:r>
          </a:p>
          <a:p>
            <a:pPr>
              <a:buNone/>
            </a:pPr>
            <a:r>
              <a:rPr lang="en-IN" sz="2000" dirty="0" smtClean="0"/>
              <a:t>   *b = *a;</a:t>
            </a:r>
          </a:p>
          <a:p>
            <a:pPr>
              <a:buNone/>
            </a:pPr>
            <a:r>
              <a:rPr lang="en-IN" sz="2000" dirty="0" smtClean="0"/>
              <a:t>   *a = temp;</a:t>
            </a:r>
          </a:p>
          <a:p>
            <a:pPr>
              <a:buNone/>
            </a:pPr>
            <a:r>
              <a:rPr lang="en-IN" sz="2000" dirty="0" smtClean="0"/>
              <a:t>   </a:t>
            </a:r>
            <a:r>
              <a:rPr lang="en-IN" sz="2000" dirty="0" err="1" smtClean="0"/>
              <a:t>cout</a:t>
            </a:r>
            <a:r>
              <a:rPr lang="en-IN" sz="2000" dirty="0" smtClean="0"/>
              <a:t>&lt;&lt;"\</a:t>
            </a:r>
            <a:r>
              <a:rPr lang="en-IN" sz="2000" dirty="0" err="1" smtClean="0"/>
              <a:t>nAfter</a:t>
            </a:r>
            <a:r>
              <a:rPr lang="en-IN" sz="2000" dirty="0" smtClean="0"/>
              <a:t> Swapping\</a:t>
            </a:r>
            <a:r>
              <a:rPr lang="en-IN" sz="2000" dirty="0" err="1" smtClean="0"/>
              <a:t>nx</a:t>
            </a:r>
            <a:r>
              <a:rPr lang="en-IN" sz="2000" dirty="0" smtClean="0"/>
              <a:t> ="&lt;&lt;x&lt;&lt;" \</a:t>
            </a:r>
            <a:r>
              <a:rPr lang="en-IN" sz="2000" dirty="0" err="1" smtClean="0"/>
              <a:t>ny</a:t>
            </a:r>
            <a:r>
              <a:rPr lang="en-IN" sz="2000" dirty="0" smtClean="0"/>
              <a:t> = "&lt;&lt;y;</a:t>
            </a:r>
          </a:p>
          <a:p>
            <a:pPr>
              <a:buNone/>
            </a:pPr>
            <a:r>
              <a:rPr lang="en-IN" sz="2000" dirty="0" smtClean="0"/>
              <a:t>   }</a:t>
            </a:r>
          </a:p>
          <a:p>
            <a:pPr>
              <a:buNone/>
            </a:pPr>
            <a:endParaRPr lang="en-IN" sz="2000" dirty="0" smtClean="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Output</a:t>
            </a:r>
            <a:endParaRPr lang="en-IN" sz="4000" b="1" dirty="0">
              <a:latin typeface="Calibri" pitchFamily="34" charset="0"/>
              <a:cs typeface="Calibri" pitchFamily="34"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47</a:t>
            </a:fld>
            <a:endParaRPr lang="en-US"/>
          </a:p>
        </p:txBody>
      </p:sp>
      <p:pic>
        <p:nvPicPr>
          <p:cNvPr id="4" name="Picture 2" descr="C:\Users\Dell\Desktop\13.JPG"/>
          <p:cNvPicPr>
            <a:picLocks noChangeAspect="1" noChangeArrowheads="1"/>
          </p:cNvPicPr>
          <p:nvPr/>
        </p:nvPicPr>
        <p:blipFill>
          <a:blip r:embed="rId2"/>
          <a:srcRect/>
          <a:stretch>
            <a:fillRect/>
          </a:stretch>
        </p:blipFill>
        <p:spPr bwMode="auto">
          <a:xfrm>
            <a:off x="642911" y="1643050"/>
            <a:ext cx="7058052" cy="3458381"/>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Comparison in Pointers</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a:xfrm>
            <a:off x="457200" y="1280160"/>
            <a:ext cx="8105775" cy="4728527"/>
          </a:xfrm>
        </p:spPr>
        <p:txBody>
          <a:bodyPr/>
          <a:lstStyle/>
          <a:p>
            <a:pPr algn="just">
              <a:lnSpc>
                <a:spcPct val="150000"/>
              </a:lnSpc>
            </a:pPr>
            <a:r>
              <a:rPr lang="en-US" dirty="0" smtClean="0"/>
              <a:t>Two pointers of the same type, </a:t>
            </a:r>
            <a:r>
              <a:rPr lang="en-US" b="1" dirty="0" smtClean="0"/>
              <a:t>p and q, may be compared</a:t>
            </a:r>
            <a:r>
              <a:rPr lang="en-US" b="1" i="1" dirty="0" smtClean="0"/>
              <a:t> </a:t>
            </a:r>
            <a:r>
              <a:rPr lang="en-US" dirty="0" smtClean="0"/>
              <a:t>using the &lt;, &gt;, &lt;=, &gt;=, == , !=</a:t>
            </a:r>
          </a:p>
          <a:p>
            <a:pPr algn="just">
              <a:lnSpc>
                <a:spcPct val="150000"/>
              </a:lnSpc>
            </a:pPr>
            <a:r>
              <a:rPr lang="en-US" dirty="0" smtClean="0"/>
              <a:t>When you are comparing two pointers, you are comparing the</a:t>
            </a:r>
          </a:p>
          <a:p>
            <a:pPr algn="just">
              <a:lnSpc>
                <a:spcPct val="150000"/>
              </a:lnSpc>
            </a:pPr>
            <a:r>
              <a:rPr lang="en-US" dirty="0" smtClean="0"/>
              <a:t>values of those pointers </a:t>
            </a:r>
            <a:r>
              <a:rPr lang="en-US" i="1" dirty="0" smtClean="0"/>
              <a:t>rather than the contents of memory </a:t>
            </a:r>
            <a:r>
              <a:rPr lang="en-US" dirty="0" smtClean="0"/>
              <a:t>locations pointed to by these pointers</a:t>
            </a:r>
          </a:p>
          <a:p>
            <a:pPr algn="just">
              <a:lnSpc>
                <a:spcPct val="150000"/>
              </a:lnSpc>
            </a:pPr>
            <a:endParaRPr lang="en-IN" dirty="0" smtClean="0"/>
          </a:p>
          <a:p>
            <a:pPr algn="just">
              <a:lnSpc>
                <a:spcPct val="150000"/>
              </a:lnSpc>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926"/>
            <a:ext cx="8105775" cy="479474"/>
          </a:xfrm>
        </p:spPr>
        <p:txBody>
          <a:bodyPr/>
          <a:lstStyle/>
          <a:p>
            <a:r>
              <a:rPr lang="en-US" b="1" dirty="0" smtClean="0"/>
              <a:t>Increment and decrement</a:t>
            </a:r>
            <a:br>
              <a:rPr lang="en-US" b="1" dirty="0" smtClean="0"/>
            </a:br>
            <a:endParaRPr lang="en-IN" dirty="0"/>
          </a:p>
        </p:txBody>
      </p:sp>
      <p:sp>
        <p:nvSpPr>
          <p:cNvPr id="3" name="Text Placeholder 2"/>
          <p:cNvSpPr>
            <a:spLocks noGrp="1"/>
          </p:cNvSpPr>
          <p:nvPr>
            <p:ph type="body" idx="1"/>
          </p:nvPr>
        </p:nvSpPr>
        <p:spPr>
          <a:xfrm>
            <a:off x="457200" y="1266092"/>
            <a:ext cx="8105775" cy="4742595"/>
          </a:xfrm>
        </p:spPr>
        <p:txBody>
          <a:bodyPr/>
          <a:lstStyle/>
          <a:p>
            <a:pPr algn="just">
              <a:lnSpc>
                <a:spcPct val="150000"/>
              </a:lnSpc>
            </a:pPr>
            <a:r>
              <a:rPr lang="en-US" sz="2000" dirty="0" smtClean="0"/>
              <a:t>The increment (++) operator increases the value of a pointer by the size of the data object the pointer refers to. For example, if the pointer refers to the second element in an array, the ++ makes the pointer refer to the third element in the array.</a:t>
            </a:r>
          </a:p>
          <a:p>
            <a:pPr algn="just">
              <a:lnSpc>
                <a:spcPct val="150000"/>
              </a:lnSpc>
            </a:pPr>
            <a:r>
              <a:rPr lang="en-US" sz="2000" dirty="0" smtClean="0"/>
              <a:t>The decrement (--) operator decreases the value of a pointer by the size of the data object the pointer refers to. For example, if the pointer refers to the second element in an array, the -- makes the pointer refer to the first element in the array.</a:t>
            </a:r>
          </a:p>
          <a:p>
            <a:pPr algn="just">
              <a:lnSpc>
                <a:spcPct val="150000"/>
              </a:lnSpc>
              <a:buNone/>
            </a:pPr>
            <a:endParaRPr lang="en-US" sz="1000" dirty="0" smtClean="0"/>
          </a:p>
          <a:p>
            <a:pPr algn="just">
              <a:lnSpc>
                <a:spcPct val="150000"/>
              </a:lnSpc>
            </a:pPr>
            <a:endParaRPr lang="en-IN" sz="2000" dirty="0" smtClean="0"/>
          </a:p>
          <a:p>
            <a:pPr algn="just">
              <a:lnSpc>
                <a:spcPct val="150000"/>
              </a:lnSpc>
            </a:pPr>
            <a:endParaRPr lang="en-IN" sz="2000" dirty="0" smtClean="0"/>
          </a:p>
          <a:p>
            <a:pPr algn="just">
              <a:lnSpc>
                <a:spcPct val="150000"/>
              </a:lnSpc>
            </a:pP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Declaration of Variable</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algn="just">
              <a:lnSpc>
                <a:spcPct val="100000"/>
              </a:lnSpc>
              <a:buNone/>
            </a:pPr>
            <a:r>
              <a:rPr lang="en-US" b="1" u="sng" dirty="0" smtClean="0"/>
              <a:t> Syntax-</a:t>
            </a:r>
            <a:endParaRPr lang="en-IN" b="1" u="sng" dirty="0" smtClean="0"/>
          </a:p>
          <a:p>
            <a:pPr algn="just">
              <a:lnSpc>
                <a:spcPct val="100000"/>
              </a:lnSpc>
              <a:buNone/>
            </a:pPr>
            <a:r>
              <a:rPr lang="en-IN" i="1" dirty="0" smtClean="0"/>
              <a:t>                   </a:t>
            </a:r>
            <a:r>
              <a:rPr lang="en-IN" b="1" i="1" dirty="0" smtClean="0"/>
              <a:t>type</a:t>
            </a:r>
            <a:r>
              <a:rPr lang="en-IN" b="1" dirty="0" smtClean="0"/>
              <a:t> </a:t>
            </a:r>
            <a:r>
              <a:rPr lang="en-IN" b="1" i="1" dirty="0" err="1" smtClean="0"/>
              <a:t>variableName</a:t>
            </a:r>
            <a:r>
              <a:rPr lang="en-IN" b="1" dirty="0" smtClean="0"/>
              <a:t> = </a:t>
            </a:r>
            <a:r>
              <a:rPr lang="en-IN" b="1" i="1" dirty="0" smtClean="0"/>
              <a:t>value</a:t>
            </a:r>
            <a:r>
              <a:rPr lang="en-IN" b="1" dirty="0" smtClean="0"/>
              <a:t>;</a:t>
            </a:r>
          </a:p>
          <a:p>
            <a:pPr algn="just">
              <a:lnSpc>
                <a:spcPct val="100000"/>
              </a:lnSpc>
              <a:buNone/>
            </a:pPr>
            <a:endParaRPr lang="en-IN" b="1" dirty="0" smtClean="0"/>
          </a:p>
          <a:p>
            <a:pPr algn="just">
              <a:lnSpc>
                <a:spcPct val="100000"/>
              </a:lnSpc>
              <a:buNone/>
            </a:pPr>
            <a:r>
              <a:rPr lang="en-IN" dirty="0" smtClean="0"/>
              <a:t>    where </a:t>
            </a:r>
            <a:r>
              <a:rPr lang="en-IN" b="1" i="1" dirty="0" smtClean="0"/>
              <a:t>type</a:t>
            </a:r>
            <a:r>
              <a:rPr lang="en-IN" dirty="0" smtClean="0"/>
              <a:t> is one of C++ types (such as </a:t>
            </a:r>
            <a:r>
              <a:rPr lang="en-IN" dirty="0" err="1" smtClean="0"/>
              <a:t>int</a:t>
            </a:r>
            <a:r>
              <a:rPr lang="en-IN" dirty="0" smtClean="0"/>
              <a:t>), and </a:t>
            </a:r>
            <a:r>
              <a:rPr lang="en-IN" b="1" i="1" dirty="0" err="1" smtClean="0"/>
              <a:t>variableName</a:t>
            </a:r>
            <a:r>
              <a:rPr lang="en-IN" dirty="0" smtClean="0"/>
              <a:t> is the name of the variable (such as </a:t>
            </a:r>
            <a:r>
              <a:rPr lang="en-IN" b="1" dirty="0" smtClean="0"/>
              <a:t>x</a:t>
            </a:r>
            <a:r>
              <a:rPr lang="en-IN" dirty="0" smtClean="0"/>
              <a:t> or </a:t>
            </a:r>
            <a:r>
              <a:rPr lang="en-IN" b="1" dirty="0" err="1" smtClean="0"/>
              <a:t>myName</a:t>
            </a:r>
            <a:r>
              <a:rPr lang="en-IN" dirty="0" smtClean="0"/>
              <a:t>). The </a:t>
            </a:r>
            <a:r>
              <a:rPr lang="en-IN" b="1" dirty="0" smtClean="0"/>
              <a:t>equal sign</a:t>
            </a:r>
            <a:r>
              <a:rPr lang="en-IN" dirty="0" smtClean="0"/>
              <a:t> is used to assign a value to the variable.</a:t>
            </a:r>
          </a:p>
          <a:p>
            <a:pPr algn="just">
              <a:lnSpc>
                <a:spcPct val="100000"/>
              </a:lnSpc>
              <a:buNone/>
            </a:pPr>
            <a:endParaRPr lang="en-IN" dirty="0" smtClean="0"/>
          </a:p>
          <a:p>
            <a:pPr algn="just">
              <a:lnSpc>
                <a:spcPct val="100000"/>
              </a:lnSpc>
              <a:buNone/>
            </a:pPr>
            <a:r>
              <a:rPr lang="en-US" dirty="0" smtClean="0"/>
              <a:t>   </a:t>
            </a:r>
            <a:r>
              <a:rPr lang="en-US" b="1" dirty="0" smtClean="0"/>
              <a:t> </a:t>
            </a:r>
            <a:r>
              <a:rPr lang="en-US" b="1" u="sng" dirty="0" smtClean="0"/>
              <a:t>Example-</a:t>
            </a:r>
            <a:endParaRPr lang="en-IN" b="1" u="sng" dirty="0" smtClean="0"/>
          </a:p>
          <a:p>
            <a:pPr algn="just">
              <a:lnSpc>
                <a:spcPct val="100000"/>
              </a:lnSpc>
              <a:buNone/>
            </a:pPr>
            <a:r>
              <a:rPr lang="en-IN" dirty="0" smtClean="0"/>
              <a:t>                     </a:t>
            </a:r>
            <a:r>
              <a:rPr lang="en-IN" dirty="0" err="1" smtClean="0"/>
              <a:t>int</a:t>
            </a:r>
            <a:r>
              <a:rPr lang="en-IN" dirty="0" smtClean="0"/>
              <a:t> </a:t>
            </a:r>
            <a:r>
              <a:rPr lang="en-IN" dirty="0" err="1" smtClean="0"/>
              <a:t>myNum</a:t>
            </a:r>
            <a:r>
              <a:rPr lang="en-IN" dirty="0" smtClean="0"/>
              <a:t> = 15;</a:t>
            </a:r>
          </a:p>
          <a:p>
            <a:pPr algn="just">
              <a:lnSpc>
                <a:spcPct val="100000"/>
              </a:lnSpc>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pPr algn="just">
              <a:lnSpc>
                <a:spcPct val="100000"/>
              </a:lnSpc>
            </a:pPr>
            <a:r>
              <a:rPr lang="en-US" dirty="0" smtClean="0"/>
              <a:t>You can add an integer to a pointer but you cannot add a pointer to a pointer.</a:t>
            </a:r>
          </a:p>
          <a:p>
            <a:pPr algn="just">
              <a:lnSpc>
                <a:spcPct val="100000"/>
              </a:lnSpc>
            </a:pPr>
            <a:r>
              <a:rPr lang="en-US" dirty="0" smtClean="0"/>
              <a:t>If the pointer p points to the first element in an array, the following expression causes the pointer to point to the third element in the same array:</a:t>
            </a:r>
          </a:p>
          <a:p>
            <a:pPr algn="just">
              <a:lnSpc>
                <a:spcPct val="100000"/>
              </a:lnSpc>
            </a:pPr>
            <a:r>
              <a:rPr lang="en-US" dirty="0" smtClean="0"/>
              <a:t>p = p + 2; If you have two pointers that point to the same array, you can subtract one pointer from the other. This operation yields the number of elements in the array that separate the two addresses that the pointers refer to.</a:t>
            </a:r>
          </a:p>
          <a:p>
            <a:pPr algn="just">
              <a:lnSpc>
                <a:spcPct val="100000"/>
              </a:lnSpc>
              <a:buNone/>
            </a:pPr>
            <a:endParaRPr lang="en-US" dirty="0" smtClean="0"/>
          </a:p>
          <a:p>
            <a:pPr algn="just">
              <a:lnSpc>
                <a:spcPct val="100000"/>
              </a:lnSpc>
            </a:pPr>
            <a:endParaRPr lang="en-IN" dirty="0" smtClean="0"/>
          </a:p>
          <a:p>
            <a:pPr algn="just">
              <a:lnSpc>
                <a:spcPct val="100000"/>
              </a:lnSpc>
            </a:pPr>
            <a:endParaRPr lang="en-IN" dirty="0" smtClean="0"/>
          </a:p>
          <a:p>
            <a:pPr algn="just">
              <a:lnSpc>
                <a:spcPct val="100000"/>
              </a:lnSpc>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Increment and Decrement</a:t>
            </a:r>
            <a:endParaRPr lang="en-IN" sz="4000" b="1" dirty="0">
              <a:latin typeface="Calibri" pitchFamily="34" charset="0"/>
              <a:cs typeface="Calibri" pitchFamily="34"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51</a:t>
            </a:fld>
            <a:endParaRPr lang="en-US"/>
          </a:p>
        </p:txBody>
      </p:sp>
      <p:sp>
        <p:nvSpPr>
          <p:cNvPr id="4" name="Title 1"/>
          <p:cNvSpPr txBox="1">
            <a:spLocks/>
          </p:cNvSpPr>
          <p:nvPr/>
        </p:nvSpPr>
        <p:spPr>
          <a:xfrm>
            <a:off x="457200" y="274638"/>
            <a:ext cx="8229600" cy="1143000"/>
          </a:xfrm>
          <a:prstGeom prst="rect">
            <a:avLst/>
          </a:prstGeom>
          <a:noFill/>
          <a:ln>
            <a:noFill/>
          </a:ln>
        </p:spPr>
        <p:txBody>
          <a:bodyPr spcFirstLastPara="1" wrap="square" lIns="81625" tIns="42450" rIns="81625" bIns="42450" anchor="ctr" anchorCtr="0">
            <a:noAutofit/>
          </a:bodyPr>
          <a:lstStyle/>
          <a:p>
            <a:pPr marL="0" marR="0" lvl="0" indent="0" algn="ctr" defTabSz="914400" rtl="0" eaLnBrk="1" fontAlgn="auto" latinLnBrk="0" hangingPunct="1">
              <a:lnSpc>
                <a:spcPct val="97000"/>
              </a:lnSpc>
              <a:spcBef>
                <a:spcPts val="0"/>
              </a:spcBef>
              <a:spcAft>
                <a:spcPts val="0"/>
              </a:spcAft>
              <a:buClr>
                <a:srgbClr val="000000"/>
              </a:buClr>
              <a:buSzPts val="1400"/>
              <a:buFont typeface="Arial"/>
              <a:buNone/>
              <a:tabLst/>
              <a:defRPr/>
            </a:pPr>
            <a:endParaRPr kumimoji="0" lang="en-IN" sz="32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p:txBody>
      </p:sp>
      <p:graphicFrame>
        <p:nvGraphicFramePr>
          <p:cNvPr id="5" name="Content Placeholder 3"/>
          <p:cNvGraphicFramePr>
            <a:graphicFrameLocks/>
          </p:cNvGraphicFramePr>
          <p:nvPr/>
        </p:nvGraphicFramePr>
        <p:xfrm>
          <a:off x="457200" y="1600200"/>
          <a:ext cx="8229600" cy="200152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US" dirty="0" smtClean="0"/>
                        <a:t>Data Type </a:t>
                      </a:r>
                      <a:endParaRPr lang="en-IN" dirty="0"/>
                    </a:p>
                  </a:txBody>
                  <a:tcPr marL="98834" marR="98834"/>
                </a:tc>
                <a:tc>
                  <a:txBody>
                    <a:bodyPr/>
                    <a:lstStyle/>
                    <a:p>
                      <a:r>
                        <a:rPr lang="en-US" dirty="0" smtClean="0"/>
                        <a:t>Initial address</a:t>
                      </a:r>
                      <a:endParaRPr lang="en-IN" dirty="0"/>
                    </a:p>
                  </a:txBody>
                  <a:tcPr marL="98834" marR="98834"/>
                </a:tc>
                <a:tc>
                  <a:txBody>
                    <a:bodyPr/>
                    <a:lstStyle/>
                    <a:p>
                      <a:r>
                        <a:rPr lang="en-US" dirty="0" smtClean="0"/>
                        <a:t>Operation </a:t>
                      </a:r>
                      <a:endParaRPr lang="en-IN" dirty="0"/>
                    </a:p>
                  </a:txBody>
                  <a:tcPr marL="98834" marR="98834"/>
                </a:tc>
                <a:tc>
                  <a:txBody>
                    <a:bodyPr/>
                    <a:lstStyle/>
                    <a:p>
                      <a:r>
                        <a:rPr lang="en-US" dirty="0" smtClean="0"/>
                        <a:t>Address after operations</a:t>
                      </a:r>
                      <a:endParaRPr lang="en-IN" dirty="0"/>
                    </a:p>
                  </a:txBody>
                  <a:tcPr/>
                </a:tc>
                <a:tc>
                  <a:txBody>
                    <a:bodyPr/>
                    <a:lstStyle/>
                    <a:p>
                      <a:r>
                        <a:rPr lang="en-US" dirty="0" smtClean="0"/>
                        <a:t>Required</a:t>
                      </a:r>
                      <a:r>
                        <a:rPr lang="en-US" baseline="0" dirty="0" smtClean="0"/>
                        <a:t> bytes</a:t>
                      </a:r>
                      <a:endParaRPr lang="en-IN" dirty="0"/>
                    </a:p>
                  </a:txBody>
                  <a:tcPr/>
                </a:tc>
              </a:tr>
              <a:tr h="370840">
                <a:tc>
                  <a:txBody>
                    <a:bodyPr/>
                    <a:lstStyle/>
                    <a:p>
                      <a:r>
                        <a:rPr lang="en-US" dirty="0" err="1" smtClean="0"/>
                        <a:t>Int</a:t>
                      </a:r>
                      <a:r>
                        <a:rPr lang="en-US" dirty="0" smtClean="0"/>
                        <a:t> </a:t>
                      </a:r>
                      <a:r>
                        <a:rPr lang="en-US" dirty="0" err="1" smtClean="0"/>
                        <a:t>i</a:t>
                      </a:r>
                      <a:r>
                        <a:rPr lang="en-US" dirty="0" smtClean="0"/>
                        <a:t>=2</a:t>
                      </a:r>
                      <a:endParaRPr lang="en-IN" dirty="0"/>
                    </a:p>
                  </a:txBody>
                  <a:tcPr marL="98834" marR="98834"/>
                </a:tc>
                <a:tc>
                  <a:txBody>
                    <a:bodyPr/>
                    <a:lstStyle/>
                    <a:p>
                      <a:r>
                        <a:rPr lang="en-US" smtClean="0"/>
                        <a:t>4046</a:t>
                      </a:r>
                      <a:endParaRPr lang="en-IN" dirty="0"/>
                    </a:p>
                  </a:txBody>
                  <a:tcPr marL="98834" marR="98834"/>
                </a:tc>
                <a:tc>
                  <a:txBody>
                    <a:bodyPr/>
                    <a:lstStyle/>
                    <a:p>
                      <a:r>
                        <a:rPr lang="en-US" smtClean="0"/>
                        <a:t>++</a:t>
                      </a:r>
                      <a:endParaRPr lang="en-IN" dirty="0"/>
                    </a:p>
                  </a:txBody>
                  <a:tcPr marL="98834" marR="98834"/>
                </a:tc>
                <a:tc>
                  <a:txBody>
                    <a:bodyPr/>
                    <a:lstStyle/>
                    <a:p>
                      <a:r>
                        <a:rPr lang="en-US" smtClean="0"/>
                        <a:t>--</a:t>
                      </a:r>
                      <a:endParaRPr lang="en-IN" dirty="0"/>
                    </a:p>
                  </a:txBody>
                  <a:tcPr marL="98834" marR="98834"/>
                </a:tc>
                <a:tc>
                  <a:txBody>
                    <a:bodyPr/>
                    <a:lstStyle/>
                    <a:p>
                      <a:r>
                        <a:rPr lang="en-US" smtClean="0"/>
                        <a:t>4048</a:t>
                      </a:r>
                      <a:endParaRPr lang="en-IN" dirty="0"/>
                    </a:p>
                  </a:txBody>
                  <a:tcPr marL="98834" marR="98834"/>
                </a:tc>
              </a:tr>
              <a:tr h="370840">
                <a:tc>
                  <a:txBody>
                    <a:bodyPr/>
                    <a:lstStyle/>
                    <a:p>
                      <a:r>
                        <a:rPr lang="en-US" dirty="0" smtClean="0"/>
                        <a:t>Char c=‘x’</a:t>
                      </a:r>
                      <a:endParaRPr lang="en-IN" dirty="0"/>
                    </a:p>
                  </a:txBody>
                  <a:tcPr marL="98834" marR="98834"/>
                </a:tc>
                <a:tc>
                  <a:txBody>
                    <a:bodyPr/>
                    <a:lstStyle/>
                    <a:p>
                      <a:r>
                        <a:rPr lang="en-US" dirty="0" smtClean="0"/>
                        <a:t>4053</a:t>
                      </a:r>
                      <a:endParaRPr lang="en-IN" dirty="0"/>
                    </a:p>
                  </a:txBody>
                  <a:tcPr marL="98834" marR="98834"/>
                </a:tc>
                <a:tc>
                  <a:txBody>
                    <a:bodyPr/>
                    <a:lstStyle/>
                    <a:p>
                      <a:r>
                        <a:rPr lang="en-US" smtClean="0"/>
                        <a:t>++</a:t>
                      </a:r>
                      <a:endParaRPr lang="en-IN" dirty="0"/>
                    </a:p>
                  </a:txBody>
                  <a:tcPr marL="98834" marR="98834"/>
                </a:tc>
                <a:tc>
                  <a:txBody>
                    <a:bodyPr/>
                    <a:lstStyle/>
                    <a:p>
                      <a:r>
                        <a:rPr lang="en-US" smtClean="0"/>
                        <a:t>--</a:t>
                      </a:r>
                      <a:endParaRPr lang="en-IN" dirty="0"/>
                    </a:p>
                  </a:txBody>
                  <a:tcPr marL="98834" marR="98834"/>
                </a:tc>
                <a:tc>
                  <a:txBody>
                    <a:bodyPr/>
                    <a:lstStyle/>
                    <a:p>
                      <a:r>
                        <a:rPr lang="en-US" smtClean="0"/>
                        <a:t>4054</a:t>
                      </a:r>
                      <a:endParaRPr lang="en-IN" dirty="0"/>
                    </a:p>
                  </a:txBody>
                  <a:tcPr marL="98834" marR="98834"/>
                </a:tc>
              </a:tr>
              <a:tr h="370840">
                <a:tc>
                  <a:txBody>
                    <a:bodyPr/>
                    <a:lstStyle/>
                    <a:p>
                      <a:r>
                        <a:rPr lang="en-US" smtClean="0"/>
                        <a:t>Float f=2.2</a:t>
                      </a:r>
                      <a:endParaRPr lang="en-IN" dirty="0"/>
                    </a:p>
                  </a:txBody>
                  <a:tcPr marL="98834" marR="98834"/>
                </a:tc>
                <a:tc>
                  <a:txBody>
                    <a:bodyPr/>
                    <a:lstStyle/>
                    <a:p>
                      <a:r>
                        <a:rPr lang="en-US" dirty="0" smtClean="0"/>
                        <a:t>4050</a:t>
                      </a:r>
                      <a:endParaRPr lang="en-IN" dirty="0"/>
                    </a:p>
                  </a:txBody>
                  <a:tcPr marL="98834" marR="98834"/>
                </a:tc>
                <a:tc>
                  <a:txBody>
                    <a:bodyPr/>
                    <a:lstStyle/>
                    <a:p>
                      <a:r>
                        <a:rPr lang="en-US" dirty="0" smtClean="0"/>
                        <a:t>++</a:t>
                      </a:r>
                      <a:endParaRPr lang="en-IN" dirty="0"/>
                    </a:p>
                  </a:txBody>
                  <a:tcPr marL="98834" marR="98834"/>
                </a:tc>
                <a:tc>
                  <a:txBody>
                    <a:bodyPr/>
                    <a:lstStyle/>
                    <a:p>
                      <a:r>
                        <a:rPr lang="en-US" smtClean="0"/>
                        <a:t>--</a:t>
                      </a:r>
                      <a:endParaRPr lang="en-IN" dirty="0"/>
                    </a:p>
                  </a:txBody>
                  <a:tcPr marL="98834" marR="98834"/>
                </a:tc>
                <a:tc>
                  <a:txBody>
                    <a:bodyPr/>
                    <a:lstStyle/>
                    <a:p>
                      <a:r>
                        <a:rPr lang="en-US" smtClean="0"/>
                        <a:t>4054</a:t>
                      </a:r>
                      <a:endParaRPr lang="en-IN" dirty="0"/>
                    </a:p>
                  </a:txBody>
                  <a:tcPr marL="98834" marR="98834"/>
                </a:tc>
              </a:tr>
              <a:tr h="370840">
                <a:tc>
                  <a:txBody>
                    <a:bodyPr/>
                    <a:lstStyle/>
                    <a:p>
                      <a:r>
                        <a:rPr lang="en-US" smtClean="0"/>
                        <a:t>Long l=2</a:t>
                      </a:r>
                      <a:endParaRPr lang="en-IN" dirty="0"/>
                    </a:p>
                  </a:txBody>
                  <a:tcPr marL="98834" marR="98834"/>
                </a:tc>
                <a:tc>
                  <a:txBody>
                    <a:bodyPr/>
                    <a:lstStyle/>
                    <a:p>
                      <a:r>
                        <a:rPr lang="en-US" smtClean="0"/>
                        <a:t>4060</a:t>
                      </a:r>
                      <a:endParaRPr lang="en-IN" dirty="0"/>
                    </a:p>
                  </a:txBody>
                  <a:tcPr marL="98834" marR="98834"/>
                </a:tc>
                <a:tc>
                  <a:txBody>
                    <a:bodyPr/>
                    <a:lstStyle/>
                    <a:p>
                      <a:r>
                        <a:rPr lang="en-US" smtClean="0"/>
                        <a:t>++</a:t>
                      </a:r>
                      <a:endParaRPr lang="en-IN" dirty="0"/>
                    </a:p>
                  </a:txBody>
                  <a:tcPr marL="98834" marR="98834"/>
                </a:tc>
                <a:tc>
                  <a:txBody>
                    <a:bodyPr/>
                    <a:lstStyle/>
                    <a:p>
                      <a:r>
                        <a:rPr lang="en-US" dirty="0" smtClean="0"/>
                        <a:t>--</a:t>
                      </a:r>
                      <a:endParaRPr lang="en-IN" dirty="0"/>
                    </a:p>
                  </a:txBody>
                  <a:tcPr marL="98834" marR="98834"/>
                </a:tc>
                <a:tc>
                  <a:txBody>
                    <a:bodyPr/>
                    <a:lstStyle/>
                    <a:p>
                      <a:r>
                        <a:rPr lang="en-US" dirty="0" smtClean="0"/>
                        <a:t>4064</a:t>
                      </a:r>
                      <a:endParaRPr lang="en-IN" dirty="0"/>
                    </a:p>
                  </a:txBody>
                  <a:tcPr marL="98834" marR="98834"/>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Example 1</a:t>
            </a:r>
            <a:endParaRPr lang="en-IN" sz="4000" b="1" dirty="0">
              <a:latin typeface="Calibri" pitchFamily="34" charset="0"/>
              <a:cs typeface="Calibri" pitchFamily="34"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52</a:t>
            </a:fld>
            <a:endParaRPr lang="en-US"/>
          </a:p>
        </p:txBody>
      </p:sp>
      <p:pic>
        <p:nvPicPr>
          <p:cNvPr id="4" name="Picture 2" descr="C:\Users\Dell\Desktop\21.JPG"/>
          <p:cNvPicPr>
            <a:picLocks noChangeAspect="1" noChangeArrowheads="1"/>
          </p:cNvPicPr>
          <p:nvPr/>
        </p:nvPicPr>
        <p:blipFill>
          <a:blip r:embed="rId2"/>
          <a:srcRect/>
          <a:stretch>
            <a:fillRect/>
          </a:stretch>
        </p:blipFill>
        <p:spPr bwMode="auto">
          <a:xfrm>
            <a:off x="457200" y="2027703"/>
            <a:ext cx="8229600" cy="3670956"/>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Example 2</a:t>
            </a:r>
            <a:endParaRPr lang="en-IN" sz="4000" b="1" dirty="0">
              <a:latin typeface="Calibri" pitchFamily="34" charset="0"/>
              <a:cs typeface="Calibri" pitchFamily="34"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53</a:t>
            </a:fld>
            <a:endParaRPr lang="en-US"/>
          </a:p>
        </p:txBody>
      </p:sp>
      <p:pic>
        <p:nvPicPr>
          <p:cNvPr id="4" name="Picture 2" descr="C:\Users\Dell\Desktop\22.JPG"/>
          <p:cNvPicPr>
            <a:picLocks noChangeAspect="1" noChangeArrowheads="1"/>
          </p:cNvPicPr>
          <p:nvPr/>
        </p:nvPicPr>
        <p:blipFill>
          <a:blip r:embed="rId2"/>
          <a:srcRect/>
          <a:stretch>
            <a:fillRect/>
          </a:stretch>
        </p:blipFill>
        <p:spPr bwMode="auto">
          <a:xfrm>
            <a:off x="457200" y="2120957"/>
            <a:ext cx="8229600" cy="3484448"/>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Pointer to Pointer</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algn="just">
              <a:lnSpc>
                <a:spcPct val="150000"/>
              </a:lnSpc>
            </a:pPr>
            <a:r>
              <a:rPr lang="en-IN" dirty="0" smtClean="0"/>
              <a:t> We already know that a pointer stores the memory address of other variables. </a:t>
            </a:r>
          </a:p>
          <a:p>
            <a:pPr algn="just">
              <a:lnSpc>
                <a:spcPct val="150000"/>
              </a:lnSpc>
            </a:pPr>
            <a:r>
              <a:rPr lang="en-IN" dirty="0" smtClean="0"/>
              <a:t>So, when we define a pointer to a pointer, the first pointer is used to store the address of the variables, and the second pointer stores the address of the first pointer. For this very reason, this is known as a </a:t>
            </a:r>
            <a:r>
              <a:rPr lang="en-IN" b="1" dirty="0" smtClean="0"/>
              <a:t>Double Pointer</a:t>
            </a:r>
            <a:r>
              <a:rPr lang="en-IN" dirty="0" smtClean="0"/>
              <a:t> or </a:t>
            </a:r>
            <a:r>
              <a:rPr lang="en-IN" b="1" dirty="0" smtClean="0"/>
              <a:t>Pointer to Pointer</a:t>
            </a:r>
            <a:r>
              <a:rPr lang="en-IN" dirty="0" smtClean="0"/>
              <a:t>.</a:t>
            </a:r>
          </a:p>
          <a:p>
            <a:pPr>
              <a:lnSpc>
                <a:spcPct val="150000"/>
              </a:lnSpc>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55</a:t>
            </a:fld>
            <a:endParaRPr lang="en-US"/>
          </a:p>
        </p:txBody>
      </p:sp>
      <p:pic>
        <p:nvPicPr>
          <p:cNvPr id="4" name="Picture 2" descr="C:\Users\Dell\Desktop\14.png"/>
          <p:cNvPicPr>
            <a:picLocks noChangeAspect="1" noChangeArrowheads="1"/>
          </p:cNvPicPr>
          <p:nvPr/>
        </p:nvPicPr>
        <p:blipFill>
          <a:blip r:embed="rId2"/>
          <a:srcRect/>
          <a:stretch>
            <a:fillRect/>
          </a:stretch>
        </p:blipFill>
        <p:spPr bwMode="auto">
          <a:xfrm>
            <a:off x="476250" y="2786856"/>
            <a:ext cx="8191500" cy="2152650"/>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7452"/>
            <a:ext cx="8105775" cy="577948"/>
          </a:xfrm>
        </p:spPr>
        <p:txBody>
          <a:bodyPr/>
          <a:lstStyle/>
          <a:p>
            <a:r>
              <a:rPr lang="en-IN" b="1" dirty="0" smtClean="0">
                <a:latin typeface="Calibri" pitchFamily="34" charset="0"/>
                <a:cs typeface="Calibri" pitchFamily="34" charset="0"/>
              </a:rPr>
              <a:t>How to Declare a Pointer to a Pointer in C ++</a:t>
            </a:r>
            <a:br>
              <a:rPr lang="en-IN" b="1" dirty="0" smtClean="0">
                <a:latin typeface="Calibri" pitchFamily="34" charset="0"/>
                <a:cs typeface="Calibri" pitchFamily="34" charset="0"/>
              </a:rPr>
            </a:br>
            <a:endParaRPr lang="en-IN" dirty="0">
              <a:latin typeface="Calibri" pitchFamily="34" charset="0"/>
              <a:cs typeface="Calibri" pitchFamily="34" charset="0"/>
            </a:endParaRPr>
          </a:p>
        </p:txBody>
      </p:sp>
      <p:sp>
        <p:nvSpPr>
          <p:cNvPr id="3" name="Text Placeholder 2"/>
          <p:cNvSpPr>
            <a:spLocks noGrp="1"/>
          </p:cNvSpPr>
          <p:nvPr>
            <p:ph type="body" idx="1"/>
          </p:nvPr>
        </p:nvSpPr>
        <p:spPr>
          <a:xfrm>
            <a:off x="457200" y="1280160"/>
            <a:ext cx="8105775" cy="4728527"/>
          </a:xfrm>
        </p:spPr>
        <p:txBody>
          <a:bodyPr/>
          <a:lstStyle/>
          <a:p>
            <a:pPr algn="just" fontAlgn="base">
              <a:buNone/>
            </a:pPr>
            <a:r>
              <a:rPr lang="en-IN" dirty="0" smtClean="0"/>
              <a:t>    Declaring a Pointer to Pointer is similar to declaring a pointer in C++. The difference is we have to use an additional </a:t>
            </a:r>
            <a:r>
              <a:rPr lang="en-IN" b="1" dirty="0" smtClean="0"/>
              <a:t>*</a:t>
            </a:r>
            <a:r>
              <a:rPr lang="en-IN" dirty="0" smtClean="0"/>
              <a:t> operator before the name of a Pointer in C++.</a:t>
            </a:r>
          </a:p>
          <a:p>
            <a:pPr algn="just" fontAlgn="base">
              <a:buNone/>
            </a:pPr>
            <a:endParaRPr lang="en-IN" dirty="0" smtClean="0"/>
          </a:p>
          <a:p>
            <a:pPr algn="just" fontAlgn="base">
              <a:buNone/>
            </a:pPr>
            <a:r>
              <a:rPr lang="en-IN" b="1" i="1" dirty="0" smtClean="0"/>
              <a:t>     </a:t>
            </a:r>
            <a:r>
              <a:rPr lang="en-IN" b="1" i="1" u="sng" dirty="0" smtClean="0"/>
              <a:t>Syntax</a:t>
            </a:r>
            <a:endParaRPr lang="en-IN" i="1" u="sng" dirty="0" smtClean="0"/>
          </a:p>
          <a:p>
            <a:pPr algn="just" fontAlgn="base">
              <a:buNone/>
            </a:pPr>
            <a:r>
              <a:rPr lang="en-IN" dirty="0" smtClean="0"/>
              <a:t>     </a:t>
            </a:r>
            <a:r>
              <a:rPr lang="en-IN" dirty="0" err="1" smtClean="0"/>
              <a:t>data_type_of_pointer</a:t>
            </a:r>
            <a:r>
              <a:rPr lang="en-IN" dirty="0" smtClean="0"/>
              <a:t> **</a:t>
            </a:r>
            <a:r>
              <a:rPr lang="en-IN" dirty="0" err="1" smtClean="0"/>
              <a:t>name_of_variable</a:t>
            </a:r>
            <a:r>
              <a:rPr lang="en-IN" dirty="0" smtClean="0"/>
              <a:t> = &amp; </a:t>
            </a:r>
            <a:r>
              <a:rPr lang="en-IN" dirty="0" err="1" smtClean="0"/>
              <a:t>normal_pointer_variable</a:t>
            </a:r>
            <a:r>
              <a:rPr lang="en-IN" dirty="0" smtClean="0"/>
              <a:t>;</a:t>
            </a:r>
          </a:p>
          <a:p>
            <a:pPr algn="just" fontAlgn="base">
              <a:buNone/>
            </a:pPr>
            <a:endParaRPr lang="en-IN" dirty="0" smtClean="0"/>
          </a:p>
          <a:p>
            <a:pPr algn="just" fontAlgn="base">
              <a:buNone/>
            </a:pPr>
            <a:r>
              <a:rPr lang="en-IN" b="1" dirty="0" smtClean="0"/>
              <a:t>     </a:t>
            </a:r>
            <a:r>
              <a:rPr lang="en-IN" b="1" i="1" u="sng" dirty="0" smtClean="0"/>
              <a:t>Example:</a:t>
            </a:r>
            <a:endParaRPr lang="en-IN" i="1" u="sng" dirty="0" smtClean="0"/>
          </a:p>
          <a:p>
            <a:pPr algn="just" fontAlgn="base">
              <a:buNone/>
            </a:pPr>
            <a:r>
              <a:rPr lang="en-IN" dirty="0" smtClean="0"/>
              <a:t>     </a:t>
            </a:r>
            <a:r>
              <a:rPr lang="en-IN" dirty="0" err="1" smtClean="0"/>
              <a:t>int</a:t>
            </a:r>
            <a:r>
              <a:rPr lang="en-IN" dirty="0" smtClean="0"/>
              <a:t> </a:t>
            </a:r>
            <a:r>
              <a:rPr lang="en-IN" dirty="0" err="1" smtClean="0"/>
              <a:t>val</a:t>
            </a:r>
            <a:r>
              <a:rPr lang="en-IN" dirty="0" smtClean="0"/>
              <a:t> = 169;</a:t>
            </a:r>
          </a:p>
          <a:p>
            <a:pPr algn="just" fontAlgn="base">
              <a:buNone/>
            </a:pPr>
            <a:r>
              <a:rPr lang="en-IN" dirty="0" smtClean="0"/>
              <a:t>     </a:t>
            </a:r>
            <a:r>
              <a:rPr lang="en-IN" dirty="0" err="1" smtClean="0"/>
              <a:t>int</a:t>
            </a:r>
            <a:r>
              <a:rPr lang="en-IN" dirty="0" smtClean="0"/>
              <a:t> *</a:t>
            </a:r>
            <a:r>
              <a:rPr lang="en-IN" dirty="0" err="1" smtClean="0"/>
              <a:t>ptr</a:t>
            </a:r>
            <a:r>
              <a:rPr lang="en-IN" dirty="0" smtClean="0"/>
              <a:t> = &amp;</a:t>
            </a:r>
            <a:r>
              <a:rPr lang="en-IN" dirty="0" err="1" smtClean="0"/>
              <a:t>val</a:t>
            </a:r>
            <a:r>
              <a:rPr lang="en-IN" dirty="0" smtClean="0"/>
              <a:t>; // storing address of </a:t>
            </a:r>
            <a:r>
              <a:rPr lang="en-IN" dirty="0" err="1" smtClean="0"/>
              <a:t>val</a:t>
            </a:r>
            <a:r>
              <a:rPr lang="en-IN" dirty="0" smtClean="0"/>
              <a:t> to pointer </a:t>
            </a:r>
            <a:r>
              <a:rPr lang="en-IN" dirty="0" err="1" smtClean="0"/>
              <a:t>ptr</a:t>
            </a:r>
            <a:r>
              <a:rPr lang="en-IN" dirty="0" smtClean="0"/>
              <a:t>.</a:t>
            </a:r>
          </a:p>
          <a:p>
            <a:pPr algn="just" fontAlgn="base">
              <a:buNone/>
            </a:pPr>
            <a:r>
              <a:rPr lang="en-IN" dirty="0" smtClean="0"/>
              <a:t>     </a:t>
            </a:r>
            <a:r>
              <a:rPr lang="en-IN" dirty="0" err="1" smtClean="0"/>
              <a:t>int</a:t>
            </a:r>
            <a:r>
              <a:rPr lang="en-IN" dirty="0" smtClean="0"/>
              <a:t> **</a:t>
            </a:r>
            <a:r>
              <a:rPr lang="en-IN" dirty="0" err="1" smtClean="0"/>
              <a:t>double_ptr</a:t>
            </a:r>
            <a:r>
              <a:rPr lang="en-IN" dirty="0" smtClean="0"/>
              <a:t> = &amp;</a:t>
            </a:r>
            <a:r>
              <a:rPr lang="en-IN" dirty="0" err="1" smtClean="0"/>
              <a:t>ptr</a:t>
            </a:r>
            <a:r>
              <a:rPr lang="en-IN" dirty="0" smtClean="0"/>
              <a:t>; // pointer to a pointer declared which is pointing to an integer.</a:t>
            </a:r>
          </a:p>
          <a:p>
            <a:pPr algn="just"/>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57</a:t>
            </a:fld>
            <a:endParaRPr lang="en-US"/>
          </a:p>
        </p:txBody>
      </p:sp>
      <p:pic>
        <p:nvPicPr>
          <p:cNvPr id="4" name="Picture 2" descr="C:\Users\Dell\Desktop\15.png"/>
          <p:cNvPicPr>
            <a:picLocks noChangeAspect="1" noChangeArrowheads="1"/>
          </p:cNvPicPr>
          <p:nvPr/>
        </p:nvPicPr>
        <p:blipFill>
          <a:blip r:embed="rId2"/>
          <a:srcRect/>
          <a:stretch>
            <a:fillRect/>
          </a:stretch>
        </p:blipFill>
        <p:spPr bwMode="auto">
          <a:xfrm>
            <a:off x="457200" y="1803726"/>
            <a:ext cx="8229600" cy="4118911"/>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Example</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a:buNone/>
            </a:pPr>
            <a:r>
              <a:rPr lang="en-IN" sz="1800" dirty="0" smtClean="0"/>
              <a:t> #include&lt;</a:t>
            </a:r>
            <a:r>
              <a:rPr lang="en-IN" sz="1800" dirty="0" err="1" smtClean="0"/>
              <a:t>iostream</a:t>
            </a:r>
            <a:r>
              <a:rPr lang="en-IN" sz="1800" dirty="0" smtClean="0"/>
              <a:t>&gt; </a:t>
            </a:r>
          </a:p>
          <a:p>
            <a:pPr>
              <a:buNone/>
            </a:pPr>
            <a:r>
              <a:rPr lang="en-IN" sz="1800" dirty="0" smtClean="0"/>
              <a:t>using namespace std; </a:t>
            </a:r>
          </a:p>
          <a:p>
            <a:pPr>
              <a:buNone/>
            </a:pPr>
            <a:r>
              <a:rPr lang="en-IN" sz="1800" dirty="0" smtClean="0"/>
              <a:t>    </a:t>
            </a:r>
            <a:r>
              <a:rPr lang="en-IN" sz="1800" dirty="0" err="1" smtClean="0"/>
              <a:t>int</a:t>
            </a:r>
            <a:r>
              <a:rPr lang="en-IN" sz="1800" dirty="0" smtClean="0"/>
              <a:t> main ()  </a:t>
            </a:r>
          </a:p>
          <a:p>
            <a:pPr>
              <a:buNone/>
            </a:pPr>
            <a:r>
              <a:rPr lang="en-IN" sz="1800" dirty="0" smtClean="0"/>
              <a:t>    {  </a:t>
            </a:r>
          </a:p>
          <a:p>
            <a:pPr>
              <a:buNone/>
            </a:pPr>
            <a:r>
              <a:rPr lang="en-IN" sz="1800" dirty="0" smtClean="0"/>
              <a:t>        </a:t>
            </a:r>
            <a:r>
              <a:rPr lang="en-IN" sz="1800" dirty="0" err="1" smtClean="0"/>
              <a:t>int</a:t>
            </a:r>
            <a:r>
              <a:rPr lang="en-IN" sz="1800" dirty="0" smtClean="0"/>
              <a:t> a = 10;  </a:t>
            </a:r>
          </a:p>
          <a:p>
            <a:pPr>
              <a:buNone/>
            </a:pPr>
            <a:r>
              <a:rPr lang="en-IN" sz="1800" dirty="0" smtClean="0"/>
              <a:t>        </a:t>
            </a:r>
            <a:r>
              <a:rPr lang="en-IN" sz="1800" dirty="0" err="1" smtClean="0"/>
              <a:t>int</a:t>
            </a:r>
            <a:r>
              <a:rPr lang="en-IN" sz="1800" dirty="0" smtClean="0"/>
              <a:t> *p;  </a:t>
            </a:r>
          </a:p>
          <a:p>
            <a:pPr>
              <a:buNone/>
            </a:pPr>
            <a:r>
              <a:rPr lang="en-IN" sz="1800" dirty="0" smtClean="0"/>
              <a:t>        </a:t>
            </a:r>
            <a:r>
              <a:rPr lang="en-IN" sz="1800" dirty="0" err="1" smtClean="0"/>
              <a:t>int</a:t>
            </a:r>
            <a:r>
              <a:rPr lang="en-IN" sz="1800" dirty="0" smtClean="0"/>
              <a:t> **pp;   </a:t>
            </a:r>
          </a:p>
          <a:p>
            <a:pPr>
              <a:buNone/>
            </a:pPr>
            <a:r>
              <a:rPr lang="en-IN" sz="1800" dirty="0" smtClean="0"/>
              <a:t>        p = &amp;a; // pointer p is pointing to the address of a  </a:t>
            </a:r>
          </a:p>
          <a:p>
            <a:pPr>
              <a:buNone/>
            </a:pPr>
            <a:r>
              <a:rPr lang="en-IN" sz="1800" dirty="0" smtClean="0"/>
              <a:t>        pp = &amp;p; // pointer pp is a double pointer pointing to the address of pointer p  </a:t>
            </a:r>
          </a:p>
          <a:p>
            <a:pPr>
              <a:buNone/>
            </a:pPr>
            <a:r>
              <a:rPr lang="en-IN" sz="1800" dirty="0" smtClean="0"/>
              <a:t>        </a:t>
            </a:r>
            <a:r>
              <a:rPr lang="en-IN" sz="1800" dirty="0" err="1" smtClean="0"/>
              <a:t>cout</a:t>
            </a:r>
            <a:r>
              <a:rPr lang="en-IN" sz="1800" dirty="0" smtClean="0"/>
              <a:t>&lt;&lt;"address of a:"&lt;&lt;p&lt;&lt;</a:t>
            </a:r>
            <a:r>
              <a:rPr lang="en-IN" sz="1800" dirty="0" err="1" smtClean="0"/>
              <a:t>endl</a:t>
            </a:r>
            <a:r>
              <a:rPr lang="en-IN" sz="1800" dirty="0" smtClean="0"/>
              <a:t>; // Address of a will be printed   </a:t>
            </a:r>
          </a:p>
          <a:p>
            <a:pPr>
              <a:buNone/>
            </a:pPr>
            <a:r>
              <a:rPr lang="en-IN" sz="1800" dirty="0" smtClean="0"/>
              <a:t>        </a:t>
            </a:r>
            <a:r>
              <a:rPr lang="en-IN" sz="1800" dirty="0" err="1" smtClean="0"/>
              <a:t>cout</a:t>
            </a:r>
            <a:r>
              <a:rPr lang="en-IN" sz="1800" dirty="0" smtClean="0"/>
              <a:t>&lt;&lt;"address of p:"&lt;&lt;pp&lt;&lt;</a:t>
            </a:r>
            <a:r>
              <a:rPr lang="en-IN" sz="1800" dirty="0" err="1" smtClean="0"/>
              <a:t>endl</a:t>
            </a:r>
            <a:r>
              <a:rPr lang="en-IN" sz="1800" dirty="0" smtClean="0"/>
              <a:t>; // Address of p will be printed  </a:t>
            </a:r>
          </a:p>
          <a:p>
            <a:pPr>
              <a:buNone/>
            </a:pPr>
            <a:r>
              <a:rPr lang="en-IN" sz="1800" dirty="0" smtClean="0"/>
              <a:t>        </a:t>
            </a:r>
            <a:r>
              <a:rPr lang="en-IN" sz="1800" dirty="0" err="1" smtClean="0"/>
              <a:t>cout</a:t>
            </a:r>
            <a:r>
              <a:rPr lang="en-IN" sz="1800" dirty="0" smtClean="0"/>
              <a:t>&lt;&lt;"value stored at p: "&lt;&lt;*p&lt;&lt;</a:t>
            </a:r>
            <a:r>
              <a:rPr lang="en-IN" sz="1800" dirty="0" err="1" smtClean="0"/>
              <a:t>endl</a:t>
            </a:r>
            <a:r>
              <a:rPr lang="en-IN" sz="1800" dirty="0" smtClean="0"/>
              <a:t>;</a:t>
            </a:r>
          </a:p>
          <a:p>
            <a:pPr>
              <a:buNone/>
            </a:pPr>
            <a:r>
              <a:rPr lang="en-IN" sz="1800" dirty="0" smtClean="0"/>
              <a:t>		</a:t>
            </a:r>
            <a:r>
              <a:rPr lang="en-IN" sz="1800" dirty="0" err="1" smtClean="0"/>
              <a:t>cout</a:t>
            </a:r>
            <a:r>
              <a:rPr lang="en-IN" sz="1800" dirty="0" smtClean="0"/>
              <a:t>&lt;&lt;"value stored at pp: "&lt;&lt;*pp&lt;&lt;</a:t>
            </a:r>
            <a:r>
              <a:rPr lang="en-IN" sz="1800" dirty="0" err="1" smtClean="0"/>
              <a:t>endl</a:t>
            </a:r>
            <a:r>
              <a:rPr lang="en-IN" sz="1800" dirty="0" smtClean="0"/>
              <a:t>; // value </a:t>
            </a:r>
            <a:r>
              <a:rPr lang="en-IN" sz="1800" dirty="0" err="1" smtClean="0"/>
              <a:t>stoted</a:t>
            </a:r>
            <a:r>
              <a:rPr lang="en-IN" sz="1800" dirty="0" smtClean="0"/>
              <a:t> at the address contained by p i.e. 10 will be printed  </a:t>
            </a:r>
          </a:p>
          <a:p>
            <a:pPr>
              <a:buNone/>
            </a:pPr>
            <a:r>
              <a:rPr lang="en-IN" sz="1800" dirty="0" smtClean="0"/>
              <a:t>        </a:t>
            </a:r>
            <a:r>
              <a:rPr lang="en-IN" sz="1800" dirty="0" err="1" smtClean="0"/>
              <a:t>cout</a:t>
            </a:r>
            <a:r>
              <a:rPr lang="en-IN" sz="1800" dirty="0" smtClean="0"/>
              <a:t>&lt;&lt;"value stored at pp: "&lt;&lt;**pp; // value stored at the address contained by the pointer stored at pp  </a:t>
            </a:r>
          </a:p>
          <a:p>
            <a:pPr>
              <a:buNone/>
            </a:pPr>
            <a:r>
              <a:rPr lang="en-IN" sz="1800" dirty="0" smtClean="0"/>
              <a:t>    } </a:t>
            </a:r>
          </a:p>
          <a:p>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Output</a:t>
            </a:r>
            <a:endParaRPr lang="en-IN" sz="4000" b="1" dirty="0">
              <a:latin typeface="Calibri" pitchFamily="34" charset="0"/>
              <a:cs typeface="Calibri" pitchFamily="34"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59</a:t>
            </a:fld>
            <a:endParaRPr lang="en-US"/>
          </a:p>
        </p:txBody>
      </p:sp>
      <p:pic>
        <p:nvPicPr>
          <p:cNvPr id="4" name="Picture 2" descr="C:\Users\Dell\Desktop\16.JPG"/>
          <p:cNvPicPr>
            <a:picLocks noChangeAspect="1" noChangeArrowheads="1"/>
          </p:cNvPicPr>
          <p:nvPr/>
        </p:nvPicPr>
        <p:blipFill>
          <a:blip r:embed="rId2"/>
          <a:srcRect/>
          <a:stretch>
            <a:fillRect/>
          </a:stretch>
        </p:blipFill>
        <p:spPr bwMode="auto">
          <a:xfrm>
            <a:off x="1428728" y="1571612"/>
            <a:ext cx="5110167" cy="250033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How to use a Pointer</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algn="just" fontAlgn="base">
              <a:lnSpc>
                <a:spcPct val="150000"/>
              </a:lnSpc>
            </a:pPr>
            <a:r>
              <a:rPr lang="en-IN" dirty="0" smtClean="0"/>
              <a:t>Define a pointer variable</a:t>
            </a:r>
          </a:p>
          <a:p>
            <a:pPr algn="just" fontAlgn="base">
              <a:lnSpc>
                <a:spcPct val="150000"/>
              </a:lnSpc>
            </a:pPr>
            <a:r>
              <a:rPr lang="en-IN" dirty="0" smtClean="0"/>
              <a:t>Assigning the address of a variable to a pointer using the unary operator (&amp;) which returns the address of that variable.</a:t>
            </a:r>
          </a:p>
          <a:p>
            <a:pPr algn="just" fontAlgn="base">
              <a:lnSpc>
                <a:spcPct val="150000"/>
              </a:lnSpc>
            </a:pPr>
            <a:r>
              <a:rPr lang="en-IN" dirty="0" smtClean="0"/>
              <a:t>Accessing the value stored in the address using unary operator (*) which returns the value of the variable located at the address specified by its operand.</a:t>
            </a:r>
          </a:p>
          <a:p>
            <a:pPr algn="just">
              <a:lnSpc>
                <a:spcPct val="150000"/>
              </a:lnSpc>
            </a:pPr>
            <a:endParaRPr lang="en-IN" dirty="0" smtClean="0"/>
          </a:p>
          <a:p>
            <a:pPr algn="just">
              <a:lnSpc>
                <a:spcPct val="150000"/>
              </a:lnSpc>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MCQ</a:t>
            </a:r>
            <a:endParaRPr lang="en-IN" sz="4000" b="1" dirty="0"/>
          </a:p>
        </p:txBody>
      </p:sp>
      <p:sp>
        <p:nvSpPr>
          <p:cNvPr id="3" name="Text Placeholder 2"/>
          <p:cNvSpPr>
            <a:spLocks noGrp="1"/>
          </p:cNvSpPr>
          <p:nvPr>
            <p:ph type="body" idx="1"/>
          </p:nvPr>
        </p:nvSpPr>
        <p:spPr/>
        <p:txBody>
          <a:bodyPr/>
          <a:lstStyle/>
          <a:p>
            <a:pPr fontAlgn="base">
              <a:buNone/>
            </a:pPr>
            <a:r>
              <a:rPr lang="en-IN" sz="2200" dirty="0" smtClean="0">
                <a:solidFill>
                  <a:schemeClr val="tx1"/>
                </a:solidFill>
                <a:latin typeface="Times New Roman" pitchFamily="18" charset="0"/>
                <a:cs typeface="Times New Roman" pitchFamily="18" charset="0"/>
              </a:rPr>
              <a:t>#include &lt;</a:t>
            </a:r>
            <a:r>
              <a:rPr lang="en-IN" sz="2200" dirty="0" err="1" smtClean="0">
                <a:solidFill>
                  <a:schemeClr val="tx1"/>
                </a:solidFill>
                <a:latin typeface="Times New Roman" pitchFamily="18" charset="0"/>
                <a:cs typeface="Times New Roman" pitchFamily="18" charset="0"/>
              </a:rPr>
              <a:t>iostream</a:t>
            </a:r>
            <a:r>
              <a:rPr lang="en-IN" sz="2200" dirty="0" smtClean="0">
                <a:solidFill>
                  <a:schemeClr val="tx1"/>
                </a:solidFill>
                <a:latin typeface="Times New Roman" pitchFamily="18" charset="0"/>
                <a:cs typeface="Times New Roman" pitchFamily="18" charset="0"/>
              </a:rPr>
              <a:t>&gt;</a:t>
            </a:r>
          </a:p>
          <a:p>
            <a:pPr fontAlgn="base">
              <a:buNone/>
            </a:pPr>
            <a:r>
              <a:rPr lang="en-IN" sz="2200" dirty="0" smtClean="0">
                <a:solidFill>
                  <a:schemeClr val="tx1"/>
                </a:solidFill>
                <a:latin typeface="Times New Roman" pitchFamily="18" charset="0"/>
                <a:cs typeface="Times New Roman" pitchFamily="18" charset="0"/>
              </a:rPr>
              <a:t>using namespace std;</a:t>
            </a:r>
          </a:p>
          <a:p>
            <a:pPr fontAlgn="base">
              <a:buNone/>
            </a:pPr>
            <a:r>
              <a:rPr lang="en-IN" sz="2200" dirty="0" err="1" smtClean="0">
                <a:solidFill>
                  <a:schemeClr val="tx1"/>
                </a:solidFill>
                <a:latin typeface="Times New Roman" pitchFamily="18" charset="0"/>
                <a:cs typeface="Times New Roman" pitchFamily="18" charset="0"/>
              </a:rPr>
              <a:t>int</a:t>
            </a:r>
            <a:r>
              <a:rPr lang="en-IN" sz="2200" dirty="0" smtClean="0">
                <a:solidFill>
                  <a:schemeClr val="tx1"/>
                </a:solidFill>
                <a:latin typeface="Times New Roman" pitchFamily="18" charset="0"/>
                <a:cs typeface="Times New Roman" pitchFamily="18" charset="0"/>
              </a:rPr>
              <a:t> main()</a:t>
            </a:r>
          </a:p>
          <a:p>
            <a:pPr fontAlgn="base">
              <a:buNone/>
            </a:pPr>
            <a:r>
              <a:rPr lang="en-IN" sz="2200" dirty="0" smtClean="0">
                <a:solidFill>
                  <a:schemeClr val="tx1"/>
                </a:solidFill>
                <a:latin typeface="Times New Roman" pitchFamily="18" charset="0"/>
                <a:cs typeface="Times New Roman" pitchFamily="18" charset="0"/>
              </a:rPr>
              <a:t>{</a:t>
            </a:r>
          </a:p>
          <a:p>
            <a:pPr fontAlgn="base">
              <a:buNone/>
            </a:pPr>
            <a:r>
              <a:rPr lang="en-IN" sz="2200" dirty="0" smtClean="0">
                <a:solidFill>
                  <a:schemeClr val="tx1"/>
                </a:solidFill>
                <a:latin typeface="Times New Roman" pitchFamily="18" charset="0"/>
                <a:cs typeface="Times New Roman" pitchFamily="18" charset="0"/>
              </a:rPr>
              <a:t>    </a:t>
            </a:r>
            <a:r>
              <a:rPr lang="en-IN" sz="2200" dirty="0" err="1" smtClean="0">
                <a:solidFill>
                  <a:schemeClr val="tx1"/>
                </a:solidFill>
                <a:latin typeface="Times New Roman" pitchFamily="18" charset="0"/>
                <a:cs typeface="Times New Roman" pitchFamily="18" charset="0"/>
              </a:rPr>
              <a:t>int</a:t>
            </a:r>
            <a:r>
              <a:rPr lang="en-IN" sz="2200" dirty="0" smtClean="0">
                <a:solidFill>
                  <a:schemeClr val="tx1"/>
                </a:solidFill>
                <a:latin typeface="Times New Roman" pitchFamily="18" charset="0"/>
                <a:cs typeface="Times New Roman" pitchFamily="18" charset="0"/>
              </a:rPr>
              <a:t> x = 4;</a:t>
            </a:r>
          </a:p>
          <a:p>
            <a:pPr fontAlgn="base">
              <a:buNone/>
            </a:pPr>
            <a:r>
              <a:rPr lang="en-IN" sz="2200" dirty="0" smtClean="0">
                <a:solidFill>
                  <a:schemeClr val="tx1"/>
                </a:solidFill>
                <a:latin typeface="Times New Roman" pitchFamily="18" charset="0"/>
                <a:cs typeface="Times New Roman" pitchFamily="18" charset="0"/>
              </a:rPr>
              <a:t>     void* </a:t>
            </a:r>
            <a:r>
              <a:rPr lang="en-IN" sz="2200" dirty="0" err="1" smtClean="0">
                <a:solidFill>
                  <a:schemeClr val="tx1"/>
                </a:solidFill>
                <a:latin typeface="Times New Roman" pitchFamily="18" charset="0"/>
                <a:cs typeface="Times New Roman" pitchFamily="18" charset="0"/>
              </a:rPr>
              <a:t>ptr</a:t>
            </a:r>
            <a:r>
              <a:rPr lang="en-IN" sz="2200" dirty="0" smtClean="0">
                <a:solidFill>
                  <a:schemeClr val="tx1"/>
                </a:solidFill>
                <a:latin typeface="Times New Roman" pitchFamily="18" charset="0"/>
                <a:cs typeface="Times New Roman" pitchFamily="18" charset="0"/>
              </a:rPr>
              <a:t>;</a:t>
            </a:r>
          </a:p>
          <a:p>
            <a:pPr fontAlgn="base">
              <a:buNone/>
            </a:pPr>
            <a:r>
              <a:rPr lang="en-IN" sz="2200" dirty="0" smtClean="0">
                <a:solidFill>
                  <a:schemeClr val="tx1"/>
                </a:solidFill>
                <a:latin typeface="Times New Roman" pitchFamily="18" charset="0"/>
                <a:cs typeface="Times New Roman" pitchFamily="18" charset="0"/>
              </a:rPr>
              <a:t>    </a:t>
            </a:r>
            <a:r>
              <a:rPr lang="en-IN" sz="2200" dirty="0" err="1" smtClean="0">
                <a:solidFill>
                  <a:schemeClr val="tx1"/>
                </a:solidFill>
                <a:latin typeface="Times New Roman" pitchFamily="18" charset="0"/>
                <a:cs typeface="Times New Roman" pitchFamily="18" charset="0"/>
              </a:rPr>
              <a:t>ptr</a:t>
            </a:r>
            <a:r>
              <a:rPr lang="en-IN" sz="2200" dirty="0" smtClean="0">
                <a:solidFill>
                  <a:schemeClr val="tx1"/>
                </a:solidFill>
                <a:latin typeface="Times New Roman" pitchFamily="18" charset="0"/>
                <a:cs typeface="Times New Roman" pitchFamily="18" charset="0"/>
              </a:rPr>
              <a:t> = &amp;x;</a:t>
            </a:r>
          </a:p>
          <a:p>
            <a:pPr fontAlgn="base">
              <a:buNone/>
            </a:pPr>
            <a:r>
              <a:rPr lang="en-IN" sz="2200" dirty="0" err="1" smtClean="0">
                <a:solidFill>
                  <a:schemeClr val="tx1"/>
                </a:solidFill>
                <a:latin typeface="Times New Roman" pitchFamily="18" charset="0"/>
                <a:cs typeface="Times New Roman" pitchFamily="18" charset="0"/>
              </a:rPr>
              <a:t>cout</a:t>
            </a:r>
            <a:r>
              <a:rPr lang="en-IN" sz="2200" dirty="0" smtClean="0">
                <a:solidFill>
                  <a:schemeClr val="tx1"/>
                </a:solidFill>
                <a:latin typeface="Times New Roman" pitchFamily="18" charset="0"/>
                <a:cs typeface="Times New Roman" pitchFamily="18" charset="0"/>
              </a:rPr>
              <a:t>&lt;&lt;“value of x”&lt;&lt;*</a:t>
            </a:r>
            <a:r>
              <a:rPr lang="en-IN" sz="2200" dirty="0" err="1" smtClean="0">
                <a:solidFill>
                  <a:schemeClr val="tx1"/>
                </a:solidFill>
                <a:latin typeface="Times New Roman" pitchFamily="18" charset="0"/>
                <a:cs typeface="Times New Roman" pitchFamily="18" charset="0"/>
              </a:rPr>
              <a:t>ptr</a:t>
            </a:r>
            <a:r>
              <a:rPr lang="en-IN" sz="2200" dirty="0" smtClean="0">
                <a:solidFill>
                  <a:schemeClr val="tx1"/>
                </a:solidFill>
                <a:latin typeface="Times New Roman" pitchFamily="18" charset="0"/>
                <a:cs typeface="Times New Roman" pitchFamily="18" charset="0"/>
              </a:rPr>
              <a:t>;</a:t>
            </a:r>
          </a:p>
          <a:p>
            <a:pPr fontAlgn="base">
              <a:buNone/>
            </a:pPr>
            <a:r>
              <a:rPr lang="en-IN" sz="2200" dirty="0" smtClean="0">
                <a:solidFill>
                  <a:schemeClr val="tx1"/>
                </a:solidFill>
                <a:latin typeface="Times New Roman" pitchFamily="18" charset="0"/>
                <a:cs typeface="Times New Roman" pitchFamily="18" charset="0"/>
              </a:rPr>
              <a:t>} </a:t>
            </a:r>
            <a:br>
              <a:rPr lang="en-IN" sz="2200" dirty="0" smtClean="0">
                <a:solidFill>
                  <a:schemeClr val="tx1"/>
                </a:solidFill>
                <a:latin typeface="Times New Roman" pitchFamily="18" charset="0"/>
                <a:cs typeface="Times New Roman" pitchFamily="18" charset="0"/>
              </a:rPr>
            </a:br>
            <a:endParaRPr lang="en-IN" sz="2200" dirty="0" smtClean="0">
              <a:solidFill>
                <a:schemeClr val="tx1"/>
              </a:solidFill>
              <a:latin typeface="Times New Roman" pitchFamily="18" charset="0"/>
              <a:cs typeface="Times New Roman" pitchFamily="18" charset="0"/>
            </a:endParaRPr>
          </a:p>
          <a:p>
            <a:endParaRPr lang="en-IN" sz="2200" dirty="0">
              <a:solidFill>
                <a:schemeClr val="tx1"/>
              </a:solidFill>
              <a:latin typeface="Times New Roman" pitchFamily="18" charset="0"/>
              <a:cs typeface="Times New Roman" pitchFamily="18" charset="0"/>
            </a:endParaRPr>
          </a:p>
        </p:txBody>
      </p:sp>
      <p:sp>
        <p:nvSpPr>
          <p:cNvPr id="4" name="Text Placeholder 3"/>
          <p:cNvSpPr>
            <a:spLocks noGrp="1"/>
          </p:cNvSpPr>
          <p:nvPr>
            <p:ph type="body" idx="2"/>
          </p:nvPr>
        </p:nvSpPr>
        <p:spPr/>
        <p:txBody>
          <a:bodyPr/>
          <a:lstStyle/>
          <a:p>
            <a:pPr algn="just" fontAlgn="base">
              <a:buNone/>
            </a:pPr>
            <a:r>
              <a:rPr lang="en-IN" sz="2200" dirty="0" smtClean="0">
                <a:solidFill>
                  <a:schemeClr val="tx1"/>
                </a:solidFill>
                <a:latin typeface="Times New Roman" pitchFamily="18" charset="0"/>
                <a:cs typeface="Times New Roman" pitchFamily="18" charset="0"/>
              </a:rPr>
              <a:t> What will be the output for</a:t>
            </a:r>
          </a:p>
          <a:p>
            <a:pPr algn="just" fontAlgn="base">
              <a:buNone/>
            </a:pPr>
            <a:r>
              <a:rPr lang="en-IN" sz="2200" dirty="0" smtClean="0">
                <a:solidFill>
                  <a:schemeClr val="tx1"/>
                </a:solidFill>
                <a:latin typeface="Times New Roman" pitchFamily="18" charset="0"/>
                <a:cs typeface="Times New Roman" pitchFamily="18" charset="0"/>
              </a:rPr>
              <a:t>this code?</a:t>
            </a:r>
          </a:p>
          <a:p>
            <a:pPr algn="just" fontAlgn="base">
              <a:buNone/>
            </a:pPr>
            <a:r>
              <a:rPr lang="en-IN" sz="2200" dirty="0" smtClean="0">
                <a:solidFill>
                  <a:schemeClr val="tx1"/>
                </a:solidFill>
                <a:latin typeface="Times New Roman" pitchFamily="18" charset="0"/>
                <a:cs typeface="Times New Roman" pitchFamily="18" charset="0"/>
              </a:rPr>
              <a:t>a) 4</a:t>
            </a:r>
          </a:p>
          <a:p>
            <a:pPr algn="just" fontAlgn="base">
              <a:buNone/>
            </a:pPr>
            <a:r>
              <a:rPr lang="en-IN" sz="2200" dirty="0" smtClean="0">
                <a:solidFill>
                  <a:schemeClr val="tx1"/>
                </a:solidFill>
                <a:latin typeface="Times New Roman" pitchFamily="18" charset="0"/>
                <a:cs typeface="Times New Roman" pitchFamily="18" charset="0"/>
              </a:rPr>
              <a:t>b) Compile time error</a:t>
            </a:r>
          </a:p>
          <a:p>
            <a:pPr algn="just" fontAlgn="base">
              <a:buNone/>
            </a:pPr>
            <a:r>
              <a:rPr lang="en-IN" sz="2200" dirty="0" smtClean="0">
                <a:solidFill>
                  <a:schemeClr val="tx1"/>
                </a:solidFill>
                <a:latin typeface="Times New Roman" pitchFamily="18" charset="0"/>
                <a:cs typeface="Times New Roman" pitchFamily="18" charset="0"/>
              </a:rPr>
              <a:t>c) Give some memory address</a:t>
            </a:r>
          </a:p>
          <a:p>
            <a:pPr algn="just">
              <a:buNone/>
            </a:pPr>
            <a:r>
              <a:rPr lang="en-IN" sz="2200" dirty="0" smtClean="0">
                <a:solidFill>
                  <a:schemeClr val="tx1"/>
                </a:solidFill>
                <a:latin typeface="Times New Roman" pitchFamily="18" charset="0"/>
                <a:cs typeface="Times New Roman" pitchFamily="18" charset="0"/>
              </a:rPr>
              <a:t>d)  none</a:t>
            </a:r>
          </a:p>
          <a:p>
            <a:pPr algn="just"/>
            <a:endParaRPr lang="en-IN" sz="2200" dirty="0">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Solution</a:t>
            </a:r>
            <a:endParaRPr lang="en-IN" sz="4000" b="1" dirty="0"/>
          </a:p>
        </p:txBody>
      </p:sp>
      <p:sp>
        <p:nvSpPr>
          <p:cNvPr id="3" name="Text Placeholder 2"/>
          <p:cNvSpPr>
            <a:spLocks noGrp="1"/>
          </p:cNvSpPr>
          <p:nvPr>
            <p:ph type="body" idx="1"/>
          </p:nvPr>
        </p:nvSpPr>
        <p:spPr/>
        <p:txBody>
          <a:bodyPr/>
          <a:lstStyle/>
          <a:p>
            <a:pPr fontAlgn="base">
              <a:buNone/>
            </a:pPr>
            <a:r>
              <a:rPr lang="en-IN" sz="2200" dirty="0" smtClean="0">
                <a:solidFill>
                  <a:schemeClr val="tx1"/>
                </a:solidFill>
                <a:latin typeface="Times New Roman" pitchFamily="18" charset="0"/>
                <a:cs typeface="Times New Roman" pitchFamily="18" charset="0"/>
              </a:rPr>
              <a:t>#include &lt;</a:t>
            </a:r>
            <a:r>
              <a:rPr lang="en-IN" sz="2200" dirty="0" err="1" smtClean="0">
                <a:solidFill>
                  <a:schemeClr val="tx1"/>
                </a:solidFill>
                <a:latin typeface="Times New Roman" pitchFamily="18" charset="0"/>
                <a:cs typeface="Times New Roman" pitchFamily="18" charset="0"/>
              </a:rPr>
              <a:t>iostream</a:t>
            </a:r>
            <a:r>
              <a:rPr lang="en-IN" sz="2200" dirty="0" smtClean="0">
                <a:solidFill>
                  <a:schemeClr val="tx1"/>
                </a:solidFill>
                <a:latin typeface="Times New Roman" pitchFamily="18" charset="0"/>
                <a:cs typeface="Times New Roman" pitchFamily="18" charset="0"/>
              </a:rPr>
              <a:t>&gt;</a:t>
            </a:r>
          </a:p>
          <a:p>
            <a:pPr fontAlgn="base">
              <a:buNone/>
            </a:pPr>
            <a:r>
              <a:rPr lang="en-IN" sz="2200" dirty="0" smtClean="0">
                <a:solidFill>
                  <a:schemeClr val="tx1"/>
                </a:solidFill>
                <a:latin typeface="Times New Roman" pitchFamily="18" charset="0"/>
                <a:cs typeface="Times New Roman" pitchFamily="18" charset="0"/>
              </a:rPr>
              <a:t>using namespace std;</a:t>
            </a:r>
          </a:p>
          <a:p>
            <a:pPr fontAlgn="base">
              <a:buNone/>
            </a:pPr>
            <a:r>
              <a:rPr lang="en-IN" sz="2200" dirty="0" err="1" smtClean="0">
                <a:solidFill>
                  <a:schemeClr val="tx1"/>
                </a:solidFill>
                <a:latin typeface="Times New Roman" pitchFamily="18" charset="0"/>
                <a:cs typeface="Times New Roman" pitchFamily="18" charset="0"/>
              </a:rPr>
              <a:t>int</a:t>
            </a:r>
            <a:r>
              <a:rPr lang="en-IN" sz="2200" dirty="0" smtClean="0">
                <a:solidFill>
                  <a:schemeClr val="tx1"/>
                </a:solidFill>
                <a:latin typeface="Times New Roman" pitchFamily="18" charset="0"/>
                <a:cs typeface="Times New Roman" pitchFamily="18" charset="0"/>
              </a:rPr>
              <a:t> main()</a:t>
            </a:r>
          </a:p>
          <a:p>
            <a:pPr fontAlgn="base">
              <a:buNone/>
            </a:pPr>
            <a:r>
              <a:rPr lang="en-IN" sz="2200" dirty="0" smtClean="0">
                <a:solidFill>
                  <a:schemeClr val="tx1"/>
                </a:solidFill>
                <a:latin typeface="Times New Roman" pitchFamily="18" charset="0"/>
                <a:cs typeface="Times New Roman" pitchFamily="18" charset="0"/>
              </a:rPr>
              <a:t>{</a:t>
            </a:r>
          </a:p>
          <a:p>
            <a:pPr fontAlgn="base">
              <a:buNone/>
            </a:pPr>
            <a:r>
              <a:rPr lang="en-IN" sz="2200" dirty="0" smtClean="0">
                <a:solidFill>
                  <a:schemeClr val="tx1"/>
                </a:solidFill>
                <a:latin typeface="Times New Roman" pitchFamily="18" charset="0"/>
                <a:cs typeface="Times New Roman" pitchFamily="18" charset="0"/>
              </a:rPr>
              <a:t>    </a:t>
            </a:r>
            <a:r>
              <a:rPr lang="en-IN" sz="2200" dirty="0" err="1" smtClean="0">
                <a:solidFill>
                  <a:schemeClr val="tx1"/>
                </a:solidFill>
                <a:latin typeface="Times New Roman" pitchFamily="18" charset="0"/>
                <a:cs typeface="Times New Roman" pitchFamily="18" charset="0"/>
              </a:rPr>
              <a:t>int</a:t>
            </a:r>
            <a:r>
              <a:rPr lang="en-IN" sz="2200" dirty="0" smtClean="0">
                <a:solidFill>
                  <a:schemeClr val="tx1"/>
                </a:solidFill>
                <a:latin typeface="Times New Roman" pitchFamily="18" charset="0"/>
                <a:cs typeface="Times New Roman" pitchFamily="18" charset="0"/>
              </a:rPr>
              <a:t> x = 4;</a:t>
            </a:r>
          </a:p>
          <a:p>
            <a:pPr fontAlgn="base">
              <a:buNone/>
            </a:pPr>
            <a:r>
              <a:rPr lang="en-IN" sz="2200" dirty="0" smtClean="0">
                <a:solidFill>
                  <a:schemeClr val="tx1"/>
                </a:solidFill>
                <a:latin typeface="Times New Roman" pitchFamily="18" charset="0"/>
                <a:cs typeface="Times New Roman" pitchFamily="18" charset="0"/>
              </a:rPr>
              <a:t>     void* </a:t>
            </a:r>
            <a:r>
              <a:rPr lang="en-IN" sz="2200" dirty="0" err="1" smtClean="0">
                <a:solidFill>
                  <a:schemeClr val="tx1"/>
                </a:solidFill>
                <a:latin typeface="Times New Roman" pitchFamily="18" charset="0"/>
                <a:cs typeface="Times New Roman" pitchFamily="18" charset="0"/>
              </a:rPr>
              <a:t>ptr</a:t>
            </a:r>
            <a:r>
              <a:rPr lang="en-IN" sz="2200" dirty="0" smtClean="0">
                <a:solidFill>
                  <a:schemeClr val="tx1"/>
                </a:solidFill>
                <a:latin typeface="Times New Roman" pitchFamily="18" charset="0"/>
                <a:cs typeface="Times New Roman" pitchFamily="18" charset="0"/>
              </a:rPr>
              <a:t>;</a:t>
            </a:r>
          </a:p>
          <a:p>
            <a:pPr fontAlgn="base">
              <a:buNone/>
            </a:pPr>
            <a:r>
              <a:rPr lang="en-IN" sz="2200" dirty="0" smtClean="0">
                <a:solidFill>
                  <a:schemeClr val="tx1"/>
                </a:solidFill>
                <a:latin typeface="Times New Roman" pitchFamily="18" charset="0"/>
                <a:cs typeface="Times New Roman" pitchFamily="18" charset="0"/>
              </a:rPr>
              <a:t>    </a:t>
            </a:r>
            <a:r>
              <a:rPr lang="en-IN" sz="2200" dirty="0" err="1" smtClean="0">
                <a:solidFill>
                  <a:schemeClr val="tx1"/>
                </a:solidFill>
                <a:latin typeface="Times New Roman" pitchFamily="18" charset="0"/>
                <a:cs typeface="Times New Roman" pitchFamily="18" charset="0"/>
              </a:rPr>
              <a:t>ptr</a:t>
            </a:r>
            <a:r>
              <a:rPr lang="en-IN" sz="2200" dirty="0" smtClean="0">
                <a:solidFill>
                  <a:schemeClr val="tx1"/>
                </a:solidFill>
                <a:latin typeface="Times New Roman" pitchFamily="18" charset="0"/>
                <a:cs typeface="Times New Roman" pitchFamily="18" charset="0"/>
              </a:rPr>
              <a:t> = &amp;x;</a:t>
            </a:r>
          </a:p>
          <a:p>
            <a:pPr fontAlgn="base">
              <a:buNone/>
            </a:pPr>
            <a:r>
              <a:rPr lang="en-IN" sz="2200" dirty="0" err="1" smtClean="0">
                <a:solidFill>
                  <a:schemeClr val="tx1"/>
                </a:solidFill>
                <a:latin typeface="Times New Roman" pitchFamily="18" charset="0"/>
                <a:cs typeface="Times New Roman" pitchFamily="18" charset="0"/>
              </a:rPr>
              <a:t>cout</a:t>
            </a:r>
            <a:r>
              <a:rPr lang="en-IN" sz="2200" dirty="0" smtClean="0">
                <a:solidFill>
                  <a:schemeClr val="tx1"/>
                </a:solidFill>
                <a:latin typeface="Times New Roman" pitchFamily="18" charset="0"/>
                <a:cs typeface="Times New Roman" pitchFamily="18" charset="0"/>
              </a:rPr>
              <a:t>&lt;&lt;“value of x”&lt;&lt;*</a:t>
            </a:r>
            <a:r>
              <a:rPr lang="en-IN" sz="2200" dirty="0" err="1" smtClean="0">
                <a:solidFill>
                  <a:schemeClr val="tx1"/>
                </a:solidFill>
                <a:latin typeface="Times New Roman" pitchFamily="18" charset="0"/>
                <a:cs typeface="Times New Roman" pitchFamily="18" charset="0"/>
              </a:rPr>
              <a:t>ptr</a:t>
            </a:r>
            <a:r>
              <a:rPr lang="en-IN" sz="2200" dirty="0" smtClean="0">
                <a:solidFill>
                  <a:schemeClr val="tx1"/>
                </a:solidFill>
                <a:latin typeface="Times New Roman" pitchFamily="18" charset="0"/>
                <a:cs typeface="Times New Roman" pitchFamily="18" charset="0"/>
              </a:rPr>
              <a:t>;</a:t>
            </a:r>
          </a:p>
          <a:p>
            <a:pPr fontAlgn="base">
              <a:buNone/>
            </a:pPr>
            <a:r>
              <a:rPr lang="en-IN" sz="2200" dirty="0" smtClean="0">
                <a:solidFill>
                  <a:schemeClr val="tx1"/>
                </a:solidFill>
                <a:latin typeface="Times New Roman" pitchFamily="18" charset="0"/>
                <a:cs typeface="Times New Roman" pitchFamily="18" charset="0"/>
              </a:rPr>
              <a:t>} </a:t>
            </a:r>
            <a:br>
              <a:rPr lang="en-IN" sz="2200" dirty="0" smtClean="0">
                <a:solidFill>
                  <a:schemeClr val="tx1"/>
                </a:solidFill>
                <a:latin typeface="Times New Roman" pitchFamily="18" charset="0"/>
                <a:cs typeface="Times New Roman" pitchFamily="18" charset="0"/>
              </a:rPr>
            </a:br>
            <a:endParaRPr lang="en-IN" sz="2200" dirty="0" smtClean="0">
              <a:solidFill>
                <a:schemeClr val="tx1"/>
              </a:solidFill>
              <a:latin typeface="Times New Roman" pitchFamily="18" charset="0"/>
              <a:cs typeface="Times New Roman" pitchFamily="18" charset="0"/>
            </a:endParaRPr>
          </a:p>
          <a:p>
            <a:endParaRPr lang="en-IN" sz="2200" dirty="0" smtClean="0">
              <a:solidFill>
                <a:schemeClr val="tx1"/>
              </a:solidFill>
              <a:latin typeface="Times New Roman" pitchFamily="18" charset="0"/>
              <a:cs typeface="Times New Roman" pitchFamily="18" charset="0"/>
            </a:endParaRPr>
          </a:p>
          <a:p>
            <a:endParaRPr lang="en-IN" sz="2200" dirty="0">
              <a:latin typeface="Times New Roman" pitchFamily="18" charset="0"/>
              <a:cs typeface="Times New Roman" pitchFamily="18" charset="0"/>
            </a:endParaRPr>
          </a:p>
        </p:txBody>
      </p:sp>
      <p:sp>
        <p:nvSpPr>
          <p:cNvPr id="4" name="Text Placeholder 3"/>
          <p:cNvSpPr>
            <a:spLocks noGrp="1"/>
          </p:cNvSpPr>
          <p:nvPr>
            <p:ph type="body" idx="2"/>
          </p:nvPr>
        </p:nvSpPr>
        <p:spPr/>
        <p:txBody>
          <a:bodyPr/>
          <a:lstStyle/>
          <a:p>
            <a:pPr algn="just" fontAlgn="base">
              <a:buNone/>
            </a:pPr>
            <a:r>
              <a:rPr lang="en-IN" sz="2000" dirty="0" smtClean="0">
                <a:solidFill>
                  <a:schemeClr val="tx1"/>
                </a:solidFill>
                <a:latin typeface="Times New Roman" pitchFamily="18" charset="0"/>
                <a:cs typeface="Times New Roman" pitchFamily="18" charset="0"/>
              </a:rPr>
              <a:t> What will be the output</a:t>
            </a:r>
          </a:p>
          <a:p>
            <a:pPr algn="just" fontAlgn="base">
              <a:buNone/>
            </a:pPr>
            <a:r>
              <a:rPr lang="en-IN" sz="2000" dirty="0" smtClean="0">
                <a:solidFill>
                  <a:schemeClr val="tx1"/>
                </a:solidFill>
                <a:latin typeface="Times New Roman" pitchFamily="18" charset="0"/>
                <a:cs typeface="Times New Roman" pitchFamily="18" charset="0"/>
              </a:rPr>
              <a:t> for this code?</a:t>
            </a:r>
          </a:p>
          <a:p>
            <a:pPr fontAlgn="base">
              <a:buNone/>
            </a:pPr>
            <a:r>
              <a:rPr lang="en-IN" sz="2000" b="1" dirty="0" smtClean="0">
                <a:solidFill>
                  <a:schemeClr val="tx1"/>
                </a:solidFill>
                <a:latin typeface="Times New Roman" pitchFamily="18" charset="0"/>
                <a:cs typeface="Times New Roman" pitchFamily="18" charset="0"/>
              </a:rPr>
              <a:t>a) 4</a:t>
            </a:r>
          </a:p>
          <a:p>
            <a:pPr fontAlgn="base">
              <a:buNone/>
            </a:pPr>
            <a:r>
              <a:rPr lang="en-IN" sz="2000" dirty="0" smtClean="0">
                <a:solidFill>
                  <a:schemeClr val="tx1"/>
                </a:solidFill>
                <a:latin typeface="Times New Roman" pitchFamily="18" charset="0"/>
                <a:cs typeface="Times New Roman" pitchFamily="18" charset="0"/>
              </a:rPr>
              <a:t>b) Compile time error</a:t>
            </a:r>
          </a:p>
          <a:p>
            <a:pPr fontAlgn="base">
              <a:buNone/>
            </a:pPr>
            <a:r>
              <a:rPr lang="en-IN" sz="2000" dirty="0" smtClean="0">
                <a:solidFill>
                  <a:schemeClr val="tx1"/>
                </a:solidFill>
                <a:latin typeface="Times New Roman" pitchFamily="18" charset="0"/>
                <a:cs typeface="Times New Roman" pitchFamily="18" charset="0"/>
              </a:rPr>
              <a:t>c) Give some memory address</a:t>
            </a:r>
          </a:p>
          <a:p>
            <a:pPr>
              <a:buNone/>
            </a:pPr>
            <a:r>
              <a:rPr lang="en-IN" sz="2000" dirty="0" smtClean="0">
                <a:solidFill>
                  <a:schemeClr val="tx1"/>
                </a:solidFill>
                <a:latin typeface="Times New Roman" pitchFamily="18" charset="0"/>
                <a:cs typeface="Times New Roman" pitchFamily="18" charset="0"/>
              </a:rPr>
              <a:t>d)  none</a:t>
            </a:r>
          </a:p>
          <a:p>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Pointer Variable Declaration</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r>
              <a:rPr lang="en-US" dirty="0" smtClean="0"/>
              <a:t>A pointer is a variable that contains the memory location of another variable. </a:t>
            </a:r>
          </a:p>
          <a:p>
            <a:r>
              <a:rPr lang="en-US" b="1" i="1" u="sng" dirty="0" smtClean="0"/>
              <a:t>Syntax-</a:t>
            </a:r>
            <a:endParaRPr lang="en-IN" b="1" i="1" u="sng" dirty="0" smtClean="0"/>
          </a:p>
          <a:p>
            <a:pPr>
              <a:buNone/>
            </a:pPr>
            <a:r>
              <a:rPr lang="en-IN" b="1" dirty="0" smtClean="0"/>
              <a:t>                    </a:t>
            </a:r>
            <a:r>
              <a:rPr lang="en-IN" b="1" dirty="0" err="1" smtClean="0"/>
              <a:t>datatype</a:t>
            </a:r>
            <a:r>
              <a:rPr lang="en-IN" b="1" dirty="0" smtClean="0"/>
              <a:t> *</a:t>
            </a:r>
            <a:r>
              <a:rPr lang="en-IN" b="1" dirty="0" err="1" smtClean="0"/>
              <a:t>pointervar_name</a:t>
            </a:r>
            <a:r>
              <a:rPr lang="en-IN" b="1" dirty="0" smtClean="0"/>
              <a:t>; </a:t>
            </a:r>
          </a:p>
          <a:p>
            <a:r>
              <a:rPr lang="en-IN" b="1" i="1" u="sng" dirty="0" smtClean="0"/>
              <a:t>Example-</a:t>
            </a:r>
          </a:p>
          <a:p>
            <a:pPr algn="ctr">
              <a:buNone/>
            </a:pPr>
            <a:r>
              <a:rPr lang="en-IN" b="1" dirty="0" smtClean="0"/>
              <a:t>                   </a:t>
            </a:r>
            <a:r>
              <a:rPr lang="en-IN" b="1" dirty="0" err="1" smtClean="0"/>
              <a:t>int</a:t>
            </a:r>
            <a:r>
              <a:rPr lang="en-IN" b="1" dirty="0" smtClean="0"/>
              <a:t> *</a:t>
            </a:r>
            <a:r>
              <a:rPr lang="en-IN" b="1" dirty="0" err="1" smtClean="0"/>
              <a:t>ptr</a:t>
            </a:r>
            <a:r>
              <a:rPr lang="en-IN" b="1" dirty="0" smtClean="0"/>
              <a:t>;   </a:t>
            </a:r>
            <a:r>
              <a:rPr lang="en-IN" dirty="0" smtClean="0"/>
              <a:t>// </a:t>
            </a:r>
            <a:r>
              <a:rPr lang="en-IN" dirty="0" err="1" smtClean="0"/>
              <a:t>ptr</a:t>
            </a:r>
            <a:r>
              <a:rPr lang="en-IN" dirty="0" smtClean="0"/>
              <a:t> can point to an address which holds </a:t>
            </a:r>
            <a:r>
              <a:rPr lang="en-IN" dirty="0" err="1" smtClean="0"/>
              <a:t>int</a:t>
            </a:r>
            <a:r>
              <a:rPr lang="en-IN" dirty="0" smtClean="0"/>
              <a:t> data</a:t>
            </a:r>
            <a:r>
              <a:rPr lang="en-US" b="1" dirty="0" smtClean="0"/>
              <a:t> </a:t>
            </a:r>
          </a:p>
          <a:p>
            <a:r>
              <a:rPr lang="en-US" dirty="0" smtClean="0"/>
              <a:t>The asterisk tells the compiler that you are creating a pointer variable. </a:t>
            </a:r>
          </a:p>
          <a:p>
            <a:pPr>
              <a:buNone/>
            </a:pPr>
            <a:r>
              <a:rPr lang="en-US" b="1" dirty="0" smtClean="0"/>
              <a:t/>
            </a:r>
            <a:br>
              <a:rPr lang="en-US" b="1" dirty="0" smtClean="0"/>
            </a:br>
            <a:r>
              <a:rPr lang="en-US" dirty="0" smtClean="0"/>
              <a:t/>
            </a:r>
            <a:br>
              <a:rPr lang="en-US" dirty="0" smtClean="0"/>
            </a:br>
            <a:endParaRPr lang="en-US" dirty="0" smtClean="0"/>
          </a:p>
          <a:p>
            <a:endParaRPr lang="en-US" b="1" dirty="0" smtClean="0">
              <a:solidFill>
                <a:schemeClr val="accent2"/>
              </a:solidFill>
            </a:endParaRPr>
          </a:p>
          <a:p>
            <a:endParaRPr lang="en-IN" dirty="0" smtClean="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Pointer Variable Initialization</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algn="just">
              <a:lnSpc>
                <a:spcPct val="100000"/>
              </a:lnSpc>
            </a:pPr>
            <a:r>
              <a:rPr lang="en-US" dirty="0" smtClean="0"/>
              <a:t>To initialize a pointer variable first we have to declare a variable whom to be pointed by a pointer variable. So the form of pointer variable initialization is: </a:t>
            </a:r>
          </a:p>
          <a:p>
            <a:pPr algn="just">
              <a:lnSpc>
                <a:spcPct val="100000"/>
              </a:lnSpc>
            </a:pPr>
            <a:r>
              <a:rPr lang="en-US" b="1" u="sng" dirty="0" smtClean="0"/>
              <a:t>Syntax-</a:t>
            </a:r>
          </a:p>
          <a:p>
            <a:pPr algn="just">
              <a:lnSpc>
                <a:spcPct val="100000"/>
              </a:lnSpc>
              <a:buNone/>
            </a:pPr>
            <a:r>
              <a:rPr lang="en-US" dirty="0" smtClean="0"/>
              <a:t>                   </a:t>
            </a:r>
            <a:r>
              <a:rPr lang="en-US" dirty="0" err="1" smtClean="0"/>
              <a:t>data_type</a:t>
            </a:r>
            <a:r>
              <a:rPr lang="en-US" dirty="0" smtClean="0"/>
              <a:t> </a:t>
            </a:r>
            <a:r>
              <a:rPr lang="en-US" dirty="0" err="1" smtClean="0"/>
              <a:t>variable_name</a:t>
            </a:r>
            <a:r>
              <a:rPr lang="en-US" dirty="0" smtClean="0"/>
              <a:t>, *pointer _variable;</a:t>
            </a:r>
          </a:p>
          <a:p>
            <a:pPr algn="just">
              <a:lnSpc>
                <a:spcPct val="100000"/>
              </a:lnSpc>
              <a:buNone/>
            </a:pPr>
            <a:r>
              <a:rPr lang="en-US" dirty="0" smtClean="0"/>
              <a:t>                    </a:t>
            </a:r>
            <a:r>
              <a:rPr lang="en-US" dirty="0" err="1" smtClean="0"/>
              <a:t>pointer_variable</a:t>
            </a:r>
            <a:r>
              <a:rPr lang="en-US" dirty="0" smtClean="0"/>
              <a:t>=&amp;</a:t>
            </a:r>
            <a:r>
              <a:rPr lang="en-US" dirty="0" err="1" smtClean="0"/>
              <a:t>variable_name</a:t>
            </a:r>
            <a:r>
              <a:rPr lang="en-US" dirty="0" smtClean="0"/>
              <a:t>;</a:t>
            </a:r>
          </a:p>
          <a:p>
            <a:pPr algn="just">
              <a:lnSpc>
                <a:spcPct val="100000"/>
              </a:lnSpc>
            </a:pPr>
            <a:r>
              <a:rPr lang="en-US" b="1" u="sng" dirty="0" smtClean="0"/>
              <a:t>Example-</a:t>
            </a:r>
          </a:p>
          <a:p>
            <a:pPr algn="just">
              <a:lnSpc>
                <a:spcPct val="100000"/>
              </a:lnSpc>
              <a:buNone/>
            </a:pPr>
            <a:r>
              <a:rPr lang="en-US" dirty="0" smtClean="0"/>
              <a:t>                    </a:t>
            </a:r>
            <a:r>
              <a:rPr lang="en-US" dirty="0" err="1" smtClean="0"/>
              <a:t>int</a:t>
            </a:r>
            <a:r>
              <a:rPr lang="en-US" dirty="0" smtClean="0"/>
              <a:t>  </a:t>
            </a:r>
            <a:r>
              <a:rPr lang="en-US" dirty="0" err="1" smtClean="0"/>
              <a:t>myNum</a:t>
            </a:r>
            <a:r>
              <a:rPr lang="en-US" dirty="0" smtClean="0"/>
              <a:t>, *</a:t>
            </a:r>
            <a:r>
              <a:rPr lang="en-US" dirty="0" err="1" smtClean="0"/>
              <a:t>ptr</a:t>
            </a:r>
            <a:r>
              <a:rPr lang="en-US" dirty="0" smtClean="0"/>
              <a:t>;</a:t>
            </a:r>
          </a:p>
          <a:p>
            <a:pPr algn="just">
              <a:lnSpc>
                <a:spcPct val="100000"/>
              </a:lnSpc>
              <a:buNone/>
            </a:pPr>
            <a:r>
              <a:rPr lang="en-US" dirty="0" smtClean="0"/>
              <a:t>                    </a:t>
            </a:r>
            <a:r>
              <a:rPr lang="en-US" dirty="0" err="1" smtClean="0"/>
              <a:t>ptr</a:t>
            </a:r>
            <a:r>
              <a:rPr lang="en-US" dirty="0" smtClean="0"/>
              <a:t>=&amp;</a:t>
            </a:r>
            <a:r>
              <a:rPr lang="en-US" dirty="0" err="1" smtClean="0"/>
              <a:t>myNum</a:t>
            </a:r>
            <a:r>
              <a:rPr lang="en-US" dirty="0" smtClean="0"/>
              <a:t>;</a:t>
            </a:r>
          </a:p>
          <a:p>
            <a:pPr algn="just">
              <a:lnSpc>
                <a:spcPct val="100000"/>
              </a:lnSpc>
            </a:pPr>
            <a:endParaRPr lang="en-US" dirty="0" smtClean="0"/>
          </a:p>
          <a:p>
            <a:pPr algn="just">
              <a:lnSpc>
                <a:spcPct val="100000"/>
              </a:lnSpc>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Calibri" pitchFamily="34" charset="0"/>
                <a:cs typeface="Calibri" pitchFamily="34" charset="0"/>
              </a:rPr>
              <a:t>Cont..</a:t>
            </a:r>
            <a:endParaRPr lang="en-IN" sz="4000" b="1" dirty="0">
              <a:latin typeface="Calibri" pitchFamily="34" charset="0"/>
              <a:cs typeface="Calibri" pitchFamily="34" charset="0"/>
            </a:endParaRPr>
          </a:p>
        </p:txBody>
      </p:sp>
      <p:sp>
        <p:nvSpPr>
          <p:cNvPr id="3" name="Text Placeholder 2"/>
          <p:cNvSpPr>
            <a:spLocks noGrp="1"/>
          </p:cNvSpPr>
          <p:nvPr>
            <p:ph type="body" idx="1"/>
          </p:nvPr>
        </p:nvSpPr>
        <p:spPr/>
        <p:txBody>
          <a:bodyPr/>
          <a:lstStyle/>
          <a:p>
            <a:pPr>
              <a:buNone/>
            </a:pPr>
            <a:r>
              <a:rPr lang="en-US" dirty="0" smtClean="0"/>
              <a:t>We can declare and initialize in one statement also:</a:t>
            </a:r>
          </a:p>
          <a:p>
            <a:pPr>
              <a:buNone/>
            </a:pPr>
            <a:r>
              <a:rPr lang="en-US" dirty="0" smtClean="0"/>
              <a:t>                         </a:t>
            </a:r>
          </a:p>
          <a:p>
            <a:pPr>
              <a:buNone/>
            </a:pPr>
            <a:r>
              <a:rPr lang="en-US" b="1" u="sng" dirty="0" smtClean="0"/>
              <a:t>Example-</a:t>
            </a:r>
          </a:p>
          <a:p>
            <a:pPr>
              <a:buNone/>
            </a:pPr>
            <a:r>
              <a:rPr lang="en-US" dirty="0" smtClean="0"/>
              <a:t>                          </a:t>
            </a:r>
            <a:r>
              <a:rPr lang="en-US" dirty="0" err="1" smtClean="0"/>
              <a:t>int</a:t>
            </a:r>
            <a:r>
              <a:rPr lang="en-US" dirty="0" smtClean="0"/>
              <a:t> </a:t>
            </a:r>
            <a:r>
              <a:rPr lang="en-US" dirty="0" err="1" smtClean="0"/>
              <a:t>myNum</a:t>
            </a:r>
            <a:r>
              <a:rPr lang="en-US" dirty="0" smtClean="0"/>
              <a:t>=15;</a:t>
            </a:r>
          </a:p>
          <a:p>
            <a:pPr>
              <a:buNone/>
            </a:pPr>
            <a:r>
              <a:rPr lang="en-US" dirty="0" smtClean="0"/>
              <a:t>                          </a:t>
            </a:r>
            <a:r>
              <a:rPr lang="en-US" dirty="0" err="1" smtClean="0"/>
              <a:t>int</a:t>
            </a:r>
            <a:r>
              <a:rPr lang="en-US" dirty="0" smtClean="0"/>
              <a:t> *</a:t>
            </a:r>
            <a:r>
              <a:rPr lang="en-US" dirty="0" err="1" smtClean="0"/>
              <a:t>ptr</a:t>
            </a:r>
            <a:r>
              <a:rPr lang="en-US" dirty="0" smtClean="0"/>
              <a:t>=&amp;</a:t>
            </a:r>
            <a:r>
              <a:rPr lang="en-US" dirty="0" err="1" smtClean="0"/>
              <a:t>myNum</a:t>
            </a:r>
            <a:r>
              <a:rPr lang="en-US" dirty="0" smtClean="0"/>
              <a:t>;</a:t>
            </a:r>
          </a:p>
          <a:p>
            <a:endParaRPr lang="en-US" dirty="0" smtClean="0"/>
          </a:p>
          <a:p>
            <a:endParaRPr lang="en-IN" dirty="0" smtClean="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Theme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6_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1764</Words>
  <PresentationFormat>On-screen Show (4:3)</PresentationFormat>
  <Paragraphs>546</Paragraphs>
  <Slides>61</Slides>
  <Notes>1</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61</vt:i4>
      </vt:variant>
    </vt:vector>
  </HeadingPairs>
  <TitlesOfParts>
    <vt:vector size="75" baseType="lpstr">
      <vt:lpstr>Arial</vt:lpstr>
      <vt:lpstr>Calibri</vt:lpstr>
      <vt:lpstr>Times New Roman</vt:lpstr>
      <vt:lpstr>Arial Black</vt:lpstr>
      <vt:lpstr>Arial Rounded</vt:lpstr>
      <vt:lpstr>Courier New</vt:lpstr>
      <vt:lpstr>Theme1</vt:lpstr>
      <vt:lpstr>Lpu theme final with copyright</vt:lpstr>
      <vt:lpstr>1_Lpu theme final with copyright</vt:lpstr>
      <vt:lpstr>2_Lpu theme final with copyright</vt:lpstr>
      <vt:lpstr>3_Lpu theme final with copyright</vt:lpstr>
      <vt:lpstr>4_Lpu theme final with copyright</vt:lpstr>
      <vt:lpstr>5_Lpu theme final with copyright</vt:lpstr>
      <vt:lpstr>6_Lpu theme final with copyright</vt:lpstr>
      <vt:lpstr>Lect 13-14</vt:lpstr>
      <vt:lpstr>Outline</vt:lpstr>
      <vt:lpstr>Introduction to Pointers</vt:lpstr>
      <vt:lpstr>Variable</vt:lpstr>
      <vt:lpstr>Declaration of Variable</vt:lpstr>
      <vt:lpstr>How to use a Pointer</vt:lpstr>
      <vt:lpstr>Pointer Variable Declaration</vt:lpstr>
      <vt:lpstr>Pointer Variable Initialization</vt:lpstr>
      <vt:lpstr>Cont..</vt:lpstr>
      <vt:lpstr>How Pointer Works in C++</vt:lpstr>
      <vt:lpstr>Slide 11</vt:lpstr>
      <vt:lpstr>Example</vt:lpstr>
      <vt:lpstr>MCQ 1.</vt:lpstr>
      <vt:lpstr>Solution</vt:lpstr>
      <vt:lpstr>MCQ </vt:lpstr>
      <vt:lpstr>Solution</vt:lpstr>
      <vt:lpstr>Applications of Pointers</vt:lpstr>
      <vt:lpstr>MCQ</vt:lpstr>
      <vt:lpstr>Solution</vt:lpstr>
      <vt:lpstr>Reference Variable</vt:lpstr>
      <vt:lpstr>Example</vt:lpstr>
      <vt:lpstr>References vs Pointers</vt:lpstr>
      <vt:lpstr>References vs Pointers</vt:lpstr>
      <vt:lpstr>References vs Pointers</vt:lpstr>
      <vt:lpstr>References vs Pointers</vt:lpstr>
      <vt:lpstr>References vs Pointers</vt:lpstr>
      <vt:lpstr>References vs Pointers </vt:lpstr>
      <vt:lpstr>Applications of reference variables</vt:lpstr>
      <vt:lpstr>1. Modify the passed parameters in a function </vt:lpstr>
      <vt:lpstr>Limitations of Reference variables</vt:lpstr>
      <vt:lpstr>Void Pointer</vt:lpstr>
      <vt:lpstr>Example</vt:lpstr>
      <vt:lpstr>Output</vt:lpstr>
      <vt:lpstr>Example of void pointer</vt:lpstr>
      <vt:lpstr>MCQ</vt:lpstr>
      <vt:lpstr>Difference between void pointer in C and C++ </vt:lpstr>
      <vt:lpstr>Example in C</vt:lpstr>
      <vt:lpstr>Example in C++</vt:lpstr>
      <vt:lpstr>Pointers Arithmetic</vt:lpstr>
      <vt:lpstr>Assignment in Pointers</vt:lpstr>
      <vt:lpstr>Diagrammatic representation</vt:lpstr>
      <vt:lpstr>Example</vt:lpstr>
      <vt:lpstr>Output</vt:lpstr>
      <vt:lpstr>MCQ</vt:lpstr>
      <vt:lpstr>Solution</vt:lpstr>
      <vt:lpstr>Swap two numbers using pointers</vt:lpstr>
      <vt:lpstr>Output</vt:lpstr>
      <vt:lpstr>Comparison in Pointers</vt:lpstr>
      <vt:lpstr>Increment and decrement </vt:lpstr>
      <vt:lpstr>Slide 50</vt:lpstr>
      <vt:lpstr>Increment and Decrement</vt:lpstr>
      <vt:lpstr>Example 1</vt:lpstr>
      <vt:lpstr>Example 2</vt:lpstr>
      <vt:lpstr>Pointer to Pointer</vt:lpstr>
      <vt:lpstr>Slide 55</vt:lpstr>
      <vt:lpstr>How to Declare a Pointer to a Pointer in C ++ </vt:lpstr>
      <vt:lpstr>Slide 57</vt:lpstr>
      <vt:lpstr>Example</vt:lpstr>
      <vt:lpstr>Output</vt:lpstr>
      <vt:lpstr>MCQ</vt:lpstr>
      <vt:lpstr>Solution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Pointers</dc:title>
  <dc:creator>Shilpa</dc:creator>
  <cp:lastModifiedBy>Dell</cp:lastModifiedBy>
  <cp:revision>12</cp:revision>
  <dcterms:created xsi:type="dcterms:W3CDTF">2012-08-08T04:10:33Z</dcterms:created>
  <dcterms:modified xsi:type="dcterms:W3CDTF">2023-08-04T07:42:08Z</dcterms:modified>
</cp:coreProperties>
</file>