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d1d742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d1d742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203315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203315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f2033159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f203315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2033159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203315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f2033159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f2033159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f2033159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f2033159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f203315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f203315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ed1d74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ed1d74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ed1d742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ed1d742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java-util-package-java/" TargetMode="External"/><Relationship Id="rId4" Type="http://schemas.openxmlformats.org/officeDocument/2006/relationships/hyperlink" Target="https://www.geeksforgeeks.org/queue-interface-java/" TargetMode="External"/><Relationship Id="rId5" Type="http://schemas.openxmlformats.org/officeDocument/2006/relationships/hyperlink" Target="https://www.geeksforgeeks.org/queue/" TargetMode="External"/><Relationship Id="rId6" Type="http://schemas.openxmlformats.org/officeDocument/2006/relationships/hyperlink" Target="https://www.geeksforgeeks.org/stac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Queue and </a:t>
            </a:r>
            <a:r>
              <a:rPr lang="en" sz="5000"/>
              <a:t>Dequeue in JAVA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98850" y="1320125"/>
            <a:ext cx="37743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56"/>
              <a:t>import java.util.*;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class Deque1{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    public static void main(String[] args)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    {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        Deque&lt;String&gt; dq = new ArrayDeque&lt;String&gt;();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        		dq.add("lets");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		 dq.add("iterate");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		 dq.add("deque");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56"/>
              <a:t>		 dq.add("today");</a:t>
            </a:r>
            <a:endParaRPr sz="58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643600" y="656800"/>
            <a:ext cx="37743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for (Iterator i = dq.iterator();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		i.hasNext();)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		{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    System.out.print(i.next() + " ");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}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System.out.println();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for (Iterator i = dq.descendingIterator();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    i.hasNext();) {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    System.out.print(i.next()+ " ");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    }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    }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}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Queue </a:t>
            </a:r>
            <a:endParaRPr sz="38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n" sz="21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interface in collection hierarchy represents a real-world queue (meaning a line of waiting people or vehicles).</a:t>
            </a:r>
            <a:endParaRPr sz="2100">
              <a:solidFill>
                <a:srgbClr val="3A4E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A4E69"/>
              </a:buClr>
              <a:buSzPts val="12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Queue is used</a:t>
            </a:r>
            <a:r>
              <a:rPr lang="en" sz="21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store elements which usually need to be processed in the order they have been inserted into the 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n" sz="21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i.e: first-in-first-out (FIFO)</a:t>
            </a:r>
            <a:r>
              <a:rPr lang="en" sz="12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3A4E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included in </a:t>
            </a:r>
            <a:r>
              <a:rPr lang="en"/>
              <a:t>queue</a:t>
            </a:r>
            <a:r>
              <a:rPr lang="en"/>
              <a:t> interface: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A4E69"/>
              </a:buClr>
              <a:buSzPts val="2200"/>
              <a:buFont typeface="Arial"/>
              <a:buChar char="●"/>
            </a:pPr>
            <a:r>
              <a:rPr lang="en" sz="2200" u="sng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offer</a:t>
            </a:r>
            <a:r>
              <a:rPr lang="en" sz="22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(E element) - used to insert elements into a Queue</a:t>
            </a:r>
            <a:endParaRPr sz="2200">
              <a:solidFill>
                <a:srgbClr val="3A4E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A4E69"/>
              </a:buClr>
              <a:buSzPts val="2200"/>
              <a:buFont typeface="Arial"/>
              <a:buChar char="●"/>
            </a:pPr>
            <a:r>
              <a:rPr lang="en" sz="2200" u="sng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poll</a:t>
            </a:r>
            <a:r>
              <a:rPr lang="en" sz="22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- used to retrieve and remove the element at the head/front of the Queue</a:t>
            </a:r>
            <a:endParaRPr sz="2200">
              <a:solidFill>
                <a:srgbClr val="3A4E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A4E69"/>
              </a:buClr>
              <a:buSzPts val="2200"/>
              <a:buFont typeface="Arial"/>
              <a:buChar char="●"/>
            </a:pPr>
            <a:r>
              <a:rPr lang="en" sz="2200" u="sng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peek</a:t>
            </a:r>
            <a:r>
              <a:rPr lang="en" sz="2200">
                <a:solidFill>
                  <a:srgbClr val="3A4E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 - used to retrieve and not remove the element at the head/front of the Queue</a:t>
            </a:r>
            <a:endParaRPr sz="2200">
              <a:solidFill>
                <a:srgbClr val="3A4E6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82350" y="1261225"/>
            <a:ext cx="37743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import java.util.*;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class queue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{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public static void main(String args[])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{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	Queue&lt;String&gt; name=new LinkedList&lt;&gt;();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	name.offer("xyz");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	name.offer("abc");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7"/>
              <a:t>		name.offer("dsf");</a:t>
            </a:r>
            <a:endParaRPr sz="45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643725" y="1331575"/>
            <a:ext cx="37743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</a:t>
            </a:r>
            <a:r>
              <a:rPr lang="en" sz="5863"/>
              <a:t>Sy</a:t>
            </a:r>
            <a:r>
              <a:rPr lang="en" sz="5863"/>
              <a:t>stem.out.println(name);</a:t>
            </a:r>
            <a:endParaRPr sz="58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63"/>
              <a:t>		</a:t>
            </a:r>
            <a:r>
              <a:rPr lang="en" sz="5463"/>
              <a:t>//name.poll();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		//System.out.println(name);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		//System.out.println(name.poll());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		//System.out.println(name.peek());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		//System.out.println(name);	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	}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3"/>
              <a:t>}</a:t>
            </a:r>
            <a:endParaRPr sz="54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132050"/>
            <a:ext cx="7688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Dequeue in Java</a:t>
            </a:r>
            <a:endParaRPr sz="304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Dequeue stands for double ended queue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 Deque is </a:t>
            </a:r>
            <a:r>
              <a:rPr lang="en" sz="24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data structure that combines an ordinary Queue and Stack</a:t>
            </a:r>
            <a:r>
              <a:rPr lang="en" sz="2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" sz="2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Elements may be added and removed from both the head or the tail of the Deque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390400"/>
            <a:ext cx="76887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Deque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interface present in </a:t>
            </a:r>
            <a:r>
              <a:rPr lang="en" sz="215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java.util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package </a:t>
            </a:r>
            <a:endParaRPr sz="21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is a subtype of the </a:t>
            </a:r>
            <a:r>
              <a:rPr lang="en" sz="215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4"/>
              </a:rPr>
              <a:t>queue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interface</a:t>
            </a:r>
            <a:endParaRPr sz="21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50"/>
              <a:buFont typeface="Nunito"/>
              <a:buChar char="●"/>
            </a:pP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can either be used as a </a:t>
            </a:r>
            <a:r>
              <a:rPr lang="en" sz="215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5"/>
              </a:rPr>
              <a:t>queue(first-in-first-out/FIFO)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or as a </a:t>
            </a:r>
            <a:r>
              <a:rPr lang="en" sz="215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6"/>
              </a:rPr>
              <a:t>stack(last-in-first-out/LIFO)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1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150"/>
              <a:buFont typeface="Nunito"/>
              <a:buChar char="●"/>
            </a:pPr>
            <a:r>
              <a:rPr b="1"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Syntax: </a:t>
            </a:r>
            <a:r>
              <a:rPr lang="en" sz="21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deque interface is declared as:</a:t>
            </a:r>
            <a:endParaRPr sz="21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1905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Deque extends Queue</a:t>
            </a:r>
            <a:endParaRPr sz="21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325" y="568375"/>
            <a:ext cx="37743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7"/>
              <a:t>//hello this is lovely professional university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import java.util.*;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 class dequeue {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public static void main(String[] args)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{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Deque&lt;String&gt; d = new LinkedList&lt;String&gt;();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// Add at the last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d.add("lovely");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// Add at the first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d.addFirst("is");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// Add at the last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d.addLast("professional");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7"/>
              <a:t>		// Add at the first</a:t>
            </a:r>
            <a:endParaRPr sz="44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643600" y="627075"/>
            <a:ext cx="37743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7"/>
              <a:t>d.push("this");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 Add at the last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d.offer("university");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 Add at the first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d.offerFirst("hello");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System.out.print(d);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 We can remove the first element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 or the last element.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//d.removeFirst();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	//d.removeLast();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//System.out.println("Deque after removing "+ "first and last: "+ d);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	}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57"/>
              <a:t>}</a:t>
            </a:r>
            <a:endParaRPr sz="4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825" y="91350"/>
            <a:ext cx="3501500" cy="49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Iterating a Deque</a:t>
            </a:r>
            <a:endParaRPr sz="314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Deque can be iterated from both directions, 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iterator method of the deque interface provides us two ways to iterate, One from the first and the other from the back.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