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32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23.xml"/>
  <Override ContentType="application/vnd.openxmlformats-officedocument.theme+xml" PartName="/ppt/theme/theme25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49" r:id="rId5"/>
    <p:sldMasterId id="2147483650" r:id="rId6"/>
    <p:sldMasterId id="2147483651" r:id="rId7"/>
    <p:sldMasterId id="214748365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y="6858000" cx="9144000"/>
  <p:notesSz cx="7315200" cy="9601200"/>
  <p:defaultTextStyle>
    <a:defPPr lvl="0">
      <a:defRPr lang="en-GB"/>
    </a:defPPr>
    <a:lvl1pPr defTabSz="449263" eaLnBrk="0" hangingPunct="0" lvl="0" rtl="0" algn="l" fontAlgn="base">
      <a:spcBef>
        <a:spcPct val="0"/>
      </a:spcBef>
      <a:spcAft>
        <a:spcPct val="0"/>
      </a:spcAft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defTabSz="449263" eaLnBrk="0" hangingPunct="0" indent="-285750" lvl="1" marL="742950" rtl="0" algn="l" fontAlgn="base">
      <a:spcBef>
        <a:spcPct val="0"/>
      </a:spcBef>
      <a:spcAft>
        <a:spcPct val="0"/>
      </a:spcAft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defTabSz="449263" eaLnBrk="0" hangingPunct="0" indent="-228600" lvl="2" marL="1143000" rtl="0" algn="l" fontAlgn="base">
      <a:spcBef>
        <a:spcPct val="0"/>
      </a:spcBef>
      <a:spcAft>
        <a:spcPct val="0"/>
      </a:spcAft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defTabSz="449263" eaLnBrk="0" hangingPunct="0" indent="-228600" lvl="3" marL="1600200" rtl="0" algn="l" fontAlgn="base">
      <a:spcBef>
        <a:spcPct val="0"/>
      </a:spcBef>
      <a:spcAft>
        <a:spcPct val="0"/>
      </a:spcAft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defTabSz="449263" eaLnBrk="0" hangingPunct="0" indent="-228600" lvl="4" marL="2057400" rtl="0" algn="l" fontAlgn="base">
      <a:spcBef>
        <a:spcPct val="0"/>
      </a:spcBef>
      <a:spcAft>
        <a:spcPct val="0"/>
      </a:spcAft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defTabSz="914400" eaLnBrk="1" hangingPunct="1" latinLnBrk="0" lvl="5" marL="2286000" rtl="0" algn="l"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defTabSz="914400" eaLnBrk="1" hangingPunct="1" latinLnBrk="0" lvl="6" marL="2743200" rtl="0" algn="l"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defTabSz="914400" eaLnBrk="1" hangingPunct="1" latinLnBrk="0" lvl="7" marL="3200400" rtl="0" algn="l"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defTabSz="914400" eaLnBrk="1" hangingPunct="1" latinLnBrk="0" lvl="8" marL="3657600" rtl="0" algn="l">
      <a:defRPr kern="1200" sz="24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23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slide" Target="slides/slide57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68" Type="http://schemas.openxmlformats.org/officeDocument/2006/relationships/slide" Target="slides/slide59.xml"/><Relationship Id="rId23" Type="http://schemas.openxmlformats.org/officeDocument/2006/relationships/slide" Target="slides/slide14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F20FB80D-42C5-8DD6-182B-EE03A161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AutoShape 2">
            <a:extLst>
              <a:ext uri="{FF2B5EF4-FFF2-40B4-BE49-F238E27FC236}">
                <a16:creationId xmlns:a16="http://schemas.microsoft.com/office/drawing/2014/main" id="{DFFE50D9-4724-2BE9-EFCC-BC2D7AD8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6063ADB0-DBCB-5D86-4DAF-D329FFA2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6E824AC5-7D2E-3B8B-12E4-25D4B360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DFF072DA-FD7D-8F05-1B7C-65879046C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0"/>
            <a:ext cx="316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262ABD01-F8E3-5305-AEE3-AA8BE8F703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4495AB9-50AC-A77D-7A95-E2B355866AC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CE494EC1-84BB-E0D2-DCC4-20FD917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1775"/>
            <a:ext cx="316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7D9B9D0-42FD-215C-4081-7660B38B39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6550" y="9121775"/>
            <a:ext cx="3163888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3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95BF0AA2-D895-4546-BE10-BF6EEF1210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EAE3E02A-A984-0EB7-15BD-5CB564A47B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B39619-120F-4008-A08D-A3722EA6810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C357B328-9CD3-487B-DF64-72A622DB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0E3E7D7-9339-4BFB-B856-146AB040F84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3AA1AF8-C1AB-5CEB-F1AE-C3A081F0F0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69E9ED07-745A-C2CD-F36D-801B7DFA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>
            <a:extLst>
              <a:ext uri="{FF2B5EF4-FFF2-40B4-BE49-F238E27FC236}">
                <a16:creationId xmlns:a16="http://schemas.microsoft.com/office/drawing/2014/main" id="{275D2F94-ECB1-535F-FDA8-B578B73F98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EB2D13-90D9-4FAB-A0E4-B61986D3EEE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6DADE739-48CF-D53A-6657-1501B9754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E8FBC5A-4011-68D1-2804-B53E9932D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>
            <a:extLst>
              <a:ext uri="{FF2B5EF4-FFF2-40B4-BE49-F238E27FC236}">
                <a16:creationId xmlns:a16="http://schemas.microsoft.com/office/drawing/2014/main" id="{6C088D4D-72E5-1054-ECB6-9FBEE1A4C9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441AD8-03A0-4E73-9A15-2B1032B6732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69592711-8ABE-8C77-2D40-66402388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4EE039F-5171-4199-8E62-4AE071D34C4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041D75CF-0DEB-1CE6-A4A2-DD15EE2A0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5E28E9D0-DF3D-5604-8685-07A851D87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>
            <a:extLst>
              <a:ext uri="{FF2B5EF4-FFF2-40B4-BE49-F238E27FC236}">
                <a16:creationId xmlns:a16="http://schemas.microsoft.com/office/drawing/2014/main" id="{0374AA83-E090-A551-ECFA-650E5E675F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A2C3A7-977E-4A57-A8ED-1AD2F92633CB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06D0F12C-A741-B7C2-DB98-3ECAE7B2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F9388B6-E57B-48A7-838D-EB889C0BCBEE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921D81A-7296-FE38-38CA-B61B93CC2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7D75C8E-141C-900F-8C25-636A0412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>
            <a:extLst>
              <a:ext uri="{FF2B5EF4-FFF2-40B4-BE49-F238E27FC236}">
                <a16:creationId xmlns:a16="http://schemas.microsoft.com/office/drawing/2014/main" id="{5A5ED183-57DA-D43C-A563-299608B5F5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10B7C9-8FF9-4222-A9CF-7CAB56EC02E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59395" name="Text Box 1">
            <a:extLst>
              <a:ext uri="{FF2B5EF4-FFF2-40B4-BE49-F238E27FC236}">
                <a16:creationId xmlns:a16="http://schemas.microsoft.com/office/drawing/2014/main" id="{61C68526-4C7B-6CFC-732B-C894CCDB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4D76F45-FBCC-4BB8-B8C8-4F654BA4FAC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E421879-9E76-619A-E1FE-CEE870D4B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442BC446-2AD8-BE11-A173-E6C33AE55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>
            <a:extLst>
              <a:ext uri="{FF2B5EF4-FFF2-40B4-BE49-F238E27FC236}">
                <a16:creationId xmlns:a16="http://schemas.microsoft.com/office/drawing/2014/main" id="{C5E7BFB0-3014-091B-C938-D5A3001D15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B704E2-D5B6-459E-ADD9-24DFE8366F6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1443" name="Text Box 1">
            <a:extLst>
              <a:ext uri="{FF2B5EF4-FFF2-40B4-BE49-F238E27FC236}">
                <a16:creationId xmlns:a16="http://schemas.microsoft.com/office/drawing/2014/main" id="{15C171AF-4DE5-E531-9DEA-6545FE2D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BC91915-9006-42FE-9241-EAF0BEBFBEB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8960B9FB-75C3-0349-3A37-EBB184813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4B496D53-7022-278F-0D38-FA21E513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>
            <a:extLst>
              <a:ext uri="{FF2B5EF4-FFF2-40B4-BE49-F238E27FC236}">
                <a16:creationId xmlns:a16="http://schemas.microsoft.com/office/drawing/2014/main" id="{E6C8871C-A41A-7D2B-57C4-D37718CFA2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D59993-E664-4A01-934E-1C6E684381C3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id="{9741EEBA-CD7A-F4A4-488F-E3768D29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C7772E5-0C46-4051-BDB5-38335056EE0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3D3DC13C-C92E-AADB-90EB-8629F0855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3493" name="Text Box 3">
            <a:extLst>
              <a:ext uri="{FF2B5EF4-FFF2-40B4-BE49-F238E27FC236}">
                <a16:creationId xmlns:a16="http://schemas.microsoft.com/office/drawing/2014/main" id="{4E4B46D4-A374-53FD-09D5-B5F0E28C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>
            <a:extLst>
              <a:ext uri="{FF2B5EF4-FFF2-40B4-BE49-F238E27FC236}">
                <a16:creationId xmlns:a16="http://schemas.microsoft.com/office/drawing/2014/main" id="{0C1ADF1B-6391-0164-5BFB-793FAB859A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55B2D2-14E5-4BC2-B3AC-1783ECE9CDC4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id="{0A143A39-B4AE-51CA-854E-3BBB0C69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E06486B-E8A6-4266-BFC5-5397120DFEB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73189704-0F4B-5590-43B1-66E7AE8B6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2A8CCECA-F9F2-2CD4-93AD-2E1232F5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>
            <a:extLst>
              <a:ext uri="{FF2B5EF4-FFF2-40B4-BE49-F238E27FC236}">
                <a16:creationId xmlns:a16="http://schemas.microsoft.com/office/drawing/2014/main" id="{534AD68A-8FB4-8CF8-9E80-A4226DB871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6D1630-F040-4F3A-AB97-86822871E60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71AE3F7C-6220-86AD-E768-B71F9EEC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87E6A55-A124-41D4-A307-C9B6F1B52CEE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8E9043C-2D9A-7E51-B0E8-9EAFC626C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7589" name="Text Box 3">
            <a:extLst>
              <a:ext uri="{FF2B5EF4-FFF2-40B4-BE49-F238E27FC236}">
                <a16:creationId xmlns:a16="http://schemas.microsoft.com/office/drawing/2014/main" id="{B7D191CB-B993-EF7B-38F5-D176C620B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>
            <a:extLst>
              <a:ext uri="{FF2B5EF4-FFF2-40B4-BE49-F238E27FC236}">
                <a16:creationId xmlns:a16="http://schemas.microsoft.com/office/drawing/2014/main" id="{66CC588D-E223-2C0A-2D1C-E3F0206CC2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F8485E-C1AF-482A-B47B-53674DFE869F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23633653-CC39-AFDA-8134-D55AF4E0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788AF2E-4455-4CD1-8E71-E546898647C3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F0EE935F-5F19-FC6B-3EC6-5D1A838BC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69637" name="Text Box 3">
            <a:extLst>
              <a:ext uri="{FF2B5EF4-FFF2-40B4-BE49-F238E27FC236}">
                <a16:creationId xmlns:a16="http://schemas.microsoft.com/office/drawing/2014/main" id="{D22466C1-AECF-6193-BF34-7FAB4451B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>
            <a:extLst>
              <a:ext uri="{FF2B5EF4-FFF2-40B4-BE49-F238E27FC236}">
                <a16:creationId xmlns:a16="http://schemas.microsoft.com/office/drawing/2014/main" id="{2445DF82-3BF4-91D1-246D-241F5997BF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F4D85E-F8E9-447B-BDB0-00C56540448A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1683" name="Text Box 1">
            <a:extLst>
              <a:ext uri="{FF2B5EF4-FFF2-40B4-BE49-F238E27FC236}">
                <a16:creationId xmlns:a16="http://schemas.microsoft.com/office/drawing/2014/main" id="{BC0453EC-8CA6-1050-5C0E-1984EC454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753A83A-3FCC-4FD5-8BE9-EFD8A19B3E4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C8640C2A-76FA-820F-4A3E-37353EB88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1685" name="Text Box 3">
            <a:extLst>
              <a:ext uri="{FF2B5EF4-FFF2-40B4-BE49-F238E27FC236}">
                <a16:creationId xmlns:a16="http://schemas.microsoft.com/office/drawing/2014/main" id="{D133ABD7-946A-C65A-EEA9-2C0D6CA95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>
            <a:extLst>
              <a:ext uri="{FF2B5EF4-FFF2-40B4-BE49-F238E27FC236}">
                <a16:creationId xmlns:a16="http://schemas.microsoft.com/office/drawing/2014/main" id="{B6550E2B-5222-0B2F-78EF-76734C9981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974DB1-39F6-4F87-8B8B-CA82B898039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000BCD4D-A862-6A55-DB1C-90947EE9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835EE51-8ADD-49A8-B5B4-CD72120A44A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A317EA3-0ED5-FDE5-ABC7-013EF1575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C9A6FF7E-0C12-DE0F-E1A0-F8135690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>
            <a:extLst>
              <a:ext uri="{FF2B5EF4-FFF2-40B4-BE49-F238E27FC236}">
                <a16:creationId xmlns:a16="http://schemas.microsoft.com/office/drawing/2014/main" id="{7C30335D-6A22-CF09-3217-25A2089D8D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D7EFC7-099E-4776-8C86-1DDE284F94C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3731" name="Text Box 1">
            <a:extLst>
              <a:ext uri="{FF2B5EF4-FFF2-40B4-BE49-F238E27FC236}">
                <a16:creationId xmlns:a16="http://schemas.microsoft.com/office/drawing/2014/main" id="{26DECB63-490F-C4BC-9B19-A6D2AC9C0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B7E0B8E-9E21-4134-AA75-E94E9C52459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85C227D6-A6E4-AE82-80D9-92740C869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3733" name="Text Box 3">
            <a:extLst>
              <a:ext uri="{FF2B5EF4-FFF2-40B4-BE49-F238E27FC236}">
                <a16:creationId xmlns:a16="http://schemas.microsoft.com/office/drawing/2014/main" id="{033B5DD2-9038-597A-BFCB-4C0B6EC7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>
            <a:extLst>
              <a:ext uri="{FF2B5EF4-FFF2-40B4-BE49-F238E27FC236}">
                <a16:creationId xmlns:a16="http://schemas.microsoft.com/office/drawing/2014/main" id="{D89B6BBA-360F-2282-60D8-3CD1807B89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5E3703-4CB9-4057-ABE4-6688C8B84DB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id="{41EF5C39-5A04-94DD-2454-80321C71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9C37FAC-711D-494B-95CE-0899F6915C1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A8F3D42D-62F6-D632-9433-A3D2E30A5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5781" name="Text Box 3">
            <a:extLst>
              <a:ext uri="{FF2B5EF4-FFF2-40B4-BE49-F238E27FC236}">
                <a16:creationId xmlns:a16="http://schemas.microsoft.com/office/drawing/2014/main" id="{12ED6B02-2715-3BBC-A075-CD2938E1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>
            <a:extLst>
              <a:ext uri="{FF2B5EF4-FFF2-40B4-BE49-F238E27FC236}">
                <a16:creationId xmlns:a16="http://schemas.microsoft.com/office/drawing/2014/main" id="{24530C8B-030C-B20F-FE98-0258B4434A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8A053C-902B-4046-8F82-9EE79FA43E2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92DE2CC8-8568-6AFE-7DC4-41BD1C78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C86D542-2800-4134-A213-5BBB71391CE9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CEEFD9C9-12AF-8B08-23E5-53AEE60DD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7829" name="Text Box 3">
            <a:extLst>
              <a:ext uri="{FF2B5EF4-FFF2-40B4-BE49-F238E27FC236}">
                <a16:creationId xmlns:a16="http://schemas.microsoft.com/office/drawing/2014/main" id="{DCA823C7-C702-03E2-EC5B-F87717D5A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>
            <a:extLst>
              <a:ext uri="{FF2B5EF4-FFF2-40B4-BE49-F238E27FC236}">
                <a16:creationId xmlns:a16="http://schemas.microsoft.com/office/drawing/2014/main" id="{5AA9C99F-6298-6DE9-431E-2D2CBA4484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ADF36-E0F5-4403-A763-E219FFF376FF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C1464114-60DB-A7BF-196B-E7EB6F9D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8837BD4-7FF5-41A3-A991-36AE9C7A664F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85834E6-DEF4-5974-66C0-C99578C3E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79877" name="Text Box 3">
            <a:extLst>
              <a:ext uri="{FF2B5EF4-FFF2-40B4-BE49-F238E27FC236}">
                <a16:creationId xmlns:a16="http://schemas.microsoft.com/office/drawing/2014/main" id="{5F9CE77F-6C65-0888-3C42-FE7B2155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>
            <a:extLst>
              <a:ext uri="{FF2B5EF4-FFF2-40B4-BE49-F238E27FC236}">
                <a16:creationId xmlns:a16="http://schemas.microsoft.com/office/drawing/2014/main" id="{7EBC031D-A08D-062B-9B27-0B0AAF26E0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AC4A49-3917-4689-B0F9-93488C76EDA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91689513-82BE-8B3C-3DD5-BAB4B311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A4B9FA9-C2F3-4792-BF06-A1327865BF4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4372EE3-7807-760A-9F6B-39E886545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1925" name="Text Box 3">
            <a:extLst>
              <a:ext uri="{FF2B5EF4-FFF2-40B4-BE49-F238E27FC236}">
                <a16:creationId xmlns:a16="http://schemas.microsoft.com/office/drawing/2014/main" id="{F5BC920A-2A8F-5B7D-E3A6-F0CA040B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>
            <a:extLst>
              <a:ext uri="{FF2B5EF4-FFF2-40B4-BE49-F238E27FC236}">
                <a16:creationId xmlns:a16="http://schemas.microsoft.com/office/drawing/2014/main" id="{7C495BC0-57EC-1E86-9E7E-F647309DAC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3D6AB-244D-49D9-AD3A-8E9CF5C7872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719DD919-8D72-434F-C932-7E90C132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95E5344-5C99-440A-BF39-DF5BCED43B37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32DF806-24A1-2935-B61F-11EBDB26D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3973" name="Text Box 3">
            <a:extLst>
              <a:ext uri="{FF2B5EF4-FFF2-40B4-BE49-F238E27FC236}">
                <a16:creationId xmlns:a16="http://schemas.microsoft.com/office/drawing/2014/main" id="{0F3CFD38-D12D-BC1B-072A-BABF119C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>
            <a:extLst>
              <a:ext uri="{FF2B5EF4-FFF2-40B4-BE49-F238E27FC236}">
                <a16:creationId xmlns:a16="http://schemas.microsoft.com/office/drawing/2014/main" id="{7C9B5DDD-69C9-8CAA-2596-71E634EDD9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22F1D9-6C4A-4AA6-B008-5B70190619C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70A3FABC-487D-D2D1-4C20-C4B9E3DA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21A7374-D4FB-492B-ABF1-128AFF7EC07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371BDF43-B2E1-9443-14F9-B9C69227E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6021" name="Text Box 3">
            <a:extLst>
              <a:ext uri="{FF2B5EF4-FFF2-40B4-BE49-F238E27FC236}">
                <a16:creationId xmlns:a16="http://schemas.microsoft.com/office/drawing/2014/main" id="{443A91D9-BCC0-D305-2B2C-749C76F8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>
            <a:extLst>
              <a:ext uri="{FF2B5EF4-FFF2-40B4-BE49-F238E27FC236}">
                <a16:creationId xmlns:a16="http://schemas.microsoft.com/office/drawing/2014/main" id="{FE8E7B6A-7E97-1D0F-D040-7033C6F555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132CC0-5261-4914-A242-7DDE9A29FF2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871109C2-AED6-A07B-3EA7-CBDE36B8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56FD738-ABD9-4F74-A771-B0D83C4F14F7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0D53C5FD-07D9-95BD-4FD6-0254422AA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88069" name="Text Box 3">
            <a:extLst>
              <a:ext uri="{FF2B5EF4-FFF2-40B4-BE49-F238E27FC236}">
                <a16:creationId xmlns:a16="http://schemas.microsoft.com/office/drawing/2014/main" id="{274CB5A5-5F7D-E1FF-C2A2-08C669C4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BE1244EE-A3D4-DE83-766C-7760AEEAB7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6CA1CC-7676-42E4-B43B-0A28461C47F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A5145035-C4B0-BBA2-AC56-16A741F9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A63FAE8-2EB8-4ADB-B144-97B82CA421A2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D7BD3445-F27E-0E74-DDBC-D3E1C0086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0117" name="Text Box 3">
            <a:extLst>
              <a:ext uri="{FF2B5EF4-FFF2-40B4-BE49-F238E27FC236}">
                <a16:creationId xmlns:a16="http://schemas.microsoft.com/office/drawing/2014/main" id="{0A7C9648-095A-B16D-A1AA-99E517096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>
            <a:extLst>
              <a:ext uri="{FF2B5EF4-FFF2-40B4-BE49-F238E27FC236}">
                <a16:creationId xmlns:a16="http://schemas.microsoft.com/office/drawing/2014/main" id="{76CBE0B3-7782-9F0B-5963-EE40A49FA3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91725-728B-4BBF-9089-C21D29D934C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86D9475D-ABC7-1025-EF6B-2DCFC06ED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34A8CCF-D4E0-4D14-B170-CF3F1797B72B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B8203E57-0225-9228-F278-893E8DE28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2165" name="Text Box 3">
            <a:extLst>
              <a:ext uri="{FF2B5EF4-FFF2-40B4-BE49-F238E27FC236}">
                <a16:creationId xmlns:a16="http://schemas.microsoft.com/office/drawing/2014/main" id="{379234B1-8C34-30DA-9339-907D9A707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25270D82-FC43-F456-C642-EFD5D09F03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99AB54-0368-4350-A61B-EB4D2A2C8EF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93058E3E-5CD2-8FE0-9BB6-D9201B90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6933E80-EC98-4B5C-AB3E-AB56B716924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5DA5744-804F-76DA-62C1-B87B6A2E8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0381C5CA-2D97-828D-E4B4-05B669EC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>
            <a:extLst>
              <a:ext uri="{FF2B5EF4-FFF2-40B4-BE49-F238E27FC236}">
                <a16:creationId xmlns:a16="http://schemas.microsoft.com/office/drawing/2014/main" id="{622C3887-F13D-E2AE-570A-C5B78ACA49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EF7D04-CD5F-405D-80DD-AC17F55C8BE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2C9F55F9-91F7-C2DE-DA89-D1A4D03A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D79EEB8F-1642-49A2-A852-99996988EF53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B3C315A0-0381-D4A1-BB45-FC2DCDEA0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4213" name="Text Box 3">
            <a:extLst>
              <a:ext uri="{FF2B5EF4-FFF2-40B4-BE49-F238E27FC236}">
                <a16:creationId xmlns:a16="http://schemas.microsoft.com/office/drawing/2014/main" id="{FECBDD47-578E-A0A8-56F1-6735A640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>
            <a:extLst>
              <a:ext uri="{FF2B5EF4-FFF2-40B4-BE49-F238E27FC236}">
                <a16:creationId xmlns:a16="http://schemas.microsoft.com/office/drawing/2014/main" id="{EC88E389-58D5-B38C-5FA0-9688D9FB0C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140933-69FB-451D-A6EE-DDFDCEC4CE1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8601BB9C-FD34-D54F-F35A-6493C3A4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E535418-383B-44FA-8347-210F486B92C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0B0987E9-FF7F-056B-6BE0-28F663F45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6261" name="Text Box 3">
            <a:extLst>
              <a:ext uri="{FF2B5EF4-FFF2-40B4-BE49-F238E27FC236}">
                <a16:creationId xmlns:a16="http://schemas.microsoft.com/office/drawing/2014/main" id="{31A23DAD-BC8C-C66A-9FA9-BC12C34F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>
            <a:extLst>
              <a:ext uri="{FF2B5EF4-FFF2-40B4-BE49-F238E27FC236}">
                <a16:creationId xmlns:a16="http://schemas.microsoft.com/office/drawing/2014/main" id="{1A2D86A6-B64C-5AD4-78C6-459979DC58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94A0B0-D048-493E-832D-02A8DABA926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98307" name="Text Box 1">
            <a:extLst>
              <a:ext uri="{FF2B5EF4-FFF2-40B4-BE49-F238E27FC236}">
                <a16:creationId xmlns:a16="http://schemas.microsoft.com/office/drawing/2014/main" id="{39D50599-8E88-7DD7-6FB8-48EEC592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F6EE646-BBBE-4746-A556-E607B695934F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F86E1E48-AF99-AB44-8148-6CA8157D3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98309" name="Text Box 3">
            <a:extLst>
              <a:ext uri="{FF2B5EF4-FFF2-40B4-BE49-F238E27FC236}">
                <a16:creationId xmlns:a16="http://schemas.microsoft.com/office/drawing/2014/main" id="{E3E8D596-8E47-9287-4E91-80F0691D1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>
            <a:extLst>
              <a:ext uri="{FF2B5EF4-FFF2-40B4-BE49-F238E27FC236}">
                <a16:creationId xmlns:a16="http://schemas.microsoft.com/office/drawing/2014/main" id="{0A3A1F13-7478-6478-F5F3-4EF0C0B9B7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24007F-F253-45A2-B84F-92D2F54BF20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1B15B930-A7CB-E51F-295B-96F5E86C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B7E26D0-2E9B-4253-B519-2EF8F895A6B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71F375BC-DD56-AF7A-5D96-61602DC18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0357" name="Text Box 3">
            <a:extLst>
              <a:ext uri="{FF2B5EF4-FFF2-40B4-BE49-F238E27FC236}">
                <a16:creationId xmlns:a16="http://schemas.microsoft.com/office/drawing/2014/main" id="{F5284463-2F69-B4F8-C1F3-78830CE6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>
            <a:extLst>
              <a:ext uri="{FF2B5EF4-FFF2-40B4-BE49-F238E27FC236}">
                <a16:creationId xmlns:a16="http://schemas.microsoft.com/office/drawing/2014/main" id="{37BFD574-74C6-9EBF-DE94-585A4332FB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A7B019-79CF-41AC-B29E-20BFAF930B4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2403" name="Text Box 1">
            <a:extLst>
              <a:ext uri="{FF2B5EF4-FFF2-40B4-BE49-F238E27FC236}">
                <a16:creationId xmlns:a16="http://schemas.microsoft.com/office/drawing/2014/main" id="{0CD0F6C6-4AAD-5AB9-3172-65093EBF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020D1F4-9815-4D70-99E2-A391C7636F9A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79F0C141-3911-1528-E10F-C68F53331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2405" name="Text Box 3">
            <a:extLst>
              <a:ext uri="{FF2B5EF4-FFF2-40B4-BE49-F238E27FC236}">
                <a16:creationId xmlns:a16="http://schemas.microsoft.com/office/drawing/2014/main" id="{54C649D5-6F40-231C-246B-C62A603D4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>
            <a:extLst>
              <a:ext uri="{FF2B5EF4-FFF2-40B4-BE49-F238E27FC236}">
                <a16:creationId xmlns:a16="http://schemas.microsoft.com/office/drawing/2014/main" id="{A9E3215C-99E9-5748-F733-0D1D2DEE3B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830172-772D-44B1-B16C-8BDFFC66F7C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4451" name="Text Box 1">
            <a:extLst>
              <a:ext uri="{FF2B5EF4-FFF2-40B4-BE49-F238E27FC236}">
                <a16:creationId xmlns:a16="http://schemas.microsoft.com/office/drawing/2014/main" id="{94121416-C442-2C4F-22E3-D4CD6428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67F35D4-943B-4B53-BF3F-540B6B648C5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735102FB-FCC0-1F69-1238-A4B6C119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4453" name="Text Box 3">
            <a:extLst>
              <a:ext uri="{FF2B5EF4-FFF2-40B4-BE49-F238E27FC236}">
                <a16:creationId xmlns:a16="http://schemas.microsoft.com/office/drawing/2014/main" id="{E8CC9836-B7B9-2AD2-8A82-945904B1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>
            <a:extLst>
              <a:ext uri="{FF2B5EF4-FFF2-40B4-BE49-F238E27FC236}">
                <a16:creationId xmlns:a16="http://schemas.microsoft.com/office/drawing/2014/main" id="{35C328CA-DE27-D2C8-C96A-F60B13D5E8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219FED-1A15-4F01-AA15-90B0DACE4D84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06499" name="Text Box 1">
            <a:extLst>
              <a:ext uri="{FF2B5EF4-FFF2-40B4-BE49-F238E27FC236}">
                <a16:creationId xmlns:a16="http://schemas.microsoft.com/office/drawing/2014/main" id="{81C28404-8B2E-4926-851D-721303352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C5F5309-86BE-479D-9331-E5E8BCCCCA4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DBF391DA-60BB-B599-E050-E359994DB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06501" name="Text Box 3">
            <a:extLst>
              <a:ext uri="{FF2B5EF4-FFF2-40B4-BE49-F238E27FC236}">
                <a16:creationId xmlns:a16="http://schemas.microsoft.com/office/drawing/2014/main" id="{3F998554-68FD-4967-3A77-F59F3588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>
            <a:extLst>
              <a:ext uri="{FF2B5EF4-FFF2-40B4-BE49-F238E27FC236}">
                <a16:creationId xmlns:a16="http://schemas.microsoft.com/office/drawing/2014/main" id="{7448C907-81B5-64A7-BDF4-E3DA65E5E5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D8271F-692E-42D2-9C68-CE41BD0E3C4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C8B1B0E0-5871-EBA8-5B33-41DB2EB0E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02F0005-33C1-4DB8-AC69-3E4AA03B6C75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83CE4731-9374-1B82-2B02-6DCE2442A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2645" name="Text Box 3">
            <a:extLst>
              <a:ext uri="{FF2B5EF4-FFF2-40B4-BE49-F238E27FC236}">
                <a16:creationId xmlns:a16="http://schemas.microsoft.com/office/drawing/2014/main" id="{2C9D58CC-E2AC-6DDC-0C62-ACB931F2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>
            <a:extLst>
              <a:ext uri="{FF2B5EF4-FFF2-40B4-BE49-F238E27FC236}">
                <a16:creationId xmlns:a16="http://schemas.microsoft.com/office/drawing/2014/main" id="{BC733990-E7F2-81C3-BCA1-0C020965A3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FF517-DFFE-4151-B800-88C98A7ABFC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4691" name="Text Box 1">
            <a:extLst>
              <a:ext uri="{FF2B5EF4-FFF2-40B4-BE49-F238E27FC236}">
                <a16:creationId xmlns:a16="http://schemas.microsoft.com/office/drawing/2014/main" id="{5BB28278-F9D0-38E3-43E8-743EF38D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D024D42D-8D91-430E-A225-BF2E958B2573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FFB12BB0-0622-8A7A-EC9E-B0ECBD0E6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4693" name="Text Box 3">
            <a:extLst>
              <a:ext uri="{FF2B5EF4-FFF2-40B4-BE49-F238E27FC236}">
                <a16:creationId xmlns:a16="http://schemas.microsoft.com/office/drawing/2014/main" id="{891F6979-3AFF-50DB-988D-980851DA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>
            <a:extLst>
              <a:ext uri="{FF2B5EF4-FFF2-40B4-BE49-F238E27FC236}">
                <a16:creationId xmlns:a16="http://schemas.microsoft.com/office/drawing/2014/main" id="{3D81C3BA-18C0-41B3-0DD0-757AABDFBD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52291C-78BF-4926-9C48-7AE983344E5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6739" name="Text Box 1">
            <a:extLst>
              <a:ext uri="{FF2B5EF4-FFF2-40B4-BE49-F238E27FC236}">
                <a16:creationId xmlns:a16="http://schemas.microsoft.com/office/drawing/2014/main" id="{4493988F-BC74-5374-0D12-C3C8C9B0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C62E331-2E62-4337-B5A2-6E7BA93D5FC7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BF7D9269-CE3E-A57F-AECF-12A8F0480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6741" name="Text Box 3">
            <a:extLst>
              <a:ext uri="{FF2B5EF4-FFF2-40B4-BE49-F238E27FC236}">
                <a16:creationId xmlns:a16="http://schemas.microsoft.com/office/drawing/2014/main" id="{225CFC86-8E79-5E5A-53EB-D5668DE78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051DFEFC-5404-6DAC-6A8E-78F90AC17B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51FD1A-59BC-40CC-96CB-66CA86ACB18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C47234DD-C39F-E5A4-3A1F-C2FC444A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31A4B75-AC84-4FD1-88C3-7DD813B5F15E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D4A8502-25B8-87F0-226F-77CF34ADC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9490C698-0BA9-FD64-4F92-5F0F8426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>
            <a:extLst>
              <a:ext uri="{FF2B5EF4-FFF2-40B4-BE49-F238E27FC236}">
                <a16:creationId xmlns:a16="http://schemas.microsoft.com/office/drawing/2014/main" id="{9D871203-61DF-AA05-3F67-33DBD3B947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2936AA-466D-40C8-9E38-901962561A96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18787" name="Text Box 1">
            <a:extLst>
              <a:ext uri="{FF2B5EF4-FFF2-40B4-BE49-F238E27FC236}">
                <a16:creationId xmlns:a16="http://schemas.microsoft.com/office/drawing/2014/main" id="{2E0899AF-6CAD-0800-E236-1CD338830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E3EBB14-853B-4A55-A981-83FA87752B5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871FD9F4-1170-97EB-B232-E7C2EF1FE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18789" name="Text Box 3">
            <a:extLst>
              <a:ext uri="{FF2B5EF4-FFF2-40B4-BE49-F238E27FC236}">
                <a16:creationId xmlns:a16="http://schemas.microsoft.com/office/drawing/2014/main" id="{29CF43A6-C641-1334-195D-59FA69CC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>
            <a:extLst>
              <a:ext uri="{FF2B5EF4-FFF2-40B4-BE49-F238E27FC236}">
                <a16:creationId xmlns:a16="http://schemas.microsoft.com/office/drawing/2014/main" id="{43D7B840-B67E-DD16-C45C-59CE668760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731DA0-9292-45E8-9C8A-4F126F4F17B0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0835" name="Text Box 1">
            <a:extLst>
              <a:ext uri="{FF2B5EF4-FFF2-40B4-BE49-F238E27FC236}">
                <a16:creationId xmlns:a16="http://schemas.microsoft.com/office/drawing/2014/main" id="{A39EA4D5-8857-D295-29D0-992C53362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9B37DC8-E091-41BA-AFA4-13B4615CF88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3D11D129-BA84-C149-F653-41556FDD4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0837" name="Text Box 3">
            <a:extLst>
              <a:ext uri="{FF2B5EF4-FFF2-40B4-BE49-F238E27FC236}">
                <a16:creationId xmlns:a16="http://schemas.microsoft.com/office/drawing/2014/main" id="{18C7122A-97AA-FFE1-F97C-15BEEDE9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>
            <a:extLst>
              <a:ext uri="{FF2B5EF4-FFF2-40B4-BE49-F238E27FC236}">
                <a16:creationId xmlns:a16="http://schemas.microsoft.com/office/drawing/2014/main" id="{468E895A-F6CA-B550-7592-DF0D4ACABD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5EBEF2-9B2C-493A-90DA-59F1FBBCEFCE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2883" name="Text Box 1">
            <a:extLst>
              <a:ext uri="{FF2B5EF4-FFF2-40B4-BE49-F238E27FC236}">
                <a16:creationId xmlns:a16="http://schemas.microsoft.com/office/drawing/2014/main" id="{36227A41-B906-C39B-89B6-1EBAFDE5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67B4FC2-AE76-439A-A2B7-A3CA81B82080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B8C19293-D0A9-F11A-D663-09633B00B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2885" name="Text Box 3">
            <a:extLst>
              <a:ext uri="{FF2B5EF4-FFF2-40B4-BE49-F238E27FC236}">
                <a16:creationId xmlns:a16="http://schemas.microsoft.com/office/drawing/2014/main" id="{A733E589-878F-DC8F-3193-9CD9C2D2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>
            <a:extLst>
              <a:ext uri="{FF2B5EF4-FFF2-40B4-BE49-F238E27FC236}">
                <a16:creationId xmlns:a16="http://schemas.microsoft.com/office/drawing/2014/main" id="{A936E83A-8BE9-4F9E-78A4-D00B8CE7EA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185FFB-A9DB-4F20-93D4-EF51734100B6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4931" name="Text Box 1">
            <a:extLst>
              <a:ext uri="{FF2B5EF4-FFF2-40B4-BE49-F238E27FC236}">
                <a16:creationId xmlns:a16="http://schemas.microsoft.com/office/drawing/2014/main" id="{4A7F1022-FBB8-32A1-6426-7C40B036F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5CD14FEA-0720-4423-A80A-A1D48AF10368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0ED4AB95-7CD6-3B8D-D803-AB5A2091C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4933" name="Text Box 3">
            <a:extLst>
              <a:ext uri="{FF2B5EF4-FFF2-40B4-BE49-F238E27FC236}">
                <a16:creationId xmlns:a16="http://schemas.microsoft.com/office/drawing/2014/main" id="{8B8D90E2-7370-9651-8EEB-30C4072A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>
            <a:extLst>
              <a:ext uri="{FF2B5EF4-FFF2-40B4-BE49-F238E27FC236}">
                <a16:creationId xmlns:a16="http://schemas.microsoft.com/office/drawing/2014/main" id="{F0C23614-6FD0-9921-3CB8-68317DE284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1A49B0-5FD7-4491-BCD9-1650A78C8422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200626B6-A1E5-5B67-224A-9A16DC02E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34ABBC15-7AD6-03CF-D5E4-EFB3FF1DD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>
            <a:extLst>
              <a:ext uri="{FF2B5EF4-FFF2-40B4-BE49-F238E27FC236}">
                <a16:creationId xmlns:a16="http://schemas.microsoft.com/office/drawing/2014/main" id="{737790C2-C511-71FC-9611-E913B23315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33B6DC-0E4B-4A4F-BE93-72B0D941BA6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29027" name="Rectangle 1">
            <a:extLst>
              <a:ext uri="{FF2B5EF4-FFF2-40B4-BE49-F238E27FC236}">
                <a16:creationId xmlns:a16="http://schemas.microsoft.com/office/drawing/2014/main" id="{23D359A3-378D-09C2-64B9-46F6319A0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D544F05C-E7F4-BC2E-BAAE-0A3BFE125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>
            <a:extLst>
              <a:ext uri="{FF2B5EF4-FFF2-40B4-BE49-F238E27FC236}">
                <a16:creationId xmlns:a16="http://schemas.microsoft.com/office/drawing/2014/main" id="{3712522C-DF99-806D-2138-E9C212F4A2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398355-763C-49F4-BF8C-9AB6E2D1FF9F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1075" name="Text Box 1">
            <a:extLst>
              <a:ext uri="{FF2B5EF4-FFF2-40B4-BE49-F238E27FC236}">
                <a16:creationId xmlns:a16="http://schemas.microsoft.com/office/drawing/2014/main" id="{7C6431E4-D60B-50D3-E276-D043A984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F5C111F-F11D-48C7-94BB-400081D4BC7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8A981E8F-4250-2D6C-8EDC-DC9E6F02F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1077" name="Text Box 3">
            <a:extLst>
              <a:ext uri="{FF2B5EF4-FFF2-40B4-BE49-F238E27FC236}">
                <a16:creationId xmlns:a16="http://schemas.microsoft.com/office/drawing/2014/main" id="{D17EA248-00A3-26F2-2272-AB010E53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>
            <a:extLst>
              <a:ext uri="{FF2B5EF4-FFF2-40B4-BE49-F238E27FC236}">
                <a16:creationId xmlns:a16="http://schemas.microsoft.com/office/drawing/2014/main" id="{9B81635C-3C0A-8D63-828E-5C5EC9FEC1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AC3183-0106-40A4-BCE4-20969F8A41F9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3123" name="Text Box 1">
            <a:extLst>
              <a:ext uri="{FF2B5EF4-FFF2-40B4-BE49-F238E27FC236}">
                <a16:creationId xmlns:a16="http://schemas.microsoft.com/office/drawing/2014/main" id="{B7609937-32D3-D8D3-C565-A99A989F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5618BE4-4653-4C7E-8FF8-96EDAC4CAF0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A85457CB-0196-4925-1A2F-CC35495B4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3125" name="Text Box 3">
            <a:extLst>
              <a:ext uri="{FF2B5EF4-FFF2-40B4-BE49-F238E27FC236}">
                <a16:creationId xmlns:a16="http://schemas.microsoft.com/office/drawing/2014/main" id="{80C45853-BF23-D39C-9E10-2301CD65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>
            <a:extLst>
              <a:ext uri="{FF2B5EF4-FFF2-40B4-BE49-F238E27FC236}">
                <a16:creationId xmlns:a16="http://schemas.microsoft.com/office/drawing/2014/main" id="{DEA1E907-B409-DFEF-00C2-E4AA3AC4EC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A04DC7-F958-48D7-9545-E73705391B0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5171" name="Text Box 1">
            <a:extLst>
              <a:ext uri="{FF2B5EF4-FFF2-40B4-BE49-F238E27FC236}">
                <a16:creationId xmlns:a16="http://schemas.microsoft.com/office/drawing/2014/main" id="{F154E85D-A6E8-3506-F5E5-B44EA9DC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D230C8C-5F88-4201-93E7-2897C113BE80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63564A4B-6235-2A78-AC15-9C53ED20F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5173" name="Text Box 3">
            <a:extLst>
              <a:ext uri="{FF2B5EF4-FFF2-40B4-BE49-F238E27FC236}">
                <a16:creationId xmlns:a16="http://schemas.microsoft.com/office/drawing/2014/main" id="{FD6A9624-5641-9302-BB6F-B5BD8924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>
            <a:extLst>
              <a:ext uri="{FF2B5EF4-FFF2-40B4-BE49-F238E27FC236}">
                <a16:creationId xmlns:a16="http://schemas.microsoft.com/office/drawing/2014/main" id="{7B6B7718-D49E-FFCB-1C4C-4E8F529658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EDB647-9A7C-4D83-96EA-5D33F1B02D8D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7219" name="Text Box 1">
            <a:extLst>
              <a:ext uri="{FF2B5EF4-FFF2-40B4-BE49-F238E27FC236}">
                <a16:creationId xmlns:a16="http://schemas.microsoft.com/office/drawing/2014/main" id="{6F2B0F08-BE59-6D08-0827-E8B5DA19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F382566-BFAD-4748-8632-785877D33955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F463B9B8-ADC0-85DA-E032-DD4A20319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7221" name="Text Box 3">
            <a:extLst>
              <a:ext uri="{FF2B5EF4-FFF2-40B4-BE49-F238E27FC236}">
                <a16:creationId xmlns:a16="http://schemas.microsoft.com/office/drawing/2014/main" id="{0CA937B3-3BE9-CEAC-40CB-21FB9927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>
            <a:extLst>
              <a:ext uri="{FF2B5EF4-FFF2-40B4-BE49-F238E27FC236}">
                <a16:creationId xmlns:a16="http://schemas.microsoft.com/office/drawing/2014/main" id="{5EB586C6-52AB-CE52-CF71-3B9564C047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611E10-4A38-48AD-B38A-ACF87BBE66B8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5329A320-98DE-E7EB-D5E4-F1D36B6E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89607A5-F658-467A-9CC1-535FCB3E3B9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3BF1B14-ECD0-5F6F-AA03-8D71F73BE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BB4F2A6A-B8A1-3D5D-1C85-FC231D65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>
            <a:extLst>
              <a:ext uri="{FF2B5EF4-FFF2-40B4-BE49-F238E27FC236}">
                <a16:creationId xmlns:a16="http://schemas.microsoft.com/office/drawing/2014/main" id="{2C66D2BE-1D66-9BB2-C709-53BD78F2AB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9F3F5F-D703-498B-B534-CC89E95E7733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39267" name="Text Box 1">
            <a:extLst>
              <a:ext uri="{FF2B5EF4-FFF2-40B4-BE49-F238E27FC236}">
                <a16:creationId xmlns:a16="http://schemas.microsoft.com/office/drawing/2014/main" id="{C0D961EA-F855-9AAC-0AB8-1F96E027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2D3DDB07-0B56-40FD-ADE4-F573EFC0682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BA5C8A16-BC6A-8EC2-472D-5D2FF0C47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39269" name="Text Box 3">
            <a:extLst>
              <a:ext uri="{FF2B5EF4-FFF2-40B4-BE49-F238E27FC236}">
                <a16:creationId xmlns:a16="http://schemas.microsoft.com/office/drawing/2014/main" id="{47CC5350-429A-EFE4-A4C9-C2262CAF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>
            <a:extLst>
              <a:ext uri="{FF2B5EF4-FFF2-40B4-BE49-F238E27FC236}">
                <a16:creationId xmlns:a16="http://schemas.microsoft.com/office/drawing/2014/main" id="{2164C8C6-A9EE-8FD3-B546-37958C3BCB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1074F9-315C-48D5-8EAE-2C26BEC9EA7B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1315" name="Text Box 1">
            <a:extLst>
              <a:ext uri="{FF2B5EF4-FFF2-40B4-BE49-F238E27FC236}">
                <a16:creationId xmlns:a16="http://schemas.microsoft.com/office/drawing/2014/main" id="{78CF1659-8B90-FDBE-C5C8-D3EEE428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A6AA3DF-EA27-49ED-AEFA-DC92BDCD7396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558EA20F-2104-1824-0D83-4A96C5B6B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1317" name="Text Box 3">
            <a:extLst>
              <a:ext uri="{FF2B5EF4-FFF2-40B4-BE49-F238E27FC236}">
                <a16:creationId xmlns:a16="http://schemas.microsoft.com/office/drawing/2014/main" id="{FBB016BB-C18F-8B8C-5D46-96288C08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>
            <a:extLst>
              <a:ext uri="{FF2B5EF4-FFF2-40B4-BE49-F238E27FC236}">
                <a16:creationId xmlns:a16="http://schemas.microsoft.com/office/drawing/2014/main" id="{8251DF52-66C5-0AB3-50F7-FAD468A6C5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A87BC4-A905-4266-9F67-ED5CF003F4A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3363" name="Text Box 1">
            <a:extLst>
              <a:ext uri="{FF2B5EF4-FFF2-40B4-BE49-F238E27FC236}">
                <a16:creationId xmlns:a16="http://schemas.microsoft.com/office/drawing/2014/main" id="{C11E134C-B9AF-9B4A-CE2E-46425222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F84DBE6-B2F5-45B8-BE25-02677E6A8240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F002C2CF-4CF0-8412-B12E-0DF473A98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3365" name="Text Box 3">
            <a:extLst>
              <a:ext uri="{FF2B5EF4-FFF2-40B4-BE49-F238E27FC236}">
                <a16:creationId xmlns:a16="http://schemas.microsoft.com/office/drawing/2014/main" id="{5B5B2D67-3BC4-4C48-368F-36026529E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>
            <a:extLst>
              <a:ext uri="{FF2B5EF4-FFF2-40B4-BE49-F238E27FC236}">
                <a16:creationId xmlns:a16="http://schemas.microsoft.com/office/drawing/2014/main" id="{350842B8-46AC-283B-B5BB-0CDBD2D3F6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D9EB34-114C-400E-840E-67CA54C225AE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5411" name="Text Box 1">
            <a:extLst>
              <a:ext uri="{FF2B5EF4-FFF2-40B4-BE49-F238E27FC236}">
                <a16:creationId xmlns:a16="http://schemas.microsoft.com/office/drawing/2014/main" id="{0D77BE63-7AF9-BDF1-8410-8E58B53E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125F390-BFC7-4B6D-AFB1-DD9B917975FC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EA7D7BA4-2105-CD5D-BFA6-AC34FA951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5413" name="Text Box 3">
            <a:extLst>
              <a:ext uri="{FF2B5EF4-FFF2-40B4-BE49-F238E27FC236}">
                <a16:creationId xmlns:a16="http://schemas.microsoft.com/office/drawing/2014/main" id="{6DD0EEE7-8BEE-4B8D-5C5F-5987498A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>
            <a:extLst>
              <a:ext uri="{FF2B5EF4-FFF2-40B4-BE49-F238E27FC236}">
                <a16:creationId xmlns:a16="http://schemas.microsoft.com/office/drawing/2014/main" id="{F6D1EE39-4FF3-3A3B-261D-BD4A5E8EF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3A3163-6078-4936-B723-63424E71D321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147459" name="Text Box 1">
            <a:extLst>
              <a:ext uri="{FF2B5EF4-FFF2-40B4-BE49-F238E27FC236}">
                <a16:creationId xmlns:a16="http://schemas.microsoft.com/office/drawing/2014/main" id="{2F902D30-41E9-F59A-D2C6-12AA3066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DBD90E3-5993-4C9B-9FAB-B64926DC55B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CB9AA250-02DE-BCFC-1FC3-DEC024A5F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147461" name="Text Box 3">
            <a:extLst>
              <a:ext uri="{FF2B5EF4-FFF2-40B4-BE49-F238E27FC236}">
                <a16:creationId xmlns:a16="http://schemas.microsoft.com/office/drawing/2014/main" id="{4E932CA9-8C9A-811E-5B32-C87A098F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>
            <a:extLst>
              <a:ext uri="{FF2B5EF4-FFF2-40B4-BE49-F238E27FC236}">
                <a16:creationId xmlns:a16="http://schemas.microsoft.com/office/drawing/2014/main" id="{6FBCA83C-AE41-5B9B-BBA7-50508BAEC9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9F90D-36AC-439A-81FE-C753D322AB47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7CA439CA-F462-8EA3-B8EB-D06482707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BE885A7-20B2-E687-F330-D85426DB3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25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>
            <a:extLst>
              <a:ext uri="{FF2B5EF4-FFF2-40B4-BE49-F238E27FC236}">
                <a16:creationId xmlns:a16="http://schemas.microsoft.com/office/drawing/2014/main" id="{39E034F0-2955-F2C3-288A-2E8791CBC7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EF5517-6513-4497-B8E4-1363E379332C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0043B21F-985C-6594-3380-7D0F204C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8FF40BE-5F40-4C85-A219-1BD013D7BB74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36597A6-88BD-441C-EF72-5187092A8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979986AD-5C5D-C4D1-ACFB-73A247C75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>
            <a:extLst>
              <a:ext uri="{FF2B5EF4-FFF2-40B4-BE49-F238E27FC236}">
                <a16:creationId xmlns:a16="http://schemas.microsoft.com/office/drawing/2014/main" id="{E02207DE-72C2-A883-07F0-5807F92C5F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03C0C3-DA56-47B3-A338-BA48EAF0450C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DB1F8164-62B5-C88D-3A3C-9AE0F3ED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DF6B019-80D8-4449-8AFE-93871543DB31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7EC35D1-0DCE-0674-10E2-F2AE5365F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1A31960C-6CA9-2731-A532-03C6D749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>
            <a:extLst>
              <a:ext uri="{FF2B5EF4-FFF2-40B4-BE49-F238E27FC236}">
                <a16:creationId xmlns:a16="http://schemas.microsoft.com/office/drawing/2014/main" id="{FCB93385-3302-81AE-162B-75B818C0CD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94740E-2B4E-4C73-8AAA-A0ECE49CCA95}" type="slidenum">
              <a:rPr lang="en-GB" altLang="en-US" sz="1300" smtClean="0">
                <a:ea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 sz="1300">
              <a:ea typeface="Lucida Sans Unicode" panose="020B0602030504020204" pitchFamily="34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83DFE26C-4701-4884-2FE2-AD77E9A2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9121775"/>
            <a:ext cx="3165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3E39D598-B0F4-43CC-9AAE-ACED56BD79AD}" type="slidenum">
              <a:rPr lang="en-US" altLang="en-US" sz="1300">
                <a:ea typeface="Lucida Sans Unicode" panose="020B0602030504020204" pitchFamily="34" charset="0"/>
                <a:cs typeface="DejaVu Sans" charset="0"/>
              </a:rPr>
              <a:pPr algn="r" eaLnBrk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300">
              <a:ea typeface="Lucida Sans Unicode" panose="020B0602030504020204" pitchFamily="34" charset="0"/>
              <a:cs typeface="DejaVu Sans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A759D62-DA8C-20BC-72F0-BF89B9926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ln/>
        </p:spPr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3AB1BE61-892F-78A8-E7CD-10CE6D2C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4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79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15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803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25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90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18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0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683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02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6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02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766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519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735971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71323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50203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63560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68718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86569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5047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810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24796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37404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95898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6278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9117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095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859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706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04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116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337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670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7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140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902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99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737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866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149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4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2700"/>
            <a:ext cx="3597275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198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78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120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107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266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017713" cy="5532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2325" cy="5532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20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5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7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68CC931-A77E-4B9A-A23D-0A99174C0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CF7B976-98DA-173D-BD56-E1C2A4E28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6613525"/>
            <a:ext cx="896938" cy="246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7.</a:t>
            </a:r>
            <a:fld id="{0170E6C6-314F-4454-9C5A-7D231B1B1F96}" type="slidenum">
              <a:rPr lang="en-GB" altLang="en-US" sz="1000" b="1" smtClean="0">
                <a:solidFill>
                  <a:srgbClr val="993300"/>
                </a:solidFill>
                <a:latin typeface="Arial" panose="020B0604020202020204" pitchFamily="34" charset="0"/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GB" altLang="en-US" sz="1000" b="1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C5B8568-165A-0938-B0BF-9D59AF3E5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9" name="AutoShape 4">
            <a:extLst>
              <a:ext uri="{FF2B5EF4-FFF2-40B4-BE49-F238E27FC236}">
                <a16:creationId xmlns:a16="http://schemas.microsoft.com/office/drawing/2014/main" id="{DF94A3A7-D141-57BA-5952-02644CCCA85C}"/>
              </a:ext>
            </a:extLst>
          </p:cNvPr>
          <p:cNvSpPr>
            <a:spLocks/>
          </p:cNvSpPr>
          <p:nvPr/>
        </p:nvSpPr>
        <p:spPr bwMode="auto">
          <a:xfrm rot="8340000" flipV="1">
            <a:off x="1612900" y="4965700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4"/>
              <a:gd name="T14" fmla="*/ 20 w 20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5">
            <a:extLst>
              <a:ext uri="{FF2B5EF4-FFF2-40B4-BE49-F238E27FC236}">
                <a16:creationId xmlns:a16="http://schemas.microsoft.com/office/drawing/2014/main" id="{E339451F-27A4-FC82-2712-E830EEFEC010}"/>
              </a:ext>
            </a:extLst>
          </p:cNvPr>
          <p:cNvSpPr>
            <a:spLocks/>
          </p:cNvSpPr>
          <p:nvPr/>
        </p:nvSpPr>
        <p:spPr bwMode="auto">
          <a:xfrm rot="10680000" flipV="1">
            <a:off x="1195388" y="4206875"/>
            <a:ext cx="4762" cy="1588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4"/>
              <a:gd name="T14" fmla="*/ 12 w 12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6">
            <a:extLst>
              <a:ext uri="{FF2B5EF4-FFF2-40B4-BE49-F238E27FC236}">
                <a16:creationId xmlns:a16="http://schemas.microsoft.com/office/drawing/2014/main" id="{B2C2711A-89F5-3609-A88A-654C03E6E5FC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2"/>
              <a:gd name="T14" fmla="*/ 12 w 12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7">
            <a:extLst>
              <a:ext uri="{FF2B5EF4-FFF2-40B4-BE49-F238E27FC236}">
                <a16:creationId xmlns:a16="http://schemas.microsoft.com/office/drawing/2014/main" id="{7D2659CA-DBBD-198D-593D-32CDE51CD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  <a:defRPr/>
            </a:pP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FDF67B1-66C3-A2FA-43F2-6D8F745C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3414712" cy="24606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  <a:defRPr/>
            </a:pP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Operating System Concepts - 7</a:t>
            </a:r>
            <a:r>
              <a:rPr lang="en-GB" altLang="en-US" sz="1000" b="1" baseline="30000">
                <a:solidFill>
                  <a:srgbClr val="993300"/>
                </a:solidFill>
                <a:latin typeface="Arial" panose="020B0604020202020204" pitchFamily="34" charset="0"/>
              </a:rPr>
              <a:t>th</a:t>
            </a:r>
            <a:r>
              <a:rPr lang="en-GB" altLang="en-US" sz="1000" b="1">
                <a:solidFill>
                  <a:srgbClr val="993300"/>
                </a:solidFill>
                <a:latin typeface="Arial" panose="020B0604020202020204" pitchFamily="34" charset="0"/>
              </a:rPr>
              <a:t> Edition, Feb 14, 2005</a:t>
            </a:r>
          </a:p>
        </p:txBody>
      </p:sp>
      <p:sp>
        <p:nvSpPr>
          <p:cNvPr id="1034" name="AutoShape 9">
            <a:extLst>
              <a:ext uri="{FF2B5EF4-FFF2-40B4-BE49-F238E27FC236}">
                <a16:creationId xmlns:a16="http://schemas.microsoft.com/office/drawing/2014/main" id="{A4756D28-FEEC-C3FC-88E7-68EA6DB53198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1587"/>
              <a:gd name="T14" fmla="*/ 13 w 13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AutoShape 10">
            <a:extLst>
              <a:ext uri="{FF2B5EF4-FFF2-40B4-BE49-F238E27FC236}">
                <a16:creationId xmlns:a16="http://schemas.microsoft.com/office/drawing/2014/main" id="{39F3AB13-D68D-67FF-51D0-8D25D0B508E0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1587"/>
              <a:gd name="T14" fmla="*/ 10 w 10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>
            <a:extLst>
              <a:ext uri="{FF2B5EF4-FFF2-40B4-BE49-F238E27FC236}">
                <a16:creationId xmlns:a16="http://schemas.microsoft.com/office/drawing/2014/main" id="{D5BAB002-C48B-14DF-4E66-F8F1EB4B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7" name="AutoShape 12">
            <a:extLst>
              <a:ext uri="{FF2B5EF4-FFF2-40B4-BE49-F238E27FC236}">
                <a16:creationId xmlns:a16="http://schemas.microsoft.com/office/drawing/2014/main" id="{CE635677-21CC-3E8A-E54B-0815172F652E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  <a:gd name="T12" fmla="*/ 0 w 18"/>
              <a:gd name="T13" fmla="*/ 0 h 7"/>
              <a:gd name="T14" fmla="*/ 18 w 18"/>
              <a:gd name="T15" fmla="*/ 7 h 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3">
            <a:extLst>
              <a:ext uri="{FF2B5EF4-FFF2-40B4-BE49-F238E27FC236}">
                <a16:creationId xmlns:a16="http://schemas.microsoft.com/office/drawing/2014/main" id="{72B0B85B-4448-BEE9-186B-AC3387F8620E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  <a:gd name="T12" fmla="*/ 0 w 6"/>
              <a:gd name="T13" fmla="*/ 0 h 16"/>
              <a:gd name="T14" fmla="*/ 6 w 6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4">
            <a:extLst>
              <a:ext uri="{FF2B5EF4-FFF2-40B4-BE49-F238E27FC236}">
                <a16:creationId xmlns:a16="http://schemas.microsoft.com/office/drawing/2014/main" id="{4200BF44-4912-6531-BEEB-9B3FEC05B32D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20"/>
              <a:gd name="T14" fmla="*/ 11 w 11"/>
              <a:gd name="T15" fmla="*/ 20 h 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5">
            <a:extLst>
              <a:ext uri="{FF2B5EF4-FFF2-40B4-BE49-F238E27FC236}">
                <a16:creationId xmlns:a16="http://schemas.microsoft.com/office/drawing/2014/main" id="{6D4EDFC8-B888-4AEA-4BC3-E860B5E94200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14"/>
              <a:gd name="T14" fmla="*/ 7 w 7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AutoShape 16">
            <a:extLst>
              <a:ext uri="{FF2B5EF4-FFF2-40B4-BE49-F238E27FC236}">
                <a16:creationId xmlns:a16="http://schemas.microsoft.com/office/drawing/2014/main" id="{25FFCAF1-919F-DA43-D950-4FE9AC7D5DE8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3"/>
              <a:gd name="T14" fmla="*/ 30 w 30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7">
            <a:extLst>
              <a:ext uri="{FF2B5EF4-FFF2-40B4-BE49-F238E27FC236}">
                <a16:creationId xmlns:a16="http://schemas.microsoft.com/office/drawing/2014/main" id="{908E9637-E0AF-E8EC-6321-3ACEE46CD0BD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24"/>
              <a:gd name="T14" fmla="*/ 9 w 9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8">
            <a:extLst>
              <a:ext uri="{FF2B5EF4-FFF2-40B4-BE49-F238E27FC236}">
                <a16:creationId xmlns:a16="http://schemas.microsoft.com/office/drawing/2014/main" id="{A03D081B-4DD5-22F1-6D5C-0025AA74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44" name="Picture 19">
            <a:extLst>
              <a:ext uri="{FF2B5EF4-FFF2-40B4-BE49-F238E27FC236}">
                <a16:creationId xmlns:a16="http://schemas.microsoft.com/office/drawing/2014/main" id="{FCEB347F-1ED8-243E-4899-90E58570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EB69567-B419-621B-5AB3-EF2734AE5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D1F629CA-A036-255F-55C6-C890D301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A3089DA-9D4E-0B60-1075-B982E367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26B97E96-48D1-F2A4-5105-339A54F0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054" name="Picture 5">
            <a:extLst>
              <a:ext uri="{FF2B5EF4-FFF2-40B4-BE49-F238E27FC236}">
                <a16:creationId xmlns:a16="http://schemas.microsoft.com/office/drawing/2014/main" id="{815AE7FE-BC26-2384-3170-21E0CFE65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60" cap="sq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6">
            <a:extLst>
              <a:ext uri="{FF2B5EF4-FFF2-40B4-BE49-F238E27FC236}">
                <a16:creationId xmlns:a16="http://schemas.microsoft.com/office/drawing/2014/main" id="{ECB9A896-7E74-5916-F223-4EF76739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6" name="Rectangle 7">
            <a:extLst>
              <a:ext uri="{FF2B5EF4-FFF2-40B4-BE49-F238E27FC236}">
                <a16:creationId xmlns:a16="http://schemas.microsoft.com/office/drawing/2014/main" id="{6B078047-2866-00D9-F274-BE1731146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C2A3246D-487D-36B5-C047-C25A287F0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67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F7E358E-0FEF-93F9-172F-B1BB555F6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554B794-1C54-82A6-1C46-E92B7319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09A106D9-6933-53C9-E75F-4DBADD71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B667B35C-C88F-B694-53FA-E571406A7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A8570F20-51E5-6A75-07F9-6FBF5B61D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FCD5511D-87B1-DE72-8475-760CB3A80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469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87EA492-139D-DD18-8B11-1D1F39223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2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993300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FC0E023C-AB96-2EE2-683C-88DAC351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Concept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03CB2C5E-E2E1-56AD-7AE9-634FBD52B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File is a sequence of bits, bytes, lines, or records, the meaning of which is defined by the file’s creator and user.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BB11D3C9-33FF-DB19-9BA4-5A04BAC8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7"/>
          <a:stretch>
            <a:fillRect/>
          </a:stretch>
        </p:blipFill>
        <p:spPr bwMode="auto">
          <a:xfrm>
            <a:off x="1885950" y="2362200"/>
            <a:ext cx="53721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>
            <a:extLst>
              <a:ext uri="{FF2B5EF4-FFF2-40B4-BE49-F238E27FC236}">
                <a16:creationId xmlns:a16="http://schemas.microsoft.com/office/drawing/2014/main" id="{9580E468-E465-D0B7-9FBF-63CCFD0E0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87350"/>
            <a:ext cx="7769225" cy="685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300" b="1" dirty="0">
                <a:latin typeface="Arial" charset="0"/>
                <a:cs typeface="+mn-cs"/>
              </a:rPr>
              <a:t>3.Indexed</a:t>
            </a:r>
            <a:r>
              <a:rPr lang="en-US" altLang="en-US" b="1" dirty="0">
                <a:solidFill>
                  <a:srgbClr val="993300"/>
                </a:solidFill>
              </a:rPr>
              <a:t> </a:t>
            </a:r>
            <a:r>
              <a:rPr lang="en-US" altLang="en-US" sz="2300" b="1" dirty="0">
                <a:latin typeface="Arial" charset="0"/>
                <a:cs typeface="+mn-cs"/>
              </a:rPr>
              <a:t>Access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3900A683-C2A3-4B3D-613D-FDE7151D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4908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Index is created for file.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Index contain pointers for various blocks of a file.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To find the record in the file, search the index and then use the pointer to access the file directly and to find the desired record. 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An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indexed 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is a computer file with an index that allows easy random access to any record given its file key.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The key must be such that it uniquely identifies a record.</a:t>
            </a:r>
          </a:p>
          <a:p>
            <a:pPr marL="341313" indent="-341313" algn="just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relative 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is a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in which each record is identified by its ordinal position in the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file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 </a:t>
            </a:r>
          </a:p>
          <a:p>
            <a:pPr marL="342900" indent="-341313" algn="just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E99C417-8F99-3148-8F37-48A74D414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Index and Relative Files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687B2E61-D30C-A8E2-8819-E394FC3B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13759" r="1407" b="13335"/>
          <a:stretch>
            <a:fillRect/>
          </a:stretch>
        </p:blipFill>
        <p:spPr bwMode="auto">
          <a:xfrm>
            <a:off x="1176338" y="1638300"/>
            <a:ext cx="6780212" cy="38274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1A58F5E5-FB7F-F722-1C75-92A4E613B3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4572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9144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3716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18288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51887F-CE86-4063-98AA-D744A2467139}" type="slidenum">
              <a:rPr lang="en-US" altLang="en-US" sz="1200">
                <a:solidFill>
                  <a:srgbClr val="898989"/>
                </a:solidFill>
                <a:latin typeface="Helvetica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BABB43-690E-674A-E4EC-CDB9BA21D1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993300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Example of Index and Relative Files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C148D2-E141-C964-6A8C-453B59AEA657}"/>
              </a:ext>
            </a:extLst>
          </p:cNvPr>
          <p:cNvSpPr txBox="1"/>
          <p:nvPr/>
        </p:nvSpPr>
        <p:spPr>
          <a:xfrm>
            <a:off x="990600" y="914400"/>
            <a:ext cx="6629400" cy="464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defRPr/>
            </a:pPr>
            <a:r>
              <a:rPr lang="en-IN" sz="3600" dirty="0">
                <a:solidFill>
                  <a:schemeClr val="tx1"/>
                </a:solidFill>
                <a:cs typeface="Times New Roman" panose="02020603050405020304" pitchFamily="18" charset="0"/>
              </a:rPr>
              <a:t>File Management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Allocation methods</a:t>
            </a:r>
          </a:p>
          <a:p>
            <a:pPr marL="1028700"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</a:p>
          <a:p>
            <a:pPr marL="1028700"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Linked Allocation</a:t>
            </a:r>
          </a:p>
          <a:p>
            <a:pPr marL="1028700"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Indexed Allocation</a:t>
            </a:r>
            <a:endParaRPr lang="en-IN" sz="20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IN" sz="2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Free-Space Management</a:t>
            </a:r>
          </a:p>
          <a:p>
            <a:pPr>
              <a:spcAft>
                <a:spcPts val="800"/>
              </a:spcAft>
              <a:defRPr/>
            </a:pPr>
            <a:endParaRPr lang="en-IN" sz="28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108AEC5E-2A2B-05BF-6B27-1B70553E9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Allocation Methods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7C89020C-EA47-82AD-488D-C3D28D4D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64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/>
              <a:t>It is the mechanism of keeping track of which disk blocks go which files</a:t>
            </a:r>
          </a:p>
          <a:p>
            <a:endParaRPr lang="en-US" altLang="en-US" sz="2400"/>
          </a:p>
          <a:p>
            <a:r>
              <a:rPr lang="en-US" altLang="en-US" sz="2400"/>
              <a:t>Main Issue is: how to allocate space to these files so that disk space is utilized effectively and file can be accessed quickly.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r>
              <a:rPr lang="en-US" altLang="en-US" sz="2400"/>
              <a:t>There are three major methods of storing files on disks:</a:t>
            </a:r>
          </a:p>
          <a:p>
            <a:pPr lvl="1"/>
            <a:r>
              <a:rPr lang="en-US" altLang="en-US" sz="2400"/>
              <a:t>Contiguous</a:t>
            </a:r>
          </a:p>
          <a:p>
            <a:pPr lvl="1"/>
            <a:r>
              <a:rPr lang="en-US" altLang="en-US" sz="2400"/>
              <a:t>Linked</a:t>
            </a:r>
          </a:p>
          <a:p>
            <a:pPr lvl="1"/>
            <a:r>
              <a:rPr lang="en-US" altLang="en-US" sz="2400"/>
              <a:t>Indexed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12CE0519-434F-05D1-5806-2E8263B0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6575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1. Contiguous Allocation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972F205-D2DB-31E6-25E5-236D1E1A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i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Store each file as a contiguous block of data on the disk.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Performance is very fast </a:t>
            </a:r>
          </a:p>
          <a:p>
            <a:pPr marL="744538" lvl="1" indent="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- Reading successive blocks of the same file generally requires no movement of the disk heads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It is easy to implement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Contiguous allocation of a file is defined by the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disk address and length of first block.</a:t>
            </a: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200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2">
            <a:extLst>
              <a:ext uri="{FF2B5EF4-FFF2-40B4-BE49-F238E27FC236}">
                <a16:creationId xmlns:a16="http://schemas.microsoft.com/office/drawing/2014/main" id="{9A3551BF-6AAE-F52F-DC03-A19AAC4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rgbClr val="993300"/>
                </a:solidFill>
              </a:rPr>
              <a:t>Contiguous Allocation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6C6A6914-6194-A1A8-7A2C-F809E036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428875"/>
            <a:ext cx="88963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27041DF9-C9FB-075F-208F-91F0C590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Contiguous Allocation</a:t>
            </a:r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F706F71F-7D00-5E75-F94D-E502E75C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77975"/>
            <a:ext cx="4191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200"/>
              <a:t>Problems can arise: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Finding space for a new file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When files grow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If the exact size of a file is unknown at creation time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Suffers from problem of </a:t>
            </a:r>
            <a:r>
              <a:rPr lang="en-US" altLang="en-US" sz="2200" i="1"/>
              <a:t>external fragmentation</a:t>
            </a:r>
            <a:r>
              <a:rPr lang="en-US" altLang="en-US" sz="220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/>
              <a:t>Difficult to know how much space is needed for a file </a:t>
            </a:r>
          </a:p>
        </p:txBody>
      </p:sp>
      <p:pic>
        <p:nvPicPr>
          <p:cNvPr id="58372" name="Picture 3">
            <a:extLst>
              <a:ext uri="{FF2B5EF4-FFF2-40B4-BE49-F238E27FC236}">
                <a16:creationId xmlns:a16="http://schemas.microsoft.com/office/drawing/2014/main" id="{C9D480D6-2D58-0D31-B52B-C1E8D5FF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552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2514EC38-69D3-60B9-C0D6-4B64B36F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2. Linked Allocation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3093FCFA-9E93-5B1A-882E-45C9019B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200"/>
              <a:t>Each file is a linked list of disk blocks</a:t>
            </a:r>
          </a:p>
          <a:p>
            <a:r>
              <a:rPr lang="en-US" altLang="en-US" sz="2200"/>
              <a:t>Disk blocks can be </a:t>
            </a:r>
            <a:r>
              <a:rPr lang="en-US" altLang="en-US" sz="2200" b="1"/>
              <a:t>scattered </a:t>
            </a:r>
            <a:r>
              <a:rPr lang="en-US" altLang="en-US" sz="2200"/>
              <a:t>any where in disk</a:t>
            </a:r>
          </a:p>
          <a:p>
            <a:r>
              <a:rPr lang="en-US" altLang="en-US" sz="2200"/>
              <a:t>Directory contains a pointer to </a:t>
            </a:r>
            <a:r>
              <a:rPr lang="en-US" altLang="en-US" sz="2200" b="1"/>
              <a:t>first and last block </a:t>
            </a:r>
            <a:r>
              <a:rPr lang="en-US" altLang="en-US" sz="2200"/>
              <a:t>of the file.</a:t>
            </a:r>
          </a:p>
          <a:p>
            <a:r>
              <a:rPr lang="en-US" altLang="en-US" sz="2200"/>
              <a:t>Exp: if file of 5 blocks might start at block 9, continue at block 16, then block 1, block 10 and finally block 25.</a:t>
            </a:r>
          </a:p>
          <a:p>
            <a:r>
              <a:rPr lang="en-US" altLang="en-US" sz="2200" b="1"/>
              <a:t>Each block contains a pointer to next block.</a:t>
            </a:r>
          </a:p>
          <a:p>
            <a:r>
              <a:rPr lang="en-US" altLang="en-US" sz="2200"/>
              <a:t>If each block is 512 bytes and disk address requires 4 bytes then user see block of 508 bytes</a:t>
            </a:r>
          </a:p>
          <a:p>
            <a:r>
              <a:rPr lang="en-US" altLang="en-US" sz="2200"/>
              <a:t>To create a new file , create a new entry in directory</a:t>
            </a:r>
          </a:p>
          <a:p>
            <a:r>
              <a:rPr lang="en-US" altLang="en-US" sz="2200"/>
              <a:t>Each directory has an entry as a pointer to first disk block of file.</a:t>
            </a:r>
          </a:p>
          <a:p>
            <a:r>
              <a:rPr lang="en-US" altLang="en-US" sz="2200"/>
              <a:t>Pointer is initialized to NIL and size / data part is set to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9E12B259-A13D-99B9-82F4-FF3F497F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Allocation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F72AE0F-6B79-C19E-1C88-94CFA4D2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125538"/>
            <a:ext cx="7391400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Disk files can be stored as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linked lists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Linked allocation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does not require pre-known file sizes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and allows files to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grow dynamically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at any time.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Drawback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It is efficient for 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sequential access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files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To find i</a:t>
            </a:r>
            <a:r>
              <a:rPr lang="en-US" sz="2200" baseline="30000" dirty="0">
                <a:solidFill>
                  <a:srgbClr val="000000"/>
                </a:solidFill>
                <a:latin typeface="Arial" charset="0"/>
                <a:cs typeface="+mn-cs"/>
              </a:rPr>
              <a:t>th 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block of a file, we must start at the beginning of that file and follow the pointers until we go to i</a:t>
            </a:r>
            <a:r>
              <a:rPr lang="en-US" sz="2200" baseline="30000" dirty="0">
                <a:solidFill>
                  <a:srgbClr val="000000"/>
                </a:solidFill>
                <a:latin typeface="Arial" charset="0"/>
                <a:cs typeface="+mn-cs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 block.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Requires extra space for pointers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Problem with linked allocation is reliability: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If a pointer is lost or damaged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151F9B5A-D997-B5DF-2256-B20EF171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Allocation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670E0B6-8263-19F8-EB42-9AB80CB9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2A0A828-C92E-AB1C-5C34-4F62F7AE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18C2725E-55F2-2B95-87A7-A046225B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EFC77827-9D83-3D24-65B5-EBA67B03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4519" name="Picture 6">
            <a:extLst>
              <a:ext uri="{FF2B5EF4-FFF2-40B4-BE49-F238E27FC236}">
                <a16:creationId xmlns:a16="http://schemas.microsoft.com/office/drawing/2014/main" id="{5D9985BA-5B4D-0FC1-57E3-4241862A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114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37605C1B-B349-45A0-D777-9E53844C7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Attributes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648EB059-E838-5183-3E61-FB6E6D37F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b="1"/>
              <a:t>Name</a:t>
            </a:r>
            <a:r>
              <a:rPr lang="en-US" altLang="en-US" sz="2400"/>
              <a:t> – Name is usually a string of characters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Identifier</a:t>
            </a:r>
            <a:r>
              <a:rPr lang="en-US" altLang="en-US" sz="2400"/>
              <a:t> – unique tag (number) identifies file within file system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Type</a:t>
            </a:r>
            <a:r>
              <a:rPr lang="en-US" altLang="en-US" sz="2400"/>
              <a:t> – needed for systems that support different types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Location</a:t>
            </a:r>
            <a:r>
              <a:rPr lang="en-US" altLang="en-US" sz="2400"/>
              <a:t> – pointer to file location on device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Size</a:t>
            </a:r>
            <a:r>
              <a:rPr lang="en-US" altLang="en-US" sz="2400"/>
              <a:t> – current file size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Protection</a:t>
            </a:r>
            <a:r>
              <a:rPr lang="en-US" altLang="en-US" sz="2400"/>
              <a:t> – Access Permissions, controls who can do reading, writing, executing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Time, date  </a:t>
            </a:r>
            <a:r>
              <a:rPr lang="en-US" altLang="en-US" sz="2400"/>
              <a:t> – data for usage monitoring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47A224FC-29C1-3809-DDBC-2DCF4CA7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Allocation Table</a:t>
            </a: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247F0F9D-9CEB-D30D-0BD8-84D38E86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3733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Used by DOS </a:t>
            </a:r>
          </a:p>
          <a:p>
            <a:pPr algn="just"/>
            <a:r>
              <a:rPr lang="en-US" altLang="en-US" sz="2400"/>
              <a:t>It is a variation of linked allocation</a:t>
            </a:r>
          </a:p>
          <a:p>
            <a:pPr algn="just"/>
            <a:r>
              <a:rPr lang="en-US" altLang="en-US" sz="2400"/>
              <a:t>All the links are stored in a separate table at the beginning of the disk. </a:t>
            </a:r>
          </a:p>
          <a:p>
            <a:pPr algn="just"/>
            <a:r>
              <a:rPr lang="en-US" altLang="en-US" sz="2400"/>
              <a:t>The benefit of this approach is that the FAT table can be cached in memory, and improving random access speeds.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06D9561-02BF-FE47-EB8F-08643070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9346E086-0F12-32C5-9721-EC5A020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464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6566" name="Picture 5">
            <a:extLst>
              <a:ext uri="{FF2B5EF4-FFF2-40B4-BE49-F238E27FC236}">
                <a16:creationId xmlns:a16="http://schemas.microsoft.com/office/drawing/2014/main" id="{D02E880A-9425-9449-4AB0-2BDE3BE3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48400"/>
            <a:ext cx="4638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AC84CC33-EF79-30D3-74AA-360D4619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3. Indexed Allocation</a:t>
            </a: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4217562B-4028-8A30-C76B-C3AD2199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143000"/>
            <a:ext cx="8226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 b="1"/>
              <a:t>Indexed Allocation</a:t>
            </a:r>
            <a:r>
              <a:rPr lang="en-US" altLang="en-US" sz="2400" b="1" i="1"/>
              <a:t> </a:t>
            </a:r>
            <a:r>
              <a:rPr lang="en-US" altLang="en-US" sz="2400"/>
              <a:t>combines all of the indexes for accessing file in a file.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Create a table of indexes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Index file contains pointers to blocks.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Bring all the pointers together into one location : </a:t>
            </a:r>
            <a:r>
              <a:rPr lang="en-US" altLang="en-US" sz="2400" b="1"/>
              <a:t>Index Block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Each i</a:t>
            </a:r>
            <a:r>
              <a:rPr lang="en-US" altLang="en-US" sz="2400" baseline="30000"/>
              <a:t>th</a:t>
            </a:r>
            <a:r>
              <a:rPr lang="en-US" altLang="en-US" sz="2400"/>
              <a:t> entry in index block points to i</a:t>
            </a:r>
            <a:r>
              <a:rPr lang="en-US" altLang="en-US" sz="2400" baseline="30000"/>
              <a:t>th</a:t>
            </a:r>
            <a:r>
              <a:rPr lang="en-US" altLang="en-US" sz="2400"/>
              <a:t> block of the file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Create index of linked locations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Indexed allocation support </a:t>
            </a:r>
            <a:r>
              <a:rPr lang="en-US" altLang="en-US" sz="2400" b="1"/>
              <a:t>Direct Access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661BBCAC-CA70-CB1A-8E02-BAD74A676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Indexed Allocation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00919B8-45C7-D6C1-8500-2B2DCFF4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Advantages: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Any free space on the disk can be used for allocation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Removes external fragmentation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Disadvantages: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If index block is small, it will not be able to hold enough pointers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Entire index will have to be kept in main memory to make it work</a:t>
            </a: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9E7DD01B-82A2-6374-4F99-8618E131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Indexed Allocation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88A71E8-3269-8343-3498-C86D9664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6F6726B-1956-6FAD-CC5B-2A645867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25B43B26-DFE9-C9F5-1838-105D8FC1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56BE882D-4762-BE26-0092-D6F06276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AFD70C7D-82E5-D347-FAB1-5DDCCBAF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2712" name="Picture 7">
            <a:extLst>
              <a:ext uri="{FF2B5EF4-FFF2-40B4-BE49-F238E27FC236}">
                <a16:creationId xmlns:a16="http://schemas.microsoft.com/office/drawing/2014/main" id="{2D7B37F5-5386-75E6-A289-EDBCB661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1575"/>
            <a:ext cx="609758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F951F7EE-E20E-A7D5-4423-086FC1DF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Approaches to implement Index Block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6A45A37-FE46-BB3C-1812-7FF7378D7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6425" cy="518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For large files several indexes can be combined and maintained.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The first index block contains: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Header information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First N block addresses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  <a:cs typeface="+mn-cs"/>
              </a:rPr>
              <a:t>Pointer to linked index blocks.</a:t>
            </a: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Multi-Level Index - 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200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index block contains </a:t>
            </a:r>
            <a:r>
              <a:rPr lang="en-US" sz="2200" b="1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 pointers to secondary index blocks </a:t>
            </a:r>
            <a:r>
              <a:rPr lang="en-US" sz="2200" b="1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Arial" charset="0"/>
                <a:cs typeface="+mn-cs"/>
              </a:rPr>
              <a:t> which further contain pointers to the actual data blocks.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CF12EE09-AF4D-A0B0-CDEC-9A450597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Approaches to implement Index Block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2537F9B-87A4-DA96-0E2C-8ACA4C39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cs typeface="+mn-cs"/>
              </a:rPr>
              <a:t>Combined Scheme - 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pointers provide access to more data blocks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The advantage of this scheme: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t>for small files the data blocks are readily accessible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741363" lvl="1" indent="-282575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F0F84E74-02E8-73E6-2272-7C2E9FBA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Free Space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B11BC6C8-44CA-07F7-C1F9-A8FA821F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Free Space Management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7D66443-F624-0C2D-5A6F-62CC9075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Process of looking after and managing unused blocks of disk</a:t>
            </a:r>
          </a:p>
          <a:p>
            <a: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OS maintains </a:t>
            </a:r>
            <a:r>
              <a:rPr lang="en-US" b="1" i="1" dirty="0">
                <a:solidFill>
                  <a:srgbClr val="000000"/>
                </a:solidFill>
                <a:latin typeface="Arial" charset="0"/>
                <a:cs typeface="+mn-cs"/>
              </a:rPr>
              <a:t>free space list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: which records all blocks that are not allocated to any file</a:t>
            </a: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Methods to implement free space list: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Bit Map or Bit Vector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Linked List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Grouping</a:t>
            </a:r>
          </a:p>
          <a:p>
            <a:pPr marL="1084263" lvl="1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Counting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4D320694-2FB8-F6F6-41EB-DB695634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Bit Map or Bit Vector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30E54FF-5355-B7E6-3F49-CAB266F4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349375"/>
            <a:ext cx="5637212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39725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 Bitmap or Bit Vector is series or collection of bits where each bit corresponds to a disk block. </a:t>
            </a:r>
          </a:p>
          <a:p>
            <a:pPr marL="341313" indent="-339725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bit can take two values: 0 and 1: 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0 indicates that the block is allocated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and 1 indicates a free block</a:t>
            </a:r>
          </a:p>
          <a:p>
            <a:pPr marL="341313" indent="-339725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 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Figure 1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(where green blocks are allocated) can be represented by a bitmap of 16 bits as: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 0000111000000110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82948" name="Picture 4" descr="Lightbox">
            <a:extLst>
              <a:ext uri="{FF2B5EF4-FFF2-40B4-BE49-F238E27FC236}">
                <a16:creationId xmlns:a16="http://schemas.microsoft.com/office/drawing/2014/main" id="{3E9CE7B2-20E8-58F7-E5C2-D9E80CB7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676400"/>
            <a:ext cx="2362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26B4B7D9-09CC-2161-4CDF-B0319078C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Bit Map or Bit Vector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b="1">
              <a:solidFill>
                <a:srgbClr val="993300"/>
              </a:solidFill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9757CA7-A8D6-9C5F-E79E-5C417A1A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Find the location of the first free block.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200" dirty="0">
              <a:solidFill>
                <a:schemeClr val="tx1"/>
              </a:solidFill>
              <a:cs typeface="+mn-cs"/>
            </a:endParaRP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(number of bits per word) x (number of 0-value words) + offset of first 1 bit.</a:t>
            </a:r>
            <a:endParaRPr lang="en-US" sz="3200" dirty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5FF11A1-1B5E-00F1-4544-95E7CCFD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7769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File Operations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BEC41B95-7CD3-30AA-4C8B-26D8ABDA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219200"/>
            <a:ext cx="8378825" cy="518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150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cs typeface="+mn-cs"/>
              </a:rPr>
              <a:t>All operations involve some system calls</a:t>
            </a:r>
          </a:p>
          <a:p>
            <a:pPr marL="1588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cs typeface="+mn-cs"/>
              </a:rPr>
              <a:t>1. Create: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using a specific system call. </a:t>
            </a:r>
          </a:p>
          <a:p>
            <a:pPr marL="1588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Two steps are necessary to create a file. </a:t>
            </a:r>
          </a:p>
          <a:p>
            <a:pPr marL="458788" indent="-4572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+mj-lt"/>
              <a:buAutoNum type="arabicParenR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Space in the file system must be found for the file.</a:t>
            </a:r>
          </a:p>
          <a:p>
            <a:pPr marL="458788" indent="-4572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+mj-lt"/>
              <a:buAutoNum type="arabicParenR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An entry for the new file must be made in the directory.</a:t>
            </a:r>
            <a:endParaRPr lang="en-US" dirty="0">
              <a:solidFill>
                <a:schemeClr val="tx1"/>
              </a:solidFill>
              <a:latin typeface="Arial" charset="0"/>
              <a:cs typeface="+mn-cs"/>
            </a:endParaRPr>
          </a:p>
          <a:p>
            <a:pPr marL="1588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cs typeface="+mn-cs"/>
              </a:rPr>
              <a:t>2. Read: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Open a file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File pointer points to particular record to be read</a:t>
            </a:r>
          </a:p>
          <a:p>
            <a:pPr marL="741363" lvl="1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cs typeface="+mn-cs"/>
              </a:rPr>
              <a:t>Once a record/character is read, the file pointer is increment.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9CD395BA-EDD1-1915-F8F7-2A5A21B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List</a:t>
            </a:r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25E6511D-7CFA-0425-709B-F1CD90EE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6850" y="1781175"/>
            <a:ext cx="8226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en-US" altLang="en-US" sz="2000"/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151BF4F2-34FE-021E-20D5-F14D8274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"/>
          <a:stretch>
            <a:fillRect/>
          </a:stretch>
        </p:blipFill>
        <p:spPr bwMode="auto">
          <a:xfrm>
            <a:off x="1120775" y="1333500"/>
            <a:ext cx="46926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197E79E1-D7F0-42D2-B3B1-004D35C1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Linked List</a:t>
            </a:r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76FB9BFA-C352-A78B-9793-095D2D4E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/>
              <a:t>Linked list of all the free blocks is maintained</a:t>
            </a:r>
          </a:p>
          <a:p>
            <a:r>
              <a:rPr lang="en-US" altLang="en-US" sz="2400"/>
              <a:t>First free block in the list can be pointed by the head pointer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pPr>
              <a:buFont typeface="Times New Roman" panose="02020603050405020304" pitchFamily="18" charset="0"/>
              <a:buNone/>
            </a:pPr>
            <a:endParaRPr lang="en-US" altLang="en-US" sz="2400"/>
          </a:p>
          <a:p>
            <a:r>
              <a:rPr lang="en-US" altLang="en-US" sz="2000"/>
              <a:t>Disadvantage:  Traversing is time consuming</a:t>
            </a:r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D1978638-4509-C344-CF71-4850FF17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71469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D68D2FF7-FF0E-F8E9-1FF5-7B50E3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Grouping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6FDAFAD-EC10-C592-42BF-3C1F65AE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39725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approach stores the address of the free blocks in the first free block. </a:t>
            </a:r>
          </a:p>
          <a:p>
            <a:pPr marL="341313" indent="-339725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first free block stores the address of some, say n free blocks. </a:t>
            </a:r>
          </a:p>
          <a:p>
            <a:pPr marL="341313" indent="-339725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Out of these n blocks, the first n-1 blocks are actually free and the last block contains the address of next free n blocks.</a:t>
            </a:r>
            <a:endParaRPr lang="en-US" sz="3600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67365281-5FCA-8442-4FBE-D55CA668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Counting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3FD42AB-BB8B-C2FC-45D9-C508454B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226425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approach stores the address of the first free disk block and a number n of free contiguous disk blocks that follow the first block.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br>
              <a:rPr lang="en-US" dirty="0"/>
            </a:br>
            <a:r>
              <a:rPr lang="en-US" dirty="0">
                <a:solidFill>
                  <a:srgbClr val="273239"/>
                </a:solidFill>
                <a:latin typeface="urw-din"/>
              </a:rPr>
              <a:t>Every entry in the list would contain: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Address of first free disk block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 number n</a:t>
            </a:r>
          </a:p>
          <a:p>
            <a:pPr marL="458787" indent="-457200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EAD55A69-2D96-3191-132D-A3498234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Implementing File-System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C0D83424-457B-BEC4-7213-DE188F83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System Structure</a:t>
            </a:r>
          </a:p>
        </p:txBody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710B6393-16D6-5E8E-6730-FAB7320E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64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File System resides on Secondary Storage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Disk provides bulk storage on which a file system resides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To improve I/O efficiency, </a:t>
            </a:r>
            <a:r>
              <a:rPr lang="en-US" altLang="en-US" sz="2400" b="1"/>
              <a:t>I/O transfers between memory and disk are performed in units of blocks.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File system has 2 design problems:</a:t>
            </a:r>
          </a:p>
          <a:p>
            <a:pPr lvl="1" algn="just"/>
            <a:r>
              <a:rPr lang="en-US" altLang="en-US" sz="2400"/>
              <a:t>a) Defining </a:t>
            </a:r>
            <a:r>
              <a:rPr lang="en-US" altLang="en-US" sz="2400" b="1"/>
              <a:t>How </a:t>
            </a:r>
            <a:r>
              <a:rPr lang="en-US" altLang="en-US" sz="2400"/>
              <a:t>the file system </a:t>
            </a:r>
            <a:r>
              <a:rPr lang="en-US" altLang="en-US" sz="2400" b="1"/>
              <a:t>should look to user</a:t>
            </a:r>
          </a:p>
          <a:p>
            <a:pPr lvl="1" algn="just"/>
            <a:r>
              <a:rPr lang="en-US" altLang="en-US" sz="2400"/>
              <a:t>b) </a:t>
            </a:r>
            <a:r>
              <a:rPr lang="en-US" altLang="en-US" sz="2400" b="1"/>
              <a:t>Create an algorithm and data structure </a:t>
            </a:r>
            <a:r>
              <a:rPr lang="en-US" altLang="en-US" sz="2400"/>
              <a:t>to map the logical file system to physical file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>
            <a:extLst>
              <a:ext uri="{FF2B5EF4-FFF2-40B4-BE49-F238E27FC236}">
                <a16:creationId xmlns:a16="http://schemas.microsoft.com/office/drawing/2014/main" id="{E999903B-7B5E-182F-D97C-74E2874F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79248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9331" name="Text Box 2">
            <a:extLst>
              <a:ext uri="{FF2B5EF4-FFF2-40B4-BE49-F238E27FC236}">
                <a16:creationId xmlns:a16="http://schemas.microsoft.com/office/drawing/2014/main" id="{C3B09A67-4580-07D4-989A-E1F8FE7E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54175"/>
            <a:ext cx="2971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Logical File System contains info. Meta Data, and manages file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FBE71B03-A0CC-607C-85CB-CB89E03D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7769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File Control Block</a:t>
            </a:r>
          </a:p>
        </p:txBody>
      </p:sp>
      <p:pic>
        <p:nvPicPr>
          <p:cNvPr id="101379" name="Picture 2">
            <a:extLst>
              <a:ext uri="{FF2B5EF4-FFF2-40B4-BE49-F238E27FC236}">
                <a16:creationId xmlns:a16="http://schemas.microsoft.com/office/drawing/2014/main" id="{DDF0158B-7620-EB77-A489-8CDB8975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6138"/>
            <a:ext cx="58832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697D485A-AE40-CC54-D676-4EAA990F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System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62ABC61-010C-6916-DBE8-B1B7D44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On disk, file System may contain information about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a) Boot Control Block: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Contains info. Needed by the system to boot an OS. This block is empty if there is no OS.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b) Volume Control Block: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Contain partition details: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No. of blocks in partition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Size of blocks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Block pointers etc.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c) Directory Structure: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Used to organize files</a:t>
            </a:r>
          </a:p>
          <a:p>
            <a:pPr marL="741363" lvl="1" indent="-28416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d) File Control Block: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Contains info. About file: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File Permissions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Modification dates</a:t>
            </a:r>
          </a:p>
          <a:p>
            <a:pPr marL="1141413" lvl="2" indent="-227013" algn="just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File owner, File size and Pointers</a:t>
            </a:r>
          </a:p>
          <a:p>
            <a:pPr marL="1141413" lvl="2" indent="-225425" algn="just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6CAB08CA-CC83-1620-704A-7A9F422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993300"/>
                </a:solidFill>
              </a:rPr>
              <a:t>In-memory file-system structures. (a) File open. (b) File read.</a:t>
            </a:r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A1C60439-1A82-824F-2F38-AC8737A1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72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7971B7F2-249E-5A5B-EF78-4201D98C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42938"/>
            <a:ext cx="776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File Operations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804519F-E04B-2998-873D-6AFB0723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447800"/>
            <a:ext cx="8378825" cy="403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3. Write: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Pointer is at the end of the file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Can be repositioned and is incremented after every write</a:t>
            </a:r>
          </a:p>
          <a:p>
            <a:pPr>
              <a:lnSpc>
                <a:spcPct val="150000"/>
              </a:lnSpc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4. Delete</a:t>
            </a:r>
          </a:p>
          <a:p>
            <a:pPr>
              <a:lnSpc>
                <a:spcPct val="150000"/>
              </a:lnSpc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5. Truncate</a:t>
            </a:r>
          </a:p>
          <a:p>
            <a:pPr marL="457200" lvl="1" indent="0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E6D2D1-DB66-2AF4-F8F4-67DDB1DF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latin typeface="Times New Roman" panose="02020603050405020304" pitchFamily="18" charset="0"/>
              </a:rPr>
              <a:t>Directory Structure </a:t>
            </a:r>
            <a:r>
              <a:rPr lang="en-US" altLang="en-US" sz="3600" kern="1200" dirty="0">
                <a:latin typeface="Times New Roman" panose="02020603050405020304" pitchFamily="18" charset="0"/>
              </a:rPr>
              <a:t> </a:t>
            </a:r>
            <a:endParaRPr lang="en-US" altLang="en-US" sz="3600" dirty="0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8E60095-16FA-78AB-D491-03C55EAC2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01000" cy="381000"/>
          </a:xfrm>
        </p:spPr>
        <p:txBody>
          <a:bodyPr/>
          <a:lstStyle/>
          <a:p>
            <a:pPr eaLnBrk="1" hangingPunct="1"/>
            <a:r>
              <a:rPr lang="en-US" altLang="en-US" sz="2400"/>
              <a:t>A collection of nodes containing information about all files.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19630350-822E-55A6-ADB5-A9D25DB2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01C0C274-47CB-2935-4A0E-068F3089E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7BAFE436-245F-5E14-ECCE-6D854CAA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E16E5644-BD1B-544B-42C7-01FA528C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D7BCEDEB-3093-A266-0BC7-10F0BAFA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86250460-9DDD-B7BA-6E6C-2CDF177D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1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4BCDFE78-95B5-CE8F-68A1-480A88B2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2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D7BB06E2-073C-DCE6-3ADA-CB91D0FB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3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3F6C7547-9299-DD0F-F391-87E8B0B7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4</a:t>
            </a:r>
          </a:p>
        </p:txBody>
      </p:sp>
      <p:sp>
        <p:nvSpPr>
          <p:cNvPr id="14349" name="Rectangle 14">
            <a:extLst>
              <a:ext uri="{FF2B5EF4-FFF2-40B4-BE49-F238E27FC236}">
                <a16:creationId xmlns:a16="http://schemas.microsoft.com/office/drawing/2014/main" id="{8CDF7714-8809-D723-67FD-26ED9A48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 n</a:t>
            </a:r>
          </a:p>
        </p:txBody>
      </p:sp>
      <p:sp>
        <p:nvSpPr>
          <p:cNvPr id="14350" name="Line 16">
            <a:extLst>
              <a:ext uri="{FF2B5EF4-FFF2-40B4-BE49-F238E27FC236}">
                <a16:creationId xmlns:a16="http://schemas.microsoft.com/office/drawing/2014/main" id="{52BB3781-4D18-E362-B08D-6246320A4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D74F10C6-AB6A-CD8F-73D7-56EAF8358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2" name="Line 21">
            <a:extLst>
              <a:ext uri="{FF2B5EF4-FFF2-40B4-BE49-F238E27FC236}">
                <a16:creationId xmlns:a16="http://schemas.microsoft.com/office/drawing/2014/main" id="{D7F7E7FD-CEBC-A469-E665-77AFD5AEF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3" name="Line 22">
            <a:extLst>
              <a:ext uri="{FF2B5EF4-FFF2-40B4-BE49-F238E27FC236}">
                <a16:creationId xmlns:a16="http://schemas.microsoft.com/office/drawing/2014/main" id="{61BBF53D-F059-E57E-D5D6-674405302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4" name="Line 23">
            <a:extLst>
              <a:ext uri="{FF2B5EF4-FFF2-40B4-BE49-F238E27FC236}">
                <a16:creationId xmlns:a16="http://schemas.microsoft.com/office/drawing/2014/main" id="{2315E83B-D750-34FB-A2D8-6E4F8691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5" name="Freeform 24">
            <a:extLst>
              <a:ext uri="{FF2B5EF4-FFF2-40B4-BE49-F238E27FC236}">
                <a16:creationId xmlns:a16="http://schemas.microsoft.com/office/drawing/2014/main" id="{EA1050A3-49F7-81E1-E2C2-BFF0A1E9C479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6" name="Freeform 25">
            <a:extLst>
              <a:ext uri="{FF2B5EF4-FFF2-40B4-BE49-F238E27FC236}">
                <a16:creationId xmlns:a16="http://schemas.microsoft.com/office/drawing/2014/main" id="{45A7CAAA-5D91-54BC-BF85-7D5579367E3B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en-IN" sz="1800">
              <a:solidFill>
                <a:prstClr val="black"/>
              </a:solidFill>
              <a:latin typeface="Helvetica" panose="020B0604020202020204" pitchFamily="34" charset="0"/>
              <a:cs typeface="+mn-cs"/>
            </a:endParaRPr>
          </a:p>
        </p:txBody>
      </p:sp>
      <p:sp>
        <p:nvSpPr>
          <p:cNvPr id="14357" name="Text Box 26">
            <a:extLst>
              <a:ext uri="{FF2B5EF4-FFF2-40B4-BE49-F238E27FC236}">
                <a16:creationId xmlns:a16="http://schemas.microsoft.com/office/drawing/2014/main" id="{4A916ACE-E40B-0640-BD92-F5745B02D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Directory</a:t>
            </a:r>
          </a:p>
        </p:txBody>
      </p:sp>
      <p:sp>
        <p:nvSpPr>
          <p:cNvPr id="14358" name="Text Box 27">
            <a:extLst>
              <a:ext uri="{FF2B5EF4-FFF2-40B4-BE49-F238E27FC236}">
                <a16:creationId xmlns:a16="http://schemas.microsoft.com/office/drawing/2014/main" id="{02C84FCF-1505-BE33-E128-8FBE34B0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>
              <a:spcBef>
                <a:spcPct val="50000"/>
              </a:spcBef>
              <a:buFontTx/>
              <a:buNone/>
              <a:defRPr/>
            </a:pPr>
            <a:r>
              <a:rPr lang="en-US" altLang="en-US" sz="18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Files</a:t>
            </a:r>
          </a:p>
        </p:txBody>
      </p:sp>
      <p:sp>
        <p:nvSpPr>
          <p:cNvPr id="14359" name="Rectangle 28">
            <a:extLst>
              <a:ext uri="{FF2B5EF4-FFF2-40B4-BE49-F238E27FC236}">
                <a16:creationId xmlns:a16="http://schemas.microsoft.com/office/drawing/2014/main" id="{F80B3950-D992-23A2-7C2A-E44CA793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029450" cy="381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20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Both the directory structure and the files reside on disk.</a:t>
            </a:r>
          </a:p>
          <a:p>
            <a:pPr defTabSz="914400">
              <a:spcBef>
                <a:spcPct val="0"/>
              </a:spcBef>
              <a:buFontTx/>
              <a:buNone/>
              <a:defRPr/>
            </a:pPr>
            <a:r>
              <a:rPr lang="en-US" altLang="en-US" sz="2000">
                <a:solidFill>
                  <a:prstClr val="black"/>
                </a:solidFill>
                <a:latin typeface="Helvetica" panose="020B0604020202020204" pitchFamily="34" charset="0"/>
                <a:cs typeface="+mn-cs"/>
              </a:rPr>
              <a:t>Backups of these two structures are kept on tapes.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>
            <a:extLst>
              <a:ext uri="{FF2B5EF4-FFF2-40B4-BE49-F238E27FC236}">
                <a16:creationId xmlns:a16="http://schemas.microsoft.com/office/drawing/2014/main" id="{9CAAFE4F-C199-79D9-3551-9E55731D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4006" r="888" b="15189"/>
          <a:stretch>
            <a:fillRect/>
          </a:stretch>
        </p:blipFill>
        <p:spPr bwMode="auto">
          <a:xfrm>
            <a:off x="935038" y="1371600"/>
            <a:ext cx="6684962" cy="37068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0AFBD77C-C19B-8818-041F-650BD268BC8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4572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9144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3716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18288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D6B92B-7986-42B2-9961-929E35FF5FC1}" type="slidenum">
              <a:rPr lang="en-US" altLang="en-US" sz="1200">
                <a:solidFill>
                  <a:srgbClr val="898989"/>
                </a:solidFill>
                <a:latin typeface="Helvetica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CE648CFC-10C1-1C44-020F-B8ECD3990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Operations Performed on Directory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2CE60B4-6732-D184-EAC6-0A3349F2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6425" cy="4756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1">
                <a:solidFill>
                  <a:srgbClr val="000000"/>
                </a:solidFill>
                <a:latin typeface="Arial" charset="0"/>
                <a:cs typeface="+mn-cs"/>
              </a:rPr>
              <a:t>Directory: collection of files or directories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A Symbol Table that translates file names into their directory entry.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20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1">
                <a:solidFill>
                  <a:srgbClr val="000000"/>
                </a:solidFill>
                <a:latin typeface="Arial" charset="0"/>
                <a:cs typeface="+mn-cs"/>
              </a:rPr>
              <a:t>Operations: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Search for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Create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Delete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List a directory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Rename a file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>
                <a:solidFill>
                  <a:srgbClr val="000000"/>
                </a:solidFill>
                <a:latin typeface="Arial" charset="0"/>
                <a:cs typeface="+mn-cs"/>
              </a:rPr>
              <a:t>Traverse the file system : Search all directories/ sub directories and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D6704E3B-DACB-C5C7-E188-7075C9DE7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Single-Level Directory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28F1665-508F-73B1-3F88-15011A82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482725"/>
            <a:ext cx="7029450" cy="879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5613" indent="-4556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Single Level Directory</a:t>
            </a:r>
          </a:p>
          <a:p>
            <a:pPr marL="457200" indent="-455613">
              <a:lnSpc>
                <a:spcPct val="93000"/>
              </a:lnSpc>
              <a:spcBef>
                <a:spcPts val="788"/>
              </a:spcBef>
              <a:buSzPct val="100000"/>
              <a:tabLst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+mn-cs"/>
              </a:rPr>
              <a:t>One directory many files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5E13CB1-0C6A-977C-ED65-10D33417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4210050"/>
            <a:ext cx="712311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Easy to support and understand.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Limitation: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When number of files increases or when the system has more than one user,  then Naming problem occurs. All files should have unique names.</a:t>
            </a:r>
          </a:p>
        </p:txBody>
      </p:sp>
      <p:pic>
        <p:nvPicPr>
          <p:cNvPr id="113669" name="Picture 4">
            <a:extLst>
              <a:ext uri="{FF2B5EF4-FFF2-40B4-BE49-F238E27FC236}">
                <a16:creationId xmlns:a16="http://schemas.microsoft.com/office/drawing/2014/main" id="{5B51E159-08C0-2ECB-C7FF-BFA271B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077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3670" name="Text Box 5">
            <a:extLst>
              <a:ext uri="{FF2B5EF4-FFF2-40B4-BE49-F238E27FC236}">
                <a16:creationId xmlns:a16="http://schemas.microsoft.com/office/drawing/2014/main" id="{C1D66F8A-074B-CC12-BD57-EE096FDF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Schemes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1582CB5-23EF-16CE-966D-AA7218DC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95800"/>
            <a:ext cx="7924800" cy="205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+mn-cs"/>
              </a:rPr>
              <a:t>Disadvantage: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+mn-cs"/>
              </a:rPr>
              <a:t>Difficult to remember the name of files when files increases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+mn-cs"/>
              </a:rPr>
              <a:t>Single directory for all users</a:t>
            </a:r>
          </a:p>
          <a:p>
            <a:pPr marL="341313" indent="-339725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+mn-cs"/>
              </a:rPr>
              <a:t>File names created by different users should be different.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>
            <a:extLst>
              <a:ext uri="{FF2B5EF4-FFF2-40B4-BE49-F238E27FC236}">
                <a16:creationId xmlns:a16="http://schemas.microsoft.com/office/drawing/2014/main" id="{AC7B106D-12DD-6280-9110-E2F992AA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86923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b="1"/>
              <a:t>2.</a:t>
            </a:r>
            <a:r>
              <a:rPr lang="en-US" altLang="en-US" sz="1800"/>
              <a:t> </a:t>
            </a:r>
            <a:r>
              <a:rPr lang="en-US" altLang="en-US" sz="2000" b="1"/>
              <a:t>Two level directory</a:t>
            </a:r>
            <a:r>
              <a:rPr lang="en-US" altLang="en-US" sz="1800"/>
              <a:t>, </a:t>
            </a:r>
            <a:r>
              <a:rPr lang="en-US" altLang="en-US" sz="1800" b="1"/>
              <a:t>each user has his own user file directory(UFD).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800" b="1"/>
          </a:p>
          <a:p>
            <a:r>
              <a:rPr lang="en-US" altLang="en-US" sz="1800"/>
              <a:t>UFDs have the similar structure, but each </a:t>
            </a:r>
            <a:r>
              <a:rPr lang="en-US" altLang="en-US" sz="1800" b="1"/>
              <a:t>lists files of a single user</a:t>
            </a:r>
            <a:r>
              <a:rPr lang="en-US" altLang="en-US" sz="1800"/>
              <a:t>.</a:t>
            </a:r>
          </a:p>
        </p:txBody>
      </p:sp>
      <p:pic>
        <p:nvPicPr>
          <p:cNvPr id="115715" name="Picture 2">
            <a:extLst>
              <a:ext uri="{FF2B5EF4-FFF2-40B4-BE49-F238E27FC236}">
                <a16:creationId xmlns:a16="http://schemas.microsoft.com/office/drawing/2014/main" id="{73014E24-124C-027A-8CFE-EA74E251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902075"/>
            <a:ext cx="71024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5716" name="Text Box 3">
            <a:extLst>
              <a:ext uri="{FF2B5EF4-FFF2-40B4-BE49-F238E27FC236}">
                <a16:creationId xmlns:a16="http://schemas.microsoft.com/office/drawing/2014/main" id="{D7EA81E6-A8A9-7915-C10E-F064122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053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Two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1">
            <a:extLst>
              <a:ext uri="{FF2B5EF4-FFF2-40B4-BE49-F238E27FC236}">
                <a16:creationId xmlns:a16="http://schemas.microsoft.com/office/drawing/2014/main" id="{CAC88636-C791-1E0E-4B7B-3FCC97DA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130425"/>
            <a:ext cx="730567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7763" name="Text Box 2">
            <a:extLst>
              <a:ext uri="{FF2B5EF4-FFF2-40B4-BE49-F238E27FC236}">
                <a16:creationId xmlns:a16="http://schemas.microsoft.com/office/drawing/2014/main" id="{FA681F67-DC4D-85EB-C52A-4FE4297D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Tree Structure</a:t>
            </a:r>
          </a:p>
        </p:txBody>
      </p:sp>
      <p:sp>
        <p:nvSpPr>
          <p:cNvPr id="117764" name="Text Box 3">
            <a:extLst>
              <a:ext uri="{FF2B5EF4-FFF2-40B4-BE49-F238E27FC236}">
                <a16:creationId xmlns:a16="http://schemas.microsoft.com/office/drawing/2014/main" id="{B9153B3F-2623-FBBB-7682-E12EE470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7869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/>
              <a:t>Users can create their sub directories to manage the files.</a:t>
            </a:r>
          </a:p>
          <a:p>
            <a:r>
              <a:rPr lang="en-US" altLang="en-US" sz="1800"/>
              <a:t>Three has Root directory and files have unique file names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EF19C2CD-AC68-8C03-849D-3F865051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Acyclic-Graph Directories</a:t>
            </a:r>
          </a:p>
        </p:txBody>
      </p:sp>
      <p:sp>
        <p:nvSpPr>
          <p:cNvPr id="119811" name="Text Box 2">
            <a:extLst>
              <a:ext uri="{FF2B5EF4-FFF2-40B4-BE49-F238E27FC236}">
                <a16:creationId xmlns:a16="http://schemas.microsoft.com/office/drawing/2014/main" id="{7AE7C265-CDA1-9368-9943-8A5B0CF5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75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Multiple users can Have </a:t>
            </a:r>
            <a:r>
              <a:rPr lang="en-US" altLang="en-US" sz="2400" b="1"/>
              <a:t>shared subdirectories and files</a:t>
            </a:r>
          </a:p>
          <a:p>
            <a:pPr algn="just"/>
            <a:r>
              <a:rPr lang="en-US" altLang="en-US" sz="2400" b="1"/>
              <a:t>Users have their own working directory</a:t>
            </a:r>
            <a:r>
              <a:rPr lang="en-US" altLang="en-US" sz="2400"/>
              <a:t> and may have one shared directory</a:t>
            </a:r>
          </a:p>
          <a:p>
            <a:pPr algn="just"/>
            <a:r>
              <a:rPr lang="en-US" altLang="en-US" sz="2400"/>
              <a:t>Shared subdirectory created by one user in one directory is automatically visible to all users sharing that directory.</a:t>
            </a:r>
          </a:p>
          <a:p>
            <a:pPr algn="just"/>
            <a:r>
              <a:rPr lang="en-US" altLang="en-US" sz="2400"/>
              <a:t>Shared directory or file may exist at multiple places simultaneously</a:t>
            </a:r>
          </a:p>
          <a:p>
            <a:pPr algn="just"/>
            <a:r>
              <a:rPr lang="en-US" altLang="en-US" sz="2400"/>
              <a:t>Because of  sharing, a file may have multiple absolute paths</a:t>
            </a:r>
          </a:p>
          <a:p>
            <a:pPr algn="just"/>
            <a:r>
              <a:rPr lang="en-US" altLang="en-US" sz="2400"/>
              <a:t>So different names can refer to same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>
            <a:extLst>
              <a:ext uri="{FF2B5EF4-FFF2-40B4-BE49-F238E27FC236}">
                <a16:creationId xmlns:a16="http://schemas.microsoft.com/office/drawing/2014/main" id="{B1ECADA9-7D87-CCB2-5C1B-9A0A3878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Acyclic-Graph Directories</a:t>
            </a:r>
          </a:p>
        </p:txBody>
      </p:sp>
      <p:sp>
        <p:nvSpPr>
          <p:cNvPr id="121859" name="Text Box 2">
            <a:extLst>
              <a:ext uri="{FF2B5EF4-FFF2-40B4-BE49-F238E27FC236}">
                <a16:creationId xmlns:a16="http://schemas.microsoft.com/office/drawing/2014/main" id="{76F35136-5159-B607-5BE8-D33C0EE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75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These kind of directory graphs can be made using links.</a:t>
            </a:r>
          </a:p>
          <a:p>
            <a:pPr algn="just"/>
            <a:r>
              <a:rPr lang="en-US" altLang="en-US" sz="2400"/>
              <a:t>Links can either be symbolic (logical) or hard link (physical).</a:t>
            </a:r>
          </a:p>
          <a:p>
            <a:pPr algn="just"/>
            <a:r>
              <a:rPr lang="en-US" altLang="en-US" sz="2400"/>
              <a:t>If a file gets deleted then,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/>
              <a:t>In case of soft link , the file just gets deleted, and we are left with a </a:t>
            </a:r>
            <a:r>
              <a:rPr lang="en-US" altLang="en-US" sz="2000" b="1"/>
              <a:t>dangling pointers</a:t>
            </a:r>
            <a:r>
              <a:rPr lang="en-US" altLang="en-US" sz="200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/>
              <a:t>In case of hard link, the actual file will be deleted only if all the references to it gets deleted.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C949FBB4-8B84-60AF-95A3-A4CE7981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Acyclic-Graph Directories</a:t>
            </a:r>
          </a:p>
        </p:txBody>
      </p:sp>
      <p:pic>
        <p:nvPicPr>
          <p:cNvPr id="123907" name="Picture 2">
            <a:extLst>
              <a:ext uri="{FF2B5EF4-FFF2-40B4-BE49-F238E27FC236}">
                <a16:creationId xmlns:a16="http://schemas.microsoft.com/office/drawing/2014/main" id="{2CC98D8D-393F-72F6-2067-83026BD3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219200"/>
            <a:ext cx="707866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>
            <a:extLst>
              <a:ext uri="{FF2B5EF4-FFF2-40B4-BE49-F238E27FC236}">
                <a16:creationId xmlns:a16="http://schemas.microsoft.com/office/drawing/2014/main" id="{F0936172-BEDF-CFB7-6707-2E727F5F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 </a:t>
            </a:r>
          </a:p>
        </p:txBody>
      </p:sp>
      <p:sp>
        <p:nvSpPr>
          <p:cNvPr id="125955" name="Text Box 2">
            <a:extLst>
              <a:ext uri="{FF2B5EF4-FFF2-40B4-BE49-F238E27FC236}">
                <a16:creationId xmlns:a16="http://schemas.microsoft.com/office/drawing/2014/main" id="{382D3D4F-F3C7-432E-0AC0-252EBC35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642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0"/>
              <a:t>Cycles are allowed within a directory structure where multiple directories can be derived from more than one parent directory.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The main problem with this kind of directory structure is to calculate the total size or space that has been taken by the files and directories. </a:t>
            </a:r>
          </a:p>
        </p:txBody>
      </p:sp>
      <p:sp>
        <p:nvSpPr>
          <p:cNvPr id="125956" name="Text Box 3">
            <a:extLst>
              <a:ext uri="{FF2B5EF4-FFF2-40B4-BE49-F238E27FC236}">
                <a16:creationId xmlns:a16="http://schemas.microsoft.com/office/drawing/2014/main" id="{84E3B666-BD7D-65FA-DC62-3FED44EB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86B6FBF6-0F41-5D12-BC30-44907350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7692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Types – Name, Extension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079B5E0D-79B6-F78F-5124-4558D09F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t="1186" r="15714" b="1186"/>
          <a:stretch>
            <a:fillRect/>
          </a:stretch>
        </p:blipFill>
        <p:spPr bwMode="auto">
          <a:xfrm>
            <a:off x="2209800" y="1582738"/>
            <a:ext cx="4654550" cy="4970462"/>
          </a:xfrm>
          <a:prstGeom prst="rect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>
            <a:extLst>
              <a:ext uri="{FF2B5EF4-FFF2-40B4-BE49-F238E27FC236}">
                <a16:creationId xmlns:a16="http://schemas.microsoft.com/office/drawing/2014/main" id="{69AACD4A-ECA2-9787-BA8C-217724A74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 </a:t>
            </a:r>
          </a:p>
        </p:txBody>
      </p:sp>
      <p:sp>
        <p:nvSpPr>
          <p:cNvPr id="128003" name="Text Box 2">
            <a:extLst>
              <a:ext uri="{FF2B5EF4-FFF2-40B4-BE49-F238E27FC236}">
                <a16:creationId xmlns:a16="http://schemas.microsoft.com/office/drawing/2014/main" id="{A18F0764-CA77-476E-6B24-86A7E66F5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642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solidFill>
                  <a:srgbClr val="273239"/>
                </a:solidFill>
                <a:latin typeface="urw-din"/>
              </a:rPr>
              <a:t>Advantages: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allows cycles.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is more flexible than other directory's structure.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>
              <a:solidFill>
                <a:srgbClr val="273239"/>
              </a:solidFill>
              <a:latin typeface="urw-din"/>
            </a:endParaRPr>
          </a:p>
          <a:p>
            <a:r>
              <a:rPr lang="en-US" altLang="en-US">
                <a:solidFill>
                  <a:srgbClr val="273239"/>
                </a:solidFill>
                <a:latin typeface="urw-din"/>
              </a:rPr>
              <a:t>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is more costly than others.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73239"/>
                </a:solidFill>
                <a:latin typeface="urw-din"/>
              </a:rPr>
              <a:t>It needs garbage collection. </a:t>
            </a:r>
          </a:p>
        </p:txBody>
      </p:sp>
      <p:sp>
        <p:nvSpPr>
          <p:cNvPr id="128004" name="Text Box 3">
            <a:extLst>
              <a:ext uri="{FF2B5EF4-FFF2-40B4-BE49-F238E27FC236}">
                <a16:creationId xmlns:a16="http://schemas.microsoft.com/office/drawing/2014/main" id="{F9FC6712-9A4B-2463-478D-E879B1FC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925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>
            <a:extLst>
              <a:ext uri="{FF2B5EF4-FFF2-40B4-BE49-F238E27FC236}">
                <a16:creationId xmlns:a16="http://schemas.microsoft.com/office/drawing/2014/main" id="{870ED2A0-DEE8-BB0B-EA93-17CDD91B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Directory</a:t>
            </a:r>
          </a:p>
        </p:txBody>
      </p:sp>
      <p:pic>
        <p:nvPicPr>
          <p:cNvPr id="130051" name="Picture 2">
            <a:extLst>
              <a:ext uri="{FF2B5EF4-FFF2-40B4-BE49-F238E27FC236}">
                <a16:creationId xmlns:a16="http://schemas.microsoft.com/office/drawing/2014/main" id="{4F84173A-E73A-1CAE-AC3A-8AC34D62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1200"/>
            <a:ext cx="662146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0052" name="Text Box 3">
            <a:extLst>
              <a:ext uri="{FF2B5EF4-FFF2-40B4-BE49-F238E27FC236}">
                <a16:creationId xmlns:a16="http://schemas.microsoft.com/office/drawing/2014/main" id="{B73EB3A2-4A5B-A73A-4269-DA398E4C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304800"/>
            <a:ext cx="7769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General Graph Directories</a:t>
            </a:r>
          </a:p>
        </p:txBody>
      </p:sp>
      <p:sp>
        <p:nvSpPr>
          <p:cNvPr id="130053" name="Text Box 4">
            <a:extLst>
              <a:ext uri="{FF2B5EF4-FFF2-40B4-BE49-F238E27FC236}">
                <a16:creationId xmlns:a16="http://schemas.microsoft.com/office/drawing/2014/main" id="{8594E55A-DDC0-6F22-BE4B-77CD156BA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346200"/>
            <a:ext cx="8375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/>
              <a:t>There can be cycle in the directory arrangement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>
            <a:extLst>
              <a:ext uri="{FF2B5EF4-FFF2-40B4-BE49-F238E27FC236}">
                <a16:creationId xmlns:a16="http://schemas.microsoft.com/office/drawing/2014/main" id="{482ABBC4-A7C1-BA28-3C77-8E5B0BE5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769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993300"/>
                </a:solidFill>
              </a:rPr>
              <a:t>Directory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>
            <a:extLst>
              <a:ext uri="{FF2B5EF4-FFF2-40B4-BE49-F238E27FC236}">
                <a16:creationId xmlns:a16="http://schemas.microsoft.com/office/drawing/2014/main" id="{B2CCCE6E-92CF-8522-40E8-DEB464F5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0428AA0-111B-C3A8-D393-E3B100A3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 algn="just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There is the number of algorithms by using which, the directories can be implemented. </a:t>
            </a:r>
          </a:p>
          <a:p>
            <a:pPr marL="341313" indent="-341313" algn="just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The selection of an appropriate directory implementation algorithm may significantly affect the performance of the system.</a:t>
            </a:r>
          </a:p>
          <a:p>
            <a: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Directories need to be fast to search, insert, and delete, with a minimum of wasted disk space.</a:t>
            </a:r>
          </a:p>
          <a:p>
            <a:pPr marL="341313" indent="-341313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Two methods</a:t>
            </a:r>
          </a:p>
          <a:p>
            <a:pPr marL="1201737" lvl="1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Linear List</a:t>
            </a:r>
          </a:p>
          <a:p>
            <a:pPr marL="1200150" lvl="1" indent="-457200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1201737" lvl="1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Hash Table</a:t>
            </a: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>
            <a:extLst>
              <a:ext uri="{FF2B5EF4-FFF2-40B4-BE49-F238E27FC236}">
                <a16:creationId xmlns:a16="http://schemas.microsoft.com/office/drawing/2014/main" id="{807FC208-EF34-FCA5-F15D-47EFCC49D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92167D3-77AB-C8C5-2733-3ECC5C526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8787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Linear List</a:t>
            </a:r>
          </a:p>
          <a:p>
            <a:pPr marL="458787" indent="-457200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all the files in a directory are maintained as singly lined list. </a:t>
            </a: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Each file contains the pointers to the data blocks which are assigned to it and the next file in the directory.</a:t>
            </a:r>
            <a:endParaRPr lang="en-US" sz="3200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136196" name="Picture 3">
            <a:extLst>
              <a:ext uri="{FF2B5EF4-FFF2-40B4-BE49-F238E27FC236}">
                <a16:creationId xmlns:a16="http://schemas.microsoft.com/office/drawing/2014/main" id="{CCEC97D8-738B-265B-861A-9019518F8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114800"/>
            <a:ext cx="5845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>
            <a:extLst>
              <a:ext uri="{FF2B5EF4-FFF2-40B4-BE49-F238E27FC236}">
                <a16:creationId xmlns:a16="http://schemas.microsoft.com/office/drawing/2014/main" id="{0B61F29D-3CEA-F9BF-1EC7-D91D423E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2FEE6B5-D257-A652-FB2C-95C1FAEB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6425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8787" indent="-457200" algn="just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Linear List</a:t>
            </a:r>
          </a:p>
          <a:p>
            <a:pPr marL="458787" indent="-457200" algn="just">
              <a:lnSpc>
                <a:spcPct val="93000"/>
              </a:lnSpc>
              <a:spcBef>
                <a:spcPts val="788"/>
              </a:spcBef>
              <a:buSzPct val="100000"/>
              <a:buFont typeface="+mj-lt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When a new file is created, then the entire list is checked whether the new file name is matching to an existing file name or not. </a:t>
            </a: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case, it doesn't exist, the file can be created at the beginning or at the end.</a:t>
            </a:r>
          </a:p>
          <a:p>
            <a:pPr marL="344487" indent="-342900" algn="just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4487" indent="-342900">
              <a:lnSpc>
                <a:spcPct val="93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Therefore, searching for a unique name is a big concern because traversing the whole list takes time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>
            <a:extLst>
              <a:ext uri="{FF2B5EF4-FFF2-40B4-BE49-F238E27FC236}">
                <a16:creationId xmlns:a16="http://schemas.microsoft.com/office/drawing/2014/main" id="{8A782CB4-0345-45BA-B5D3-44596656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4E9C737-D967-8891-701D-439207E8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This approach uses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hash table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along with the linked lists. 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key-value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pair for each file in the directory gets generated and stored in the hash table. </a:t>
            </a: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key can be determined by applying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hash function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on the file name while the key points to the corresponding file stored in the directory. 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62569D47-5FA7-D099-D027-DD00325F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3A805C0-1995-EA4E-F12A-7A3D0710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This approach uses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hash table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along with the linked lists. 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 key-value pair for each file in the directory gets generated and stored in the hash table. </a:t>
            </a: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key can be determined by applying the hash function on the file name while the key points to the corresponding file stored in the directory. 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>
            <a:extLst>
              <a:ext uri="{FF2B5EF4-FFF2-40B4-BE49-F238E27FC236}">
                <a16:creationId xmlns:a16="http://schemas.microsoft.com/office/drawing/2014/main" id="{FB47A4C1-C15E-B4E6-67C3-BD4DB218D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06D86D6-B1C4-5DDB-53FB-DBEDDF49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1587" algn="just">
              <a:lnSpc>
                <a:spcPct val="150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144388" name="Picture 3">
            <a:extLst>
              <a:ext uri="{FF2B5EF4-FFF2-40B4-BE49-F238E27FC236}">
                <a16:creationId xmlns:a16="http://schemas.microsoft.com/office/drawing/2014/main" id="{EDF25892-8A4B-3FB9-7193-18474348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95500"/>
            <a:ext cx="73215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>
            <a:extLst>
              <a:ext uri="{FF2B5EF4-FFF2-40B4-BE49-F238E27FC236}">
                <a16:creationId xmlns:a16="http://schemas.microsoft.com/office/drawing/2014/main" id="{2CE77B75-6D65-4058-EEA4-46B7DFC9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Directory Implementation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00CC360-A74C-3514-73D0-191938AC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6425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587">
              <a:lnSpc>
                <a:spcPct val="93000"/>
              </a:lnSpc>
              <a:spcBef>
                <a:spcPts val="788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Hash Table</a:t>
            </a:r>
          </a:p>
          <a:p>
            <a:pPr marL="344487" indent="-342900" algn="just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Searching becomes efficient due to the fact that now, entire list will not be searched on every operating. </a:t>
            </a:r>
          </a:p>
          <a:p>
            <a:pPr marL="344487" indent="-342900">
              <a:lnSpc>
                <a:spcPct val="150000"/>
              </a:lnSpc>
              <a:spcBef>
                <a:spcPts val="788"/>
              </a:spcBef>
              <a:buSzPct val="100000"/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Only hash table entries are checked using the key and if an entry found then the corresponding file will be fetched using the value.</a:t>
            </a:r>
            <a:b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</a:br>
            <a:endParaRPr lang="en-US" b="1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7F175870-229E-41C0-EB3B-1FE468F3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7769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Criteria for File Organization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F62458F-7A46-2557-C1A2-2E55785A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382000" cy="4908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855663" lvl="1" indent="-455613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Economy of Storage</a:t>
            </a:r>
          </a:p>
          <a:p>
            <a:pPr lvl="1" indent="-3429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	There should be minimum redundancy in data</a:t>
            </a:r>
          </a:p>
          <a:p>
            <a:pPr lvl="1" indent="-342900">
              <a:lnSpc>
                <a:spcPct val="15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	Redundancy can be used to speed up the access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2. Simple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3. Maintenance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+mn-cs"/>
              </a:rPr>
              <a:t>4. Reliability</a:t>
            </a:r>
          </a:p>
          <a:p>
            <a:pPr marL="857250" lvl="1" indent="-455613">
              <a:lnSpc>
                <a:spcPct val="150000"/>
              </a:lnSpc>
              <a:spcBef>
                <a:spcPts val="788"/>
              </a:spcBef>
              <a:buSzPct val="100000"/>
              <a:tabLst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9096375" algn="l"/>
                <a:tab pos="9545638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4B25DE2-2D9A-AD56-5AB1-601859522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76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File System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ABDBEA5A-19A8-765C-D593-846AE9E5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1363" indent="-284163"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en-US" sz="2400"/>
              <a:t>It is a part of OS, responsible for controlling secondary storage space.</a:t>
            </a:r>
          </a:p>
          <a:p>
            <a:pPr algn="just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algn="just"/>
            <a:r>
              <a:rPr lang="en-US" altLang="en-US" sz="2400"/>
              <a:t>File system consists of following:</a:t>
            </a:r>
          </a:p>
          <a:p>
            <a:pPr lvl="1" algn="just"/>
            <a:r>
              <a:rPr lang="en-US" altLang="en-US" sz="2400" b="1"/>
              <a:t>Access Methods:</a:t>
            </a:r>
            <a:r>
              <a:rPr lang="en-US" altLang="en-US" sz="2400"/>
              <a:t> Manner in which data stored in files is accessed</a:t>
            </a:r>
          </a:p>
          <a:p>
            <a:pPr lvl="1" algn="just"/>
            <a:r>
              <a:rPr lang="en-US" altLang="en-US" sz="2400" b="1"/>
              <a:t>Storage Management:</a:t>
            </a:r>
            <a:r>
              <a:rPr lang="en-US" altLang="en-US" sz="2400"/>
              <a:t> Allocating space for files on secondary storage devices.</a:t>
            </a:r>
          </a:p>
          <a:p>
            <a:pPr lvl="1" algn="just"/>
            <a:r>
              <a:rPr lang="en-US" altLang="en-US" sz="2400" b="1"/>
              <a:t>File Management:</a:t>
            </a:r>
            <a:r>
              <a:rPr lang="en-US" altLang="en-US" sz="2400"/>
              <a:t> Provide mechanism for files to be stored, shared and secured.</a:t>
            </a:r>
          </a:p>
          <a:p>
            <a:pPr lvl="1" algn="just"/>
            <a:r>
              <a:rPr lang="en-US" altLang="en-US" sz="2400" b="1"/>
              <a:t>File Integrity Mechanism:</a:t>
            </a:r>
            <a:r>
              <a:rPr lang="en-US" altLang="en-US" sz="2400"/>
              <a:t> Guaranteeing that file information is not corrupted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6001AF88-23E0-90AE-DAFC-B21F306F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Access Methods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7161273-D788-4727-4395-0D3313E2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82000" cy="5257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1313" indent="-341313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+mn-cs"/>
              </a:rPr>
              <a:t>1.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Sequential Access:</a:t>
            </a:r>
          </a:p>
          <a:p>
            <a:pPr marL="341313" indent="-341313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Information of the file is processed in order, one record after the other. 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read next: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 reads a portion of the file (read record) and automatically updates pointer. (move pointer to next location)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	write next: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Append to end of the file (write and update the pointer)</a:t>
            </a: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41313">
              <a:lnSpc>
                <a:spcPct val="90000"/>
              </a:lnSpc>
              <a:spcBef>
                <a:spcPts val="250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+mn-cs"/>
              </a:rPr>
              <a:t>	rewind or reset: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+mn-cs"/>
              </a:rPr>
              <a:t> to reset the file from beginning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+mn-cs"/>
              </a:rPr>
              <a:t>	</a:t>
            </a:r>
            <a:r>
              <a:rPr lang="en-US" sz="1800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0A54B48B-B4FD-8178-AA6C-EED992CF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41148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220F7CC6-93B4-43AD-7EA8-17BC89F74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7769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993300"/>
                </a:solidFill>
              </a:rPr>
              <a:t>Access Methods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F21F039-1799-4DD4-E801-2BD39267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42900" indent="-341313">
              <a:lnSpc>
                <a:spcPct val="90000"/>
              </a:lnSpc>
              <a:spcBef>
                <a:spcPts val="788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2. </a:t>
            </a:r>
            <a:r>
              <a:rPr lang="en-US" sz="2300" b="1" dirty="0">
                <a:solidFill>
                  <a:srgbClr val="000000"/>
                </a:solidFill>
                <a:latin typeface="Arial" charset="0"/>
                <a:cs typeface="+mn-cs"/>
              </a:rPr>
              <a:t>Direct Access: Or Relative access</a:t>
            </a:r>
          </a:p>
          <a:p>
            <a:pPr marL="341313" indent="-339725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 A file is made up of fixed length logical records that allow programs to read and write records rapidly in no particular order.</a:t>
            </a:r>
          </a:p>
          <a:p>
            <a:pPr marL="341313" indent="-339725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For Direct Access, File is a numbered sequence of blocks or records.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read n  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write n  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position to n (jump to record n)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read next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	write next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dirty="0">
                <a:solidFill>
                  <a:srgbClr val="0033CC"/>
                </a:solidFill>
                <a:latin typeface="Arial" charset="0"/>
                <a:cs typeface="+mn-cs"/>
              </a:rPr>
              <a:t>	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					</a:t>
            </a:r>
          </a:p>
          <a:p>
            <a:pPr marL="342900" indent="-341313">
              <a:lnSpc>
                <a:spcPct val="90000"/>
              </a:lnSpc>
              <a:spcBef>
                <a:spcPts val="225"/>
              </a:spcBef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300" i="1" dirty="0">
                <a:solidFill>
                  <a:srgbClr val="000000"/>
                </a:solidFill>
                <a:latin typeface="Arial" charset="0"/>
                <a:cs typeface="+mn-cs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Arial" charset="0"/>
                <a:cs typeface="+mn-cs"/>
              </a:rPr>
              <a:t> = relative block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