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58" r:id="rId5"/>
    <p:sldId id="257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977D-0798-48FF-9D76-B030D505B40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AF91-1D1E-4B29-83D7-D484E3B24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6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AE9A140-5F40-373B-7A2D-10879F94BD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916C7E-E974-4D9A-A328-108E9D022EFF}" type="slidenum">
              <a:rPr lang="en-US" altLang="en-US" smtClean="0">
                <a:latin typeface="Arial" panose="020B060402020202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  <a:cs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0EB027A3-452F-26A1-3C87-EDB248CB1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solidFill>
            <a:srgbClr val="FFFFFF"/>
          </a:solidFill>
          <a:ln/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3B9F972-DB0E-197E-C35B-050DA22D8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F0DF743-006E-458E-32B4-9D0E868D7CC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5DB1A0-E0AA-449D-B18F-2460DEB7C0E8}" type="slidenum">
              <a:rPr lang="en-US" altLang="en-US" smtClean="0">
                <a:latin typeface="Arial" panose="020B060402020202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  <a:cs typeface="Droid Sans Fallback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B2E99B4D-D3E4-7722-645F-1E62FA0A4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solidFill>
            <a:srgbClr val="FFFFFF"/>
          </a:solidFill>
          <a:ln/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3076A57-B25D-8EEA-AF1D-1482AC5B0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427538"/>
            <a:ext cx="5100637" cy="4195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886-2F2A-8C10-2EBC-05B8D0BF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FA82A-85F9-D337-E2F4-0FC5D7EA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FD7A-529D-FEB8-A4E8-302CB786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3CE1-4791-57EF-4D75-62A8B1C2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EEE4-D2B7-2365-CF8F-1FB31C0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8945-797B-FDBC-28EE-5808FE6C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347CF-96A9-A23C-56CF-AFD12478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67A2-3D9B-6646-0501-43361531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52AE-1CD8-82B8-5DF2-C86A3B43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D49F-E011-869F-DAC6-3224E2C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79F65-F2A1-AC52-9775-392DFDA49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F94B9-4F30-D6D0-7C18-9E2BD119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F4DF-3C66-048B-506C-43314CD1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1BF6-7DB1-FF6E-A6D9-CAEFB90C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7C6E-146C-485E-17DD-62594B5E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6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2F33-E946-BA72-E0CF-5E04397E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5DE8-C94C-4415-2EDF-B275DAB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CB25-A9FF-C7E1-4CA3-B82E5737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B937-11DC-F6B8-CE49-90B471D4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C50F-4112-6A79-78A2-1A5F8A1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5206-D617-06FC-178B-3867FB52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501A-A65C-1E8D-C187-D32823EE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1DBC-55B2-965C-4578-6F58A1A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C38A-9CF1-48D1-A442-291070DD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1268-3911-5D70-1A59-1AF0174D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A7BD-C8F7-9C24-DE71-5B63893C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AD60-4A40-F40A-EF1A-1929A72AD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9ED4-F964-C396-A987-09A15B95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03B0-3F67-3D21-9D1E-2FB292D2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D16A0-8648-18AA-738F-73881F1C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9BB6-7E13-35B0-FB6D-AD915A3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E7D5-B5ED-F9CB-2918-EE8123FD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568F-6974-74CC-756D-F11B3F7A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F76EA-8C26-AC16-6F36-34DD8EF0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685A6-6886-DFEF-1BCA-914EE2F3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7CAC7-8F78-B6BC-9D16-D470EC68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45E2-964F-9994-0846-A3B3FD7B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7E382-B2C9-FE03-0959-593A9D0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68A72-7EFF-6889-4089-1B66B733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8366-7DA3-8187-A3B8-6DEC0CD9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C6647-CB48-62D6-CE3A-AD2018B8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AB29E-5969-D0B0-0915-DB7D590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B87A-5228-F17B-9B51-DA35D8D9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5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F563A-A5EF-C32B-8EA2-ABEFEFB0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8AEB0-B386-34FC-23F2-00178C85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C2B1-9BF3-5CB2-AFA9-B0031244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D08-3825-5B1E-32A0-9C905DB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C5B7-8F11-0523-6E5A-304D59EA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D99F-A17F-3B66-6D99-A66BA04F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AED12-2575-F0A1-7B14-CF2355EE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EAFE-C972-0225-A619-97F32C0E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DCE6-3BC0-3D29-0CA7-B8CC3595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7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2511-A05A-813E-847D-F9C2CDA4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A9ED4-BF36-F95B-65C4-5C5A237F3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9F2A8-7CAD-F56C-8834-0B72F8157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8DF15-A228-0739-2A46-D80D9F1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4E77A-12BF-2CA2-E30C-61D16D8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9EB5-56DD-421A-E787-DFEB301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169F-F0A4-EFFB-8AB7-DB37FAC1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E6C6-C54A-6D3B-E1BC-0D9DFEE4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7B8B-2BBE-BC45-C1D3-D6ED52270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B54A-E361-4CEF-99EE-95A7225A88A1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2E3C-F496-7909-FC1E-5C834798E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F04E-0F4A-5A59-D760-A16405A6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480E-C6B9-4DAE-8613-90EE74AD5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3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E13D-81A3-4B5A-23D3-5F507D836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Experiment -06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6507E-D47D-C611-05E5-497A09DE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Creation of Multithreaded Processes using </a:t>
            </a:r>
            <a:r>
              <a:rPr lang="en-US" sz="2800" b="1" dirty="0" err="1"/>
              <a:t>Pthread</a:t>
            </a:r>
            <a:r>
              <a:rPr lang="en-US" sz="2800" b="1" dirty="0"/>
              <a:t> Library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107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977F97BE-B9F5-CCC4-78BD-EAFD8DCB3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400"/>
              <a:t>Threads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B811BE80-8223-C20E-F9AA-33E0AC84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2526"/>
            <a:ext cx="822960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It is single sequential (flow of) execution of tasks of process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A </a:t>
            </a:r>
            <a:r>
              <a:rPr lang="en-US" altLang="en-US" sz="2400" i="1"/>
              <a:t>thread</a:t>
            </a:r>
            <a:r>
              <a:rPr lang="en-US" altLang="en-US" sz="2400"/>
              <a:t> (or</a:t>
            </a:r>
            <a:r>
              <a:rPr lang="en-US" altLang="en-US" sz="2400" i="1"/>
              <a:t> lightweight process</a:t>
            </a:r>
            <a:r>
              <a:rPr lang="en-US" altLang="en-US" sz="2400"/>
              <a:t>) is a basic unit of CPU utilization; it consists of: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program counter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Thread id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register set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stack space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/>
              <a:t>A thread shares with its peer threads its: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code section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data section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/>
              <a:t>operating-system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A79C609C-60F3-AD1A-552F-A6317CD9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/>
              <a:t>Benefits of Threads vs Processes 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8332B8DF-DE34-009A-A229-8420A47B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7951"/>
            <a:ext cx="822960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Less time to create a new thread</a:t>
            </a:r>
            <a:r>
              <a:rPr lang="en-US" altLang="en-US" sz="2400" dirty="0"/>
              <a:t> than a process, because the newly created thread </a:t>
            </a:r>
            <a:r>
              <a:rPr lang="en-US" altLang="en-US" sz="2400" b="1" dirty="0"/>
              <a:t>uses the current process address space</a:t>
            </a:r>
            <a:r>
              <a:rPr lang="en-US" altLang="en-US" sz="2400" dirty="0"/>
              <a:t>.</a:t>
            </a:r>
          </a:p>
          <a:p>
            <a:pPr>
              <a:spcBef>
                <a:spcPts val="600"/>
              </a:spcBef>
              <a:buNone/>
            </a:pPr>
            <a:endParaRPr lang="en-US" altLang="en-US" sz="2400" b="1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Less time to terminate a thread</a:t>
            </a:r>
          </a:p>
          <a:p>
            <a:pPr>
              <a:spcBef>
                <a:spcPts val="600"/>
              </a:spcBef>
              <a:buNone/>
            </a:pPr>
            <a:endParaRPr lang="en-US" altLang="en-US" sz="2400" b="1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/>
              <a:t>Less time to switch between two threads</a:t>
            </a:r>
            <a:r>
              <a:rPr lang="en-US" altLang="en-US" sz="2400" dirty="0"/>
              <a:t> - newly created thread uses the current process address space.</a:t>
            </a:r>
          </a:p>
          <a:p>
            <a:pPr>
              <a:spcBef>
                <a:spcPts val="600"/>
              </a:spcBef>
              <a:buNone/>
            </a:pPr>
            <a:endParaRPr lang="en-US" altLang="en-US" sz="2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Less communication overheads - </a:t>
            </a:r>
            <a:r>
              <a:rPr lang="en-US" altLang="en-US" sz="2400" b="1" dirty="0"/>
              <a:t>threads share everything</a:t>
            </a:r>
            <a:r>
              <a:rPr lang="en-US" altLang="en-US" sz="2400" dirty="0"/>
              <a:t>: address space, So, </a:t>
            </a:r>
            <a:r>
              <a:rPr lang="en-US" altLang="en-US" sz="2400" b="1" dirty="0"/>
              <a:t>data produced by one thread is immediately available to all the other threads.</a:t>
            </a:r>
          </a:p>
          <a:p>
            <a:pPr>
              <a:spcBef>
                <a:spcPts val="600"/>
              </a:spcBef>
              <a:buNone/>
            </a:pPr>
            <a:endParaRPr lang="en-US" alt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CD4-E32C-8B2D-69C7-ADB44104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pthread_create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9A849-F825-67FA-C804-3B05AE6A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690" y="1690688"/>
            <a:ext cx="8696616" cy="4120832"/>
          </a:xfrm>
        </p:spPr>
      </p:pic>
    </p:spTree>
    <p:extLst>
      <p:ext uri="{BB962C8B-B14F-4D97-AF65-F5344CB8AC3E}">
        <p14:creationId xmlns:p14="http://schemas.microsoft.com/office/powerpoint/2010/main" val="38956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3169-A317-6BA1-B375-6F41344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pthread_join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C438C-FB86-819F-D003-938CDBBC9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528" y="2188276"/>
            <a:ext cx="5708943" cy="3626036"/>
          </a:xfrm>
        </p:spPr>
      </p:pic>
    </p:spTree>
    <p:extLst>
      <p:ext uri="{BB962C8B-B14F-4D97-AF65-F5344CB8AC3E}">
        <p14:creationId xmlns:p14="http://schemas.microsoft.com/office/powerpoint/2010/main" val="23260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19C-CEF5-9A11-FCF0-8E624033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0E1034-1305-EF4F-FF60-46C705EAD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47296"/>
            <a:ext cx="104177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pthread_exit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(): - is used to return a value from the thread back to the main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: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suspends execution of calling thread until target threads completes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execution.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27B-D941-7E6F-496B-8E01E953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 value to a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BAA1-B75C-A7EE-964A-65695575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pass value to a thread</a:t>
            </a:r>
          </a:p>
          <a:p>
            <a:r>
              <a:rPr lang="en-US" dirty="0"/>
              <a:t>How to return something from thread that to the main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2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137A-4BE5-37FC-DAA2-1F97570E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a thread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72AE8-6F2D-4009-19E4-91D49DB3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653" y="1825624"/>
            <a:ext cx="6939061" cy="4514215"/>
          </a:xfrm>
        </p:spPr>
      </p:pic>
    </p:spTree>
    <p:extLst>
      <p:ext uri="{BB962C8B-B14F-4D97-AF65-F5344CB8AC3E}">
        <p14:creationId xmlns:p14="http://schemas.microsoft.com/office/powerpoint/2010/main" val="109420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B0C2-E1DD-3BF4-4722-A9C2B9E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a thread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A4E06-F458-6407-8B94-C097D796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760" y="1825625"/>
            <a:ext cx="6692479" cy="4351338"/>
          </a:xfrm>
        </p:spPr>
      </p:pic>
    </p:spTree>
    <p:extLst>
      <p:ext uri="{BB962C8B-B14F-4D97-AF65-F5344CB8AC3E}">
        <p14:creationId xmlns:p14="http://schemas.microsoft.com/office/powerpoint/2010/main" val="225267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223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var(--ff-mono)</vt:lpstr>
      <vt:lpstr>Office Theme</vt:lpstr>
      <vt:lpstr>Experiment -06</vt:lpstr>
      <vt:lpstr>PowerPoint Presentation</vt:lpstr>
      <vt:lpstr>PowerPoint Presentation</vt:lpstr>
      <vt:lpstr>pthread_create</vt:lpstr>
      <vt:lpstr>pthread_join</vt:lpstr>
      <vt:lpstr>PowerPoint Presentation</vt:lpstr>
      <vt:lpstr>How to pass value to a thread</vt:lpstr>
      <vt:lpstr>Creation of a thread</vt:lpstr>
      <vt:lpstr>Creation of a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-06</dc:title>
  <dc:creator>jhulan.gnit@outlook.com</dc:creator>
  <cp:lastModifiedBy>jhulan.gnit@outlook.com</cp:lastModifiedBy>
  <cp:revision>5</cp:revision>
  <dcterms:created xsi:type="dcterms:W3CDTF">2024-03-17T14:53:55Z</dcterms:created>
  <dcterms:modified xsi:type="dcterms:W3CDTF">2024-04-01T11:35:18Z</dcterms:modified>
</cp:coreProperties>
</file>